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79" r:id="rId22"/>
    <p:sldId id="281" r:id="rId23"/>
    <p:sldId id="282" r:id="rId24"/>
    <p:sldId id="283"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 Hydrographic Office</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8951</c:v>
                </c:pt>
                <c:pt idx="1">
                  <c:v>8954</c:v>
                </c:pt>
                <c:pt idx="2">
                  <c:v>8958</c:v>
                </c:pt>
                <c:pt idx="3">
                  <c:v>8963</c:v>
                </c:pt>
                <c:pt idx="4">
                  <c:v>8969</c:v>
                </c:pt>
                <c:pt idx="5">
                  <c:v>8974</c:v>
                </c:pt>
                <c:pt idx="6">
                  <c:v>8980</c:v>
                </c:pt>
                <c:pt idx="7">
                  <c:v>8982</c:v>
                </c:pt>
                <c:pt idx="8">
                  <c:v>8981</c:v>
                </c:pt>
                <c:pt idx="9">
                  <c:v>8984</c:v>
                </c:pt>
                <c:pt idx="10">
                  <c:v>8988</c:v>
                </c:pt>
                <c:pt idx="11">
                  <c:v>8990</c:v>
                </c:pt>
                <c:pt idx="12">
                  <c:v>8995</c:v>
                </c:pt>
                <c:pt idx="13">
                  <c:v>8998</c:v>
                </c:pt>
                <c:pt idx="14">
                  <c:v>8999</c:v>
                </c:pt>
                <c:pt idx="15">
                  <c:v>9002</c:v>
                </c:pt>
                <c:pt idx="16">
                  <c:v>9004</c:v>
                </c:pt>
                <c:pt idx="17">
                  <c:v>9010</c:v>
                </c:pt>
                <c:pt idx="18">
                  <c:v>9019</c:v>
                </c:pt>
                <c:pt idx="19">
                  <c:v>9024</c:v>
                </c:pt>
                <c:pt idx="20">
                  <c:v>9033</c:v>
                </c:pt>
                <c:pt idx="21">
                  <c:v>9041</c:v>
                </c:pt>
                <c:pt idx="22">
                  <c:v>9045</c:v>
                </c:pt>
                <c:pt idx="23">
                  <c:v>9059</c:v>
                </c:pt>
                <c:pt idx="24">
                  <c:v>9071</c:v>
                </c:pt>
                <c:pt idx="25">
                  <c:v>9079</c:v>
                </c:pt>
                <c:pt idx="26">
                  <c:v>9095</c:v>
                </c:pt>
                <c:pt idx="27">
                  <c:v>9104</c:v>
                </c:pt>
                <c:pt idx="28">
                  <c:v>9109</c:v>
                </c:pt>
                <c:pt idx="29">
                  <c:v>9113</c:v>
                </c:pt>
                <c:pt idx="30">
                  <c:v>9118</c:v>
                </c:pt>
                <c:pt idx="31">
                  <c:v>9119</c:v>
                </c:pt>
                <c:pt idx="32">
                  <c:v>9129</c:v>
                </c:pt>
                <c:pt idx="33">
                  <c:v>9138</c:v>
                </c:pt>
                <c:pt idx="34">
                  <c:v>9149</c:v>
                </c:pt>
                <c:pt idx="35">
                  <c:v>9154</c:v>
                </c:pt>
                <c:pt idx="36">
                  <c:v>9157</c:v>
                </c:pt>
                <c:pt idx="37">
                  <c:v>9163</c:v>
                </c:pt>
                <c:pt idx="38">
                  <c:v>9174</c:v>
                </c:pt>
                <c:pt idx="39">
                  <c:v>9182</c:v>
                </c:pt>
                <c:pt idx="40">
                  <c:v>9193</c:v>
                </c:pt>
                <c:pt idx="41">
                  <c:v>9208</c:v>
                </c:pt>
                <c:pt idx="42">
                  <c:v>9211</c:v>
                </c:pt>
                <c:pt idx="43">
                  <c:v>9214</c:v>
                </c:pt>
                <c:pt idx="44">
                  <c:v>9222</c:v>
                </c:pt>
                <c:pt idx="45">
                  <c:v>9229</c:v>
                </c:pt>
                <c:pt idx="46">
                  <c:v>9238</c:v>
                </c:pt>
                <c:pt idx="47">
                  <c:v>9250</c:v>
                </c:pt>
                <c:pt idx="48">
                  <c:v>9258</c:v>
                </c:pt>
                <c:pt idx="49">
                  <c:v>9269</c:v>
                </c:pt>
                <c:pt idx="50">
                  <c:v>9273</c:v>
                </c:pt>
                <c:pt idx="51">
                  <c:v>9280</c:v>
                </c:pt>
                <c:pt idx="52">
                  <c:v>9289</c:v>
                </c:pt>
                <c:pt idx="53">
                  <c:v>9302</c:v>
                </c:pt>
                <c:pt idx="54">
                  <c:v>9315</c:v>
                </c:pt>
                <c:pt idx="55">
                  <c:v>9330</c:v>
                </c:pt>
                <c:pt idx="56">
                  <c:v>9341</c:v>
                </c:pt>
                <c:pt idx="57">
                  <c:v>9349</c:v>
                </c:pt>
                <c:pt idx="58">
                  <c:v>9366</c:v>
                </c:pt>
                <c:pt idx="59">
                  <c:v>9379</c:v>
                </c:pt>
                <c:pt idx="60">
                  <c:v>9389</c:v>
                </c:pt>
                <c:pt idx="61">
                  <c:v>9397</c:v>
                </c:pt>
                <c:pt idx="62">
                  <c:v>9400</c:v>
                </c:pt>
                <c:pt idx="63">
                  <c:v>9414</c:v>
                </c:pt>
                <c:pt idx="64">
                  <c:v>9419</c:v>
                </c:pt>
                <c:pt idx="65">
                  <c:v>9426</c:v>
                </c:pt>
                <c:pt idx="66">
                  <c:v>9444</c:v>
                </c:pt>
                <c:pt idx="67">
                  <c:v>9455</c:v>
                </c:pt>
                <c:pt idx="68">
                  <c:v>9488</c:v>
                </c:pt>
                <c:pt idx="69">
                  <c:v>9511</c:v>
                </c:pt>
                <c:pt idx="70">
                  <c:v>9517</c:v>
                </c:pt>
                <c:pt idx="71">
                  <c:v>9523</c:v>
                </c:pt>
                <c:pt idx="72">
                  <c:v>9535</c:v>
                </c:pt>
                <c:pt idx="73">
                  <c:v>9547</c:v>
                </c:pt>
                <c:pt idx="74">
                  <c:v>9555</c:v>
                </c:pt>
                <c:pt idx="75">
                  <c:v>9565</c:v>
                </c:pt>
                <c:pt idx="76">
                  <c:v>9580</c:v>
                </c:pt>
                <c:pt idx="77">
                  <c:v>9595</c:v>
                </c:pt>
                <c:pt idx="78">
                  <c:v>9600</c:v>
                </c:pt>
                <c:pt idx="79">
                  <c:v>9615</c:v>
                </c:pt>
                <c:pt idx="80">
                  <c:v>9621</c:v>
                </c:pt>
                <c:pt idx="81">
                  <c:v>9634</c:v>
                </c:pt>
                <c:pt idx="82">
                  <c:v>9642</c:v>
                </c:pt>
                <c:pt idx="83">
                  <c:v>9653</c:v>
                </c:pt>
                <c:pt idx="84">
                  <c:v>9657</c:v>
                </c:pt>
                <c:pt idx="85">
                  <c:v>9664</c:v>
                </c:pt>
                <c:pt idx="86">
                  <c:v>9669</c:v>
                </c:pt>
                <c:pt idx="87">
                  <c:v>9675</c:v>
                </c:pt>
                <c:pt idx="88">
                  <c:v>9684</c:v>
                </c:pt>
                <c:pt idx="89">
                  <c:v>9691</c:v>
                </c:pt>
                <c:pt idx="90">
                  <c:v>9699</c:v>
                </c:pt>
                <c:pt idx="91">
                  <c:v>9703</c:v>
                </c:pt>
                <c:pt idx="92">
                  <c:v>9706</c:v>
                </c:pt>
                <c:pt idx="93">
                  <c:v>9711</c:v>
                </c:pt>
                <c:pt idx="94">
                  <c:v>9743</c:v>
                </c:pt>
                <c:pt idx="95">
                  <c:v>9750</c:v>
                </c:pt>
                <c:pt idx="96">
                  <c:v>9764</c:v>
                </c:pt>
                <c:pt idx="97">
                  <c:v>9779</c:v>
                </c:pt>
                <c:pt idx="98">
                  <c:v>9786</c:v>
                </c:pt>
                <c:pt idx="99">
                  <c:v>9789</c:v>
                </c:pt>
                <c:pt idx="100">
                  <c:v>9797</c:v>
                </c:pt>
                <c:pt idx="101">
                  <c:v>9807</c:v>
                </c:pt>
                <c:pt idx="102">
                  <c:v>9809</c:v>
                </c:pt>
                <c:pt idx="103">
                  <c:v>9816</c:v>
                </c:pt>
                <c:pt idx="104">
                  <c:v>9817</c:v>
                </c:pt>
                <c:pt idx="105">
                  <c:v>9825</c:v>
                </c:pt>
                <c:pt idx="106">
                  <c:v>9832</c:v>
                </c:pt>
                <c:pt idx="107">
                  <c:v>9838</c:v>
                </c:pt>
                <c:pt idx="108">
                  <c:v>9851</c:v>
                </c:pt>
                <c:pt idx="109">
                  <c:v>9867</c:v>
                </c:pt>
                <c:pt idx="110">
                  <c:v>9873</c:v>
                </c:pt>
                <c:pt idx="111">
                  <c:v>9875</c:v>
                </c:pt>
                <c:pt idx="112">
                  <c:v>9885</c:v>
                </c:pt>
                <c:pt idx="113">
                  <c:v>9885</c:v>
                </c:pt>
                <c:pt idx="114">
                  <c:v>9892</c:v>
                </c:pt>
                <c:pt idx="115">
                  <c:v>9899</c:v>
                </c:pt>
                <c:pt idx="116">
                  <c:v>9910</c:v>
                </c:pt>
                <c:pt idx="117">
                  <c:v>9917</c:v>
                </c:pt>
                <c:pt idx="118">
                  <c:v>9921</c:v>
                </c:pt>
                <c:pt idx="119">
                  <c:v>9927</c:v>
                </c:pt>
                <c:pt idx="120">
                  <c:v>9928</c:v>
                </c:pt>
                <c:pt idx="121">
                  <c:v>9937</c:v>
                </c:pt>
                <c:pt idx="122">
                  <c:v>9944</c:v>
                </c:pt>
                <c:pt idx="123">
                  <c:v>9951</c:v>
                </c:pt>
                <c:pt idx="124">
                  <c:v>9959</c:v>
                </c:pt>
                <c:pt idx="125">
                  <c:v>9966</c:v>
                </c:pt>
                <c:pt idx="126">
                  <c:v>9974</c:v>
                </c:pt>
                <c:pt idx="127">
                  <c:v>9983</c:v>
                </c:pt>
                <c:pt idx="128">
                  <c:v>9989</c:v>
                </c:pt>
                <c:pt idx="129">
                  <c:v>9998</c:v>
                </c:pt>
                <c:pt idx="130">
                  <c:v>10014</c:v>
                </c:pt>
                <c:pt idx="131">
                  <c:v>10024</c:v>
                </c:pt>
                <c:pt idx="132">
                  <c:v>10024</c:v>
                </c:pt>
                <c:pt idx="133">
                  <c:v>10028</c:v>
                </c:pt>
                <c:pt idx="134">
                  <c:v>10028</c:v>
                </c:pt>
                <c:pt idx="135">
                  <c:v>10034</c:v>
                </c:pt>
                <c:pt idx="136">
                  <c:v>10043</c:v>
                </c:pt>
                <c:pt idx="137">
                  <c:v>10053</c:v>
                </c:pt>
                <c:pt idx="138">
                  <c:v>10058</c:v>
                </c:pt>
                <c:pt idx="139">
                  <c:v>10063</c:v>
                </c:pt>
                <c:pt idx="140">
                  <c:v>10066</c:v>
                </c:pt>
                <c:pt idx="141">
                  <c:v>10067</c:v>
                </c:pt>
                <c:pt idx="142">
                  <c:v>10074</c:v>
                </c:pt>
                <c:pt idx="143">
                  <c:v>10083</c:v>
                </c:pt>
                <c:pt idx="144">
                  <c:v>10091</c:v>
                </c:pt>
                <c:pt idx="145">
                  <c:v>10098</c:v>
                </c:pt>
                <c:pt idx="146">
                  <c:v>10107</c:v>
                </c:pt>
                <c:pt idx="147">
                  <c:v>10114</c:v>
                </c:pt>
                <c:pt idx="148">
                  <c:v>10115</c:v>
                </c:pt>
                <c:pt idx="149">
                  <c:v>10121</c:v>
                </c:pt>
                <c:pt idx="150">
                  <c:v>10131</c:v>
                </c:pt>
                <c:pt idx="151">
                  <c:v>10141</c:v>
                </c:pt>
                <c:pt idx="152">
                  <c:v>10150</c:v>
                </c:pt>
                <c:pt idx="153">
                  <c:v>10161</c:v>
                </c:pt>
                <c:pt idx="154">
                  <c:v>10166</c:v>
                </c:pt>
                <c:pt idx="155">
                  <c:v>10170</c:v>
                </c:pt>
                <c:pt idx="156">
                  <c:v>10179</c:v>
                </c:pt>
                <c:pt idx="157">
                  <c:v>10196</c:v>
                </c:pt>
                <c:pt idx="158">
                  <c:v>10216</c:v>
                </c:pt>
                <c:pt idx="159">
                  <c:v>10226</c:v>
                </c:pt>
                <c:pt idx="160">
                  <c:v>10232</c:v>
                </c:pt>
                <c:pt idx="161">
                  <c:v>10241</c:v>
                </c:pt>
                <c:pt idx="162">
                  <c:v>10247</c:v>
                </c:pt>
                <c:pt idx="163">
                  <c:v>10257</c:v>
                </c:pt>
                <c:pt idx="164">
                  <c:v>10264</c:v>
                </c:pt>
                <c:pt idx="165">
                  <c:v>10275</c:v>
                </c:pt>
                <c:pt idx="166">
                  <c:v>10285</c:v>
                </c:pt>
                <c:pt idx="167">
                  <c:v>10290</c:v>
                </c:pt>
                <c:pt idx="168">
                  <c:v>10293</c:v>
                </c:pt>
                <c:pt idx="169">
                  <c:v>10300</c:v>
                </c:pt>
                <c:pt idx="170">
                  <c:v>10308</c:v>
                </c:pt>
                <c:pt idx="171">
                  <c:v>10320</c:v>
                </c:pt>
                <c:pt idx="172">
                  <c:v>10348</c:v>
                </c:pt>
                <c:pt idx="173">
                  <c:v>10358</c:v>
                </c:pt>
                <c:pt idx="174">
                  <c:v>10367</c:v>
                </c:pt>
                <c:pt idx="175">
                  <c:v>10376</c:v>
                </c:pt>
                <c:pt idx="176">
                  <c:v>10385</c:v>
                </c:pt>
                <c:pt idx="177">
                  <c:v>10392</c:v>
                </c:pt>
                <c:pt idx="178">
                  <c:v>10401</c:v>
                </c:pt>
                <c:pt idx="179">
                  <c:v>10409</c:v>
                </c:pt>
                <c:pt idx="180">
                  <c:v>10414</c:v>
                </c:pt>
                <c:pt idx="181">
                  <c:v>10421</c:v>
                </c:pt>
                <c:pt idx="182">
                  <c:v>10425</c:v>
                </c:pt>
                <c:pt idx="183">
                  <c:v>10428</c:v>
                </c:pt>
                <c:pt idx="184">
                  <c:v>10436</c:v>
                </c:pt>
                <c:pt idx="185">
                  <c:v>10442</c:v>
                </c:pt>
                <c:pt idx="186">
                  <c:v>10464</c:v>
                </c:pt>
                <c:pt idx="187">
                  <c:v>10482</c:v>
                </c:pt>
                <c:pt idx="188">
                  <c:v>10499</c:v>
                </c:pt>
                <c:pt idx="189">
                  <c:v>10513</c:v>
                </c:pt>
                <c:pt idx="190">
                  <c:v>10520</c:v>
                </c:pt>
                <c:pt idx="191">
                  <c:v>10531</c:v>
                </c:pt>
                <c:pt idx="192">
                  <c:v>10543</c:v>
                </c:pt>
                <c:pt idx="193">
                  <c:v>10557</c:v>
                </c:pt>
                <c:pt idx="194">
                  <c:v>10565</c:v>
                </c:pt>
                <c:pt idx="195">
                  <c:v>10577</c:v>
                </c:pt>
                <c:pt idx="196">
                  <c:v>10590</c:v>
                </c:pt>
                <c:pt idx="197">
                  <c:v>10599</c:v>
                </c:pt>
                <c:pt idx="198">
                  <c:v>10611</c:v>
                </c:pt>
                <c:pt idx="199">
                  <c:v>10615</c:v>
                </c:pt>
                <c:pt idx="200">
                  <c:v>10625</c:v>
                </c:pt>
                <c:pt idx="201">
                  <c:v>10641</c:v>
                </c:pt>
                <c:pt idx="202">
                  <c:v>10654</c:v>
                </c:pt>
                <c:pt idx="203">
                  <c:v>10661</c:v>
                </c:pt>
                <c:pt idx="204">
                  <c:v>10666</c:v>
                </c:pt>
                <c:pt idx="205">
                  <c:v>10672</c:v>
                </c:pt>
                <c:pt idx="206">
                  <c:v>10723</c:v>
                </c:pt>
                <c:pt idx="207">
                  <c:v>10780</c:v>
                </c:pt>
                <c:pt idx="208">
                  <c:v>10817</c:v>
                </c:pt>
                <c:pt idx="209">
                  <c:v>10830</c:v>
                </c:pt>
                <c:pt idx="210">
                  <c:v>10848</c:v>
                </c:pt>
                <c:pt idx="211">
                  <c:v>10862</c:v>
                </c:pt>
                <c:pt idx="212">
                  <c:v>10887</c:v>
                </c:pt>
                <c:pt idx="213">
                  <c:v>10902</c:v>
                </c:pt>
                <c:pt idx="214">
                  <c:v>10919</c:v>
                </c:pt>
                <c:pt idx="215">
                  <c:v>10943</c:v>
                </c:pt>
                <c:pt idx="216">
                  <c:v>10952</c:v>
                </c:pt>
                <c:pt idx="217">
                  <c:v>10968</c:v>
                </c:pt>
                <c:pt idx="218">
                  <c:v>10978</c:v>
                </c:pt>
                <c:pt idx="219">
                  <c:v>10992</c:v>
                </c:pt>
                <c:pt idx="220">
                  <c:v>11012</c:v>
                </c:pt>
                <c:pt idx="221">
                  <c:v>11022</c:v>
                </c:pt>
                <c:pt idx="222">
                  <c:v>11034</c:v>
                </c:pt>
                <c:pt idx="223">
                  <c:v>11043</c:v>
                </c:pt>
                <c:pt idx="224">
                  <c:v>11051</c:v>
                </c:pt>
                <c:pt idx="225">
                  <c:v>11056</c:v>
                </c:pt>
                <c:pt idx="226">
                  <c:v>11066</c:v>
                </c:pt>
                <c:pt idx="227">
                  <c:v>11097</c:v>
                </c:pt>
                <c:pt idx="228">
                  <c:v>11114</c:v>
                </c:pt>
                <c:pt idx="229">
                  <c:v>11120</c:v>
                </c:pt>
                <c:pt idx="230">
                  <c:v>11135</c:v>
                </c:pt>
                <c:pt idx="231">
                  <c:v>11146</c:v>
                </c:pt>
                <c:pt idx="232">
                  <c:v>11150</c:v>
                </c:pt>
                <c:pt idx="233">
                  <c:v>11165</c:v>
                </c:pt>
                <c:pt idx="234">
                  <c:v>11177</c:v>
                </c:pt>
                <c:pt idx="235">
                  <c:v>11184</c:v>
                </c:pt>
                <c:pt idx="236">
                  <c:v>11202</c:v>
                </c:pt>
                <c:pt idx="237">
                  <c:v>11209</c:v>
                </c:pt>
                <c:pt idx="238">
                  <c:v>11213</c:v>
                </c:pt>
                <c:pt idx="239">
                  <c:v>11217</c:v>
                </c:pt>
                <c:pt idx="240">
                  <c:v>11223</c:v>
                </c:pt>
                <c:pt idx="241">
                  <c:v>11236</c:v>
                </c:pt>
                <c:pt idx="242">
                  <c:v>11244</c:v>
                </c:pt>
                <c:pt idx="243">
                  <c:v>11259</c:v>
                </c:pt>
                <c:pt idx="244">
                  <c:v>11289</c:v>
                </c:pt>
                <c:pt idx="245">
                  <c:v>11301</c:v>
                </c:pt>
                <c:pt idx="246">
                  <c:v>11319</c:v>
                </c:pt>
                <c:pt idx="247">
                  <c:v>11335</c:v>
                </c:pt>
                <c:pt idx="248">
                  <c:v>11348</c:v>
                </c:pt>
                <c:pt idx="249">
                  <c:v>11360</c:v>
                </c:pt>
                <c:pt idx="250">
                  <c:v>11369</c:v>
                </c:pt>
                <c:pt idx="251">
                  <c:v>11377</c:v>
                </c:pt>
                <c:pt idx="252">
                  <c:v>11378</c:v>
                </c:pt>
                <c:pt idx="253">
                  <c:v>11387</c:v>
                </c:pt>
                <c:pt idx="254">
                  <c:v>11397</c:v>
                </c:pt>
                <c:pt idx="255">
                  <c:v>11403</c:v>
                </c:pt>
                <c:pt idx="256">
                  <c:v>11408</c:v>
                </c:pt>
                <c:pt idx="257">
                  <c:v>11416</c:v>
                </c:pt>
                <c:pt idx="258">
                  <c:v>11423</c:v>
                </c:pt>
                <c:pt idx="259">
                  <c:v>11430</c:v>
                </c:pt>
                <c:pt idx="260">
                  <c:v>11433</c:v>
                </c:pt>
                <c:pt idx="261">
                  <c:v>11441</c:v>
                </c:pt>
                <c:pt idx="262">
                  <c:v>11451</c:v>
                </c:pt>
                <c:pt idx="263">
                  <c:v>11457</c:v>
                </c:pt>
                <c:pt idx="264">
                  <c:v>11467</c:v>
                </c:pt>
                <c:pt idx="265">
                  <c:v>11477</c:v>
                </c:pt>
                <c:pt idx="266">
                  <c:v>11488</c:v>
                </c:pt>
                <c:pt idx="267">
                  <c:v>11502</c:v>
                </c:pt>
                <c:pt idx="268">
                  <c:v>11512</c:v>
                </c:pt>
                <c:pt idx="269">
                  <c:v>11523</c:v>
                </c:pt>
                <c:pt idx="270">
                  <c:v>11535</c:v>
                </c:pt>
                <c:pt idx="271">
                  <c:v>11555</c:v>
                </c:pt>
                <c:pt idx="272">
                  <c:v>11564</c:v>
                </c:pt>
                <c:pt idx="273">
                  <c:v>11580</c:v>
                </c:pt>
                <c:pt idx="274">
                  <c:v>11593</c:v>
                </c:pt>
                <c:pt idx="275">
                  <c:v>11600</c:v>
                </c:pt>
                <c:pt idx="276">
                  <c:v>11618</c:v>
                </c:pt>
                <c:pt idx="277">
                  <c:v>11639</c:v>
                </c:pt>
                <c:pt idx="278">
                  <c:v>11654</c:v>
                </c:pt>
                <c:pt idx="279">
                  <c:v>11675</c:v>
                </c:pt>
                <c:pt idx="280">
                  <c:v>11680</c:v>
                </c:pt>
                <c:pt idx="281">
                  <c:v>11690</c:v>
                </c:pt>
                <c:pt idx="282">
                  <c:v>11703</c:v>
                </c:pt>
                <c:pt idx="283">
                  <c:v>11734</c:v>
                </c:pt>
                <c:pt idx="284">
                  <c:v>11759</c:v>
                </c:pt>
                <c:pt idx="285">
                  <c:v>11771</c:v>
                </c:pt>
                <c:pt idx="286">
                  <c:v>11784</c:v>
                </c:pt>
                <c:pt idx="287">
                  <c:v>11798</c:v>
                </c:pt>
                <c:pt idx="288">
                  <c:v>11807</c:v>
                </c:pt>
                <c:pt idx="289">
                  <c:v>11832</c:v>
                </c:pt>
                <c:pt idx="290">
                  <c:v>11850</c:v>
                </c:pt>
                <c:pt idx="291">
                  <c:v>11853</c:v>
                </c:pt>
                <c:pt idx="292">
                  <c:v>11858</c:v>
                </c:pt>
                <c:pt idx="293">
                  <c:v>11867</c:v>
                </c:pt>
                <c:pt idx="294">
                  <c:v>11875</c:v>
                </c:pt>
                <c:pt idx="295">
                  <c:v>11879</c:v>
                </c:pt>
                <c:pt idx="296">
                  <c:v>11888</c:v>
                </c:pt>
                <c:pt idx="297">
                  <c:v>11904</c:v>
                </c:pt>
                <c:pt idx="298">
                  <c:v>11918</c:v>
                </c:pt>
                <c:pt idx="299">
                  <c:v>11935</c:v>
                </c:pt>
                <c:pt idx="300">
                  <c:v>11947</c:v>
                </c:pt>
                <c:pt idx="301">
                  <c:v>11954</c:v>
                </c:pt>
                <c:pt idx="302">
                  <c:v>11965</c:v>
                </c:pt>
                <c:pt idx="303">
                  <c:v>11972</c:v>
                </c:pt>
                <c:pt idx="304">
                  <c:v>11990</c:v>
                </c:pt>
                <c:pt idx="305">
                  <c:v>12002</c:v>
                </c:pt>
                <c:pt idx="306">
                  <c:v>12015</c:v>
                </c:pt>
                <c:pt idx="307">
                  <c:v>12026</c:v>
                </c:pt>
                <c:pt idx="308">
                  <c:v>12045</c:v>
                </c:pt>
                <c:pt idx="309">
                  <c:v>12052</c:v>
                </c:pt>
                <c:pt idx="310">
                  <c:v>12063</c:v>
                </c:pt>
                <c:pt idx="311">
                  <c:v>12080</c:v>
                </c:pt>
                <c:pt idx="312">
                  <c:v>12101</c:v>
                </c:pt>
                <c:pt idx="313">
                  <c:v>12112</c:v>
                </c:pt>
                <c:pt idx="314">
                  <c:v>12131</c:v>
                </c:pt>
                <c:pt idx="315">
                  <c:v>12143</c:v>
                </c:pt>
                <c:pt idx="316">
                  <c:v>12151</c:v>
                </c:pt>
                <c:pt idx="317">
                  <c:v>12165</c:v>
                </c:pt>
                <c:pt idx="318">
                  <c:v>12181</c:v>
                </c:pt>
                <c:pt idx="319">
                  <c:v>12195</c:v>
                </c:pt>
                <c:pt idx="320">
                  <c:v>12207</c:v>
                </c:pt>
                <c:pt idx="321">
                  <c:v>12222</c:v>
                </c:pt>
                <c:pt idx="322">
                  <c:v>12229</c:v>
                </c:pt>
                <c:pt idx="323">
                  <c:v>12235</c:v>
                </c:pt>
                <c:pt idx="324">
                  <c:v>12242</c:v>
                </c:pt>
                <c:pt idx="325">
                  <c:v>12247</c:v>
                </c:pt>
                <c:pt idx="326">
                  <c:v>12265</c:v>
                </c:pt>
                <c:pt idx="327">
                  <c:v>12280</c:v>
                </c:pt>
                <c:pt idx="328">
                  <c:v>12291</c:v>
                </c:pt>
                <c:pt idx="329">
                  <c:v>12301</c:v>
                </c:pt>
                <c:pt idx="330">
                  <c:v>12311</c:v>
                </c:pt>
                <c:pt idx="331">
                  <c:v>12342</c:v>
                </c:pt>
                <c:pt idx="332">
                  <c:v>12374</c:v>
                </c:pt>
                <c:pt idx="333">
                  <c:v>12392</c:v>
                </c:pt>
                <c:pt idx="334">
                  <c:v>12418</c:v>
                </c:pt>
                <c:pt idx="335">
                  <c:v>12435</c:v>
                </c:pt>
                <c:pt idx="336">
                  <c:v>12443</c:v>
                </c:pt>
                <c:pt idx="337">
                  <c:v>12456</c:v>
                </c:pt>
                <c:pt idx="338">
                  <c:v>12519</c:v>
                </c:pt>
                <c:pt idx="339">
                  <c:v>12588</c:v>
                </c:pt>
                <c:pt idx="340">
                  <c:v>12616</c:v>
                </c:pt>
                <c:pt idx="341">
                  <c:v>12640</c:v>
                </c:pt>
                <c:pt idx="342">
                  <c:v>12661</c:v>
                </c:pt>
                <c:pt idx="343">
                  <c:v>12679</c:v>
                </c:pt>
                <c:pt idx="344">
                  <c:v>12697</c:v>
                </c:pt>
                <c:pt idx="345">
                  <c:v>12706</c:v>
                </c:pt>
                <c:pt idx="346">
                  <c:v>12725</c:v>
                </c:pt>
                <c:pt idx="347">
                  <c:v>12734</c:v>
                </c:pt>
                <c:pt idx="348">
                  <c:v>12742</c:v>
                </c:pt>
                <c:pt idx="349">
                  <c:v>12751</c:v>
                </c:pt>
                <c:pt idx="350">
                  <c:v>12764</c:v>
                </c:pt>
                <c:pt idx="351">
                  <c:v>12768</c:v>
                </c:pt>
                <c:pt idx="352">
                  <c:v>12771</c:v>
                </c:pt>
                <c:pt idx="353">
                  <c:v>12773</c:v>
                </c:pt>
                <c:pt idx="354">
                  <c:v>12776</c:v>
                </c:pt>
                <c:pt idx="355">
                  <c:v>12781</c:v>
                </c:pt>
                <c:pt idx="356">
                  <c:v>12786</c:v>
                </c:pt>
                <c:pt idx="357">
                  <c:v>12790</c:v>
                </c:pt>
                <c:pt idx="358">
                  <c:v>12792</c:v>
                </c:pt>
                <c:pt idx="359">
                  <c:v>12802</c:v>
                </c:pt>
                <c:pt idx="360">
                  <c:v>12806</c:v>
                </c:pt>
                <c:pt idx="361">
                  <c:v>12816</c:v>
                </c:pt>
                <c:pt idx="362">
                  <c:v>12821</c:v>
                </c:pt>
                <c:pt idx="363">
                  <c:v>12828</c:v>
                </c:pt>
                <c:pt idx="364">
                  <c:v>12828</c:v>
                </c:pt>
              </c:numCache>
            </c:numRef>
          </c:val>
          <c:smooth val="0"/>
          <c:extLst>
            <c:ext xmlns:c16="http://schemas.microsoft.com/office/drawing/2014/chart" uri="{C3380CC4-5D6E-409C-BE32-E72D297353CC}">
              <c16:uniqueId val="{00000000-7663-493A-8474-692524B9CED6}"/>
            </c:ext>
          </c:extLst>
        </c:ser>
        <c:dLbls>
          <c:showLegendKey val="0"/>
          <c:showVal val="0"/>
          <c:showCatName val="0"/>
          <c:showSerName val="0"/>
          <c:showPercent val="0"/>
          <c:showBubbleSize val="0"/>
        </c:dLbls>
        <c:smooth val="0"/>
        <c:axId val="431310496"/>
        <c:axId val="296191648"/>
      </c:lineChart>
      <c:dateAx>
        <c:axId val="43131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91648"/>
        <c:crosses val="autoZero"/>
        <c:auto val="1"/>
        <c:lblOffset val="100"/>
        <c:baseTimeUnit val="days"/>
      </c:dateAx>
      <c:valAx>
        <c:axId val="2961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1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@UKHO</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3262</c:v>
                </c:pt>
                <c:pt idx="1">
                  <c:v>3264</c:v>
                </c:pt>
                <c:pt idx="2">
                  <c:v>3263</c:v>
                </c:pt>
                <c:pt idx="3">
                  <c:v>3267</c:v>
                </c:pt>
                <c:pt idx="4">
                  <c:v>3270</c:v>
                </c:pt>
                <c:pt idx="5">
                  <c:v>3270</c:v>
                </c:pt>
                <c:pt idx="6">
                  <c:v>3270</c:v>
                </c:pt>
                <c:pt idx="7">
                  <c:v>3272</c:v>
                </c:pt>
                <c:pt idx="8">
                  <c:v>3271</c:v>
                </c:pt>
                <c:pt idx="9">
                  <c:v>3269</c:v>
                </c:pt>
                <c:pt idx="10">
                  <c:v>3271</c:v>
                </c:pt>
                <c:pt idx="11">
                  <c:v>3272</c:v>
                </c:pt>
                <c:pt idx="12">
                  <c:v>3275</c:v>
                </c:pt>
                <c:pt idx="13">
                  <c:v>3279</c:v>
                </c:pt>
                <c:pt idx="14">
                  <c:v>3284</c:v>
                </c:pt>
                <c:pt idx="15">
                  <c:v>3283</c:v>
                </c:pt>
                <c:pt idx="16">
                  <c:v>3283</c:v>
                </c:pt>
                <c:pt idx="17">
                  <c:v>3283</c:v>
                </c:pt>
                <c:pt idx="18">
                  <c:v>3283</c:v>
                </c:pt>
                <c:pt idx="19">
                  <c:v>3285</c:v>
                </c:pt>
                <c:pt idx="20">
                  <c:v>3283</c:v>
                </c:pt>
                <c:pt idx="21">
                  <c:v>3285</c:v>
                </c:pt>
                <c:pt idx="22">
                  <c:v>3283</c:v>
                </c:pt>
                <c:pt idx="23">
                  <c:v>3285</c:v>
                </c:pt>
                <c:pt idx="24">
                  <c:v>3288</c:v>
                </c:pt>
                <c:pt idx="25">
                  <c:v>3288</c:v>
                </c:pt>
                <c:pt idx="26">
                  <c:v>3289</c:v>
                </c:pt>
                <c:pt idx="27">
                  <c:v>3287</c:v>
                </c:pt>
                <c:pt idx="28">
                  <c:v>3286</c:v>
                </c:pt>
                <c:pt idx="29">
                  <c:v>3286</c:v>
                </c:pt>
                <c:pt idx="30">
                  <c:v>3289</c:v>
                </c:pt>
                <c:pt idx="31">
                  <c:v>3292</c:v>
                </c:pt>
                <c:pt idx="32">
                  <c:v>3291</c:v>
                </c:pt>
                <c:pt idx="33">
                  <c:v>3294</c:v>
                </c:pt>
                <c:pt idx="34">
                  <c:v>3295</c:v>
                </c:pt>
                <c:pt idx="35">
                  <c:v>3295</c:v>
                </c:pt>
                <c:pt idx="36">
                  <c:v>3296</c:v>
                </c:pt>
                <c:pt idx="37">
                  <c:v>3296</c:v>
                </c:pt>
                <c:pt idx="38">
                  <c:v>3296</c:v>
                </c:pt>
                <c:pt idx="39">
                  <c:v>3298</c:v>
                </c:pt>
                <c:pt idx="40">
                  <c:v>3300</c:v>
                </c:pt>
                <c:pt idx="41">
                  <c:v>3299</c:v>
                </c:pt>
                <c:pt idx="42">
                  <c:v>3297</c:v>
                </c:pt>
                <c:pt idx="43">
                  <c:v>3301</c:v>
                </c:pt>
                <c:pt idx="44">
                  <c:v>3300</c:v>
                </c:pt>
                <c:pt idx="45">
                  <c:v>3299</c:v>
                </c:pt>
                <c:pt idx="46">
                  <c:v>3299</c:v>
                </c:pt>
                <c:pt idx="47">
                  <c:v>3302</c:v>
                </c:pt>
                <c:pt idx="48">
                  <c:v>3304</c:v>
                </c:pt>
                <c:pt idx="49">
                  <c:v>3303</c:v>
                </c:pt>
                <c:pt idx="50">
                  <c:v>3302</c:v>
                </c:pt>
                <c:pt idx="51">
                  <c:v>3302</c:v>
                </c:pt>
                <c:pt idx="52">
                  <c:v>3304</c:v>
                </c:pt>
                <c:pt idx="53">
                  <c:v>3306</c:v>
                </c:pt>
                <c:pt idx="54">
                  <c:v>3308</c:v>
                </c:pt>
                <c:pt idx="55">
                  <c:v>3308</c:v>
                </c:pt>
                <c:pt idx="56">
                  <c:v>3307</c:v>
                </c:pt>
                <c:pt idx="57">
                  <c:v>3305</c:v>
                </c:pt>
                <c:pt idx="58">
                  <c:v>3309</c:v>
                </c:pt>
                <c:pt idx="59">
                  <c:v>3311</c:v>
                </c:pt>
                <c:pt idx="60">
                  <c:v>3313</c:v>
                </c:pt>
                <c:pt idx="61">
                  <c:v>3311</c:v>
                </c:pt>
                <c:pt idx="62">
                  <c:v>3312</c:v>
                </c:pt>
                <c:pt idx="63">
                  <c:v>3315</c:v>
                </c:pt>
                <c:pt idx="64">
                  <c:v>3315</c:v>
                </c:pt>
                <c:pt idx="65">
                  <c:v>3314</c:v>
                </c:pt>
                <c:pt idx="66">
                  <c:v>3315</c:v>
                </c:pt>
                <c:pt idx="67">
                  <c:v>3319</c:v>
                </c:pt>
                <c:pt idx="68">
                  <c:v>3320</c:v>
                </c:pt>
                <c:pt idx="69">
                  <c:v>3322</c:v>
                </c:pt>
                <c:pt idx="70">
                  <c:v>3322</c:v>
                </c:pt>
                <c:pt idx="71">
                  <c:v>3322</c:v>
                </c:pt>
                <c:pt idx="72">
                  <c:v>3323</c:v>
                </c:pt>
                <c:pt idx="73">
                  <c:v>3325</c:v>
                </c:pt>
                <c:pt idx="74">
                  <c:v>3329</c:v>
                </c:pt>
                <c:pt idx="75">
                  <c:v>3331</c:v>
                </c:pt>
                <c:pt idx="76">
                  <c:v>3333</c:v>
                </c:pt>
                <c:pt idx="77">
                  <c:v>3337</c:v>
                </c:pt>
                <c:pt idx="78">
                  <c:v>3338</c:v>
                </c:pt>
                <c:pt idx="79">
                  <c:v>3340</c:v>
                </c:pt>
                <c:pt idx="80">
                  <c:v>3342</c:v>
                </c:pt>
                <c:pt idx="81">
                  <c:v>3345</c:v>
                </c:pt>
                <c:pt idx="82">
                  <c:v>3347</c:v>
                </c:pt>
                <c:pt idx="83">
                  <c:v>3348</c:v>
                </c:pt>
                <c:pt idx="84">
                  <c:v>3349</c:v>
                </c:pt>
                <c:pt idx="85">
                  <c:v>3349</c:v>
                </c:pt>
                <c:pt idx="86">
                  <c:v>3352</c:v>
                </c:pt>
                <c:pt idx="87">
                  <c:v>3354</c:v>
                </c:pt>
                <c:pt idx="88">
                  <c:v>3357</c:v>
                </c:pt>
                <c:pt idx="89">
                  <c:v>3359</c:v>
                </c:pt>
                <c:pt idx="90">
                  <c:v>3359</c:v>
                </c:pt>
                <c:pt idx="91">
                  <c:v>3360</c:v>
                </c:pt>
                <c:pt idx="92">
                  <c:v>3361</c:v>
                </c:pt>
                <c:pt idx="93">
                  <c:v>3363</c:v>
                </c:pt>
                <c:pt idx="94">
                  <c:v>3364</c:v>
                </c:pt>
                <c:pt idx="95">
                  <c:v>3367</c:v>
                </c:pt>
                <c:pt idx="96">
                  <c:v>3370</c:v>
                </c:pt>
                <c:pt idx="97">
                  <c:v>3376</c:v>
                </c:pt>
                <c:pt idx="98">
                  <c:v>3376</c:v>
                </c:pt>
                <c:pt idx="99">
                  <c:v>3376</c:v>
                </c:pt>
                <c:pt idx="100">
                  <c:v>3376</c:v>
                </c:pt>
                <c:pt idx="101">
                  <c:v>3376</c:v>
                </c:pt>
                <c:pt idx="102">
                  <c:v>3376</c:v>
                </c:pt>
                <c:pt idx="103">
                  <c:v>3377</c:v>
                </c:pt>
                <c:pt idx="104">
                  <c:v>3377</c:v>
                </c:pt>
                <c:pt idx="105">
                  <c:v>3377</c:v>
                </c:pt>
                <c:pt idx="106">
                  <c:v>3379</c:v>
                </c:pt>
                <c:pt idx="107">
                  <c:v>3379</c:v>
                </c:pt>
                <c:pt idx="108">
                  <c:v>3382</c:v>
                </c:pt>
                <c:pt idx="109">
                  <c:v>3383</c:v>
                </c:pt>
                <c:pt idx="110">
                  <c:v>3384</c:v>
                </c:pt>
                <c:pt idx="111">
                  <c:v>3386</c:v>
                </c:pt>
                <c:pt idx="112">
                  <c:v>3386</c:v>
                </c:pt>
                <c:pt idx="113">
                  <c:v>3387</c:v>
                </c:pt>
                <c:pt idx="114">
                  <c:v>3386</c:v>
                </c:pt>
                <c:pt idx="115">
                  <c:v>3386</c:v>
                </c:pt>
                <c:pt idx="116">
                  <c:v>3387</c:v>
                </c:pt>
                <c:pt idx="117">
                  <c:v>3388</c:v>
                </c:pt>
                <c:pt idx="118">
                  <c:v>3388</c:v>
                </c:pt>
                <c:pt idx="119">
                  <c:v>3391</c:v>
                </c:pt>
                <c:pt idx="120">
                  <c:v>3393</c:v>
                </c:pt>
                <c:pt idx="121">
                  <c:v>3395</c:v>
                </c:pt>
                <c:pt idx="122">
                  <c:v>3398</c:v>
                </c:pt>
                <c:pt idx="123">
                  <c:v>3399</c:v>
                </c:pt>
                <c:pt idx="124">
                  <c:v>3403</c:v>
                </c:pt>
                <c:pt idx="125">
                  <c:v>3408</c:v>
                </c:pt>
                <c:pt idx="126">
                  <c:v>3409</c:v>
                </c:pt>
                <c:pt idx="127">
                  <c:v>3408</c:v>
                </c:pt>
                <c:pt idx="128">
                  <c:v>3409</c:v>
                </c:pt>
                <c:pt idx="129">
                  <c:v>3412</c:v>
                </c:pt>
                <c:pt idx="130">
                  <c:v>3416</c:v>
                </c:pt>
                <c:pt idx="131">
                  <c:v>3416</c:v>
                </c:pt>
                <c:pt idx="132">
                  <c:v>3415</c:v>
                </c:pt>
                <c:pt idx="133">
                  <c:v>3415</c:v>
                </c:pt>
                <c:pt idx="134">
                  <c:v>3417</c:v>
                </c:pt>
                <c:pt idx="135">
                  <c:v>3419</c:v>
                </c:pt>
                <c:pt idx="136">
                  <c:v>3421</c:v>
                </c:pt>
                <c:pt idx="137">
                  <c:v>3422</c:v>
                </c:pt>
                <c:pt idx="138">
                  <c:v>3422</c:v>
                </c:pt>
                <c:pt idx="139">
                  <c:v>3426</c:v>
                </c:pt>
                <c:pt idx="140">
                  <c:v>3427</c:v>
                </c:pt>
                <c:pt idx="141">
                  <c:v>3429</c:v>
                </c:pt>
                <c:pt idx="142">
                  <c:v>3429</c:v>
                </c:pt>
                <c:pt idx="143">
                  <c:v>3430</c:v>
                </c:pt>
                <c:pt idx="144">
                  <c:v>3431</c:v>
                </c:pt>
                <c:pt idx="145">
                  <c:v>3435</c:v>
                </c:pt>
                <c:pt idx="146">
                  <c:v>3434</c:v>
                </c:pt>
                <c:pt idx="147">
                  <c:v>3433</c:v>
                </c:pt>
                <c:pt idx="148">
                  <c:v>3434</c:v>
                </c:pt>
                <c:pt idx="149">
                  <c:v>3435</c:v>
                </c:pt>
                <c:pt idx="150">
                  <c:v>3434</c:v>
                </c:pt>
                <c:pt idx="151">
                  <c:v>3435</c:v>
                </c:pt>
                <c:pt idx="152">
                  <c:v>3435</c:v>
                </c:pt>
                <c:pt idx="153">
                  <c:v>3433</c:v>
                </c:pt>
                <c:pt idx="154">
                  <c:v>3435</c:v>
                </c:pt>
                <c:pt idx="155">
                  <c:v>3436</c:v>
                </c:pt>
                <c:pt idx="156">
                  <c:v>3436</c:v>
                </c:pt>
                <c:pt idx="157">
                  <c:v>3438</c:v>
                </c:pt>
                <c:pt idx="158">
                  <c:v>3441</c:v>
                </c:pt>
                <c:pt idx="159">
                  <c:v>3441</c:v>
                </c:pt>
                <c:pt idx="160">
                  <c:v>3440</c:v>
                </c:pt>
                <c:pt idx="161">
                  <c:v>3442</c:v>
                </c:pt>
                <c:pt idx="162">
                  <c:v>3441</c:v>
                </c:pt>
                <c:pt idx="163">
                  <c:v>3442</c:v>
                </c:pt>
                <c:pt idx="164">
                  <c:v>3444</c:v>
                </c:pt>
                <c:pt idx="165">
                  <c:v>3444</c:v>
                </c:pt>
                <c:pt idx="166">
                  <c:v>3445</c:v>
                </c:pt>
                <c:pt idx="167">
                  <c:v>3444</c:v>
                </c:pt>
                <c:pt idx="168">
                  <c:v>3444</c:v>
                </c:pt>
                <c:pt idx="169">
                  <c:v>3445</c:v>
                </c:pt>
                <c:pt idx="170">
                  <c:v>3444</c:v>
                </c:pt>
                <c:pt idx="171">
                  <c:v>3444</c:v>
                </c:pt>
                <c:pt idx="172">
                  <c:v>3446</c:v>
                </c:pt>
                <c:pt idx="173">
                  <c:v>3450</c:v>
                </c:pt>
                <c:pt idx="174">
                  <c:v>3449</c:v>
                </c:pt>
                <c:pt idx="175">
                  <c:v>3452</c:v>
                </c:pt>
                <c:pt idx="176">
                  <c:v>3454</c:v>
                </c:pt>
                <c:pt idx="177">
                  <c:v>3455</c:v>
                </c:pt>
                <c:pt idx="178">
                  <c:v>3455</c:v>
                </c:pt>
                <c:pt idx="179">
                  <c:v>3455</c:v>
                </c:pt>
                <c:pt idx="180">
                  <c:v>3456</c:v>
                </c:pt>
                <c:pt idx="181">
                  <c:v>3459</c:v>
                </c:pt>
                <c:pt idx="182">
                  <c:v>3461</c:v>
                </c:pt>
                <c:pt idx="183">
                  <c:v>3464</c:v>
                </c:pt>
                <c:pt idx="184">
                  <c:v>3465</c:v>
                </c:pt>
                <c:pt idx="185">
                  <c:v>3465</c:v>
                </c:pt>
                <c:pt idx="186">
                  <c:v>3466</c:v>
                </c:pt>
                <c:pt idx="187">
                  <c:v>3469</c:v>
                </c:pt>
                <c:pt idx="188">
                  <c:v>3467</c:v>
                </c:pt>
                <c:pt idx="189">
                  <c:v>3466</c:v>
                </c:pt>
                <c:pt idx="190">
                  <c:v>3466</c:v>
                </c:pt>
                <c:pt idx="191">
                  <c:v>3467</c:v>
                </c:pt>
                <c:pt idx="192">
                  <c:v>3467</c:v>
                </c:pt>
                <c:pt idx="193">
                  <c:v>3471</c:v>
                </c:pt>
                <c:pt idx="194">
                  <c:v>3474</c:v>
                </c:pt>
                <c:pt idx="195">
                  <c:v>3475</c:v>
                </c:pt>
                <c:pt idx="196">
                  <c:v>3475</c:v>
                </c:pt>
                <c:pt idx="197">
                  <c:v>3476</c:v>
                </c:pt>
                <c:pt idx="198">
                  <c:v>3476</c:v>
                </c:pt>
                <c:pt idx="199">
                  <c:v>3477</c:v>
                </c:pt>
                <c:pt idx="200">
                  <c:v>3477</c:v>
                </c:pt>
                <c:pt idx="201">
                  <c:v>3479</c:v>
                </c:pt>
                <c:pt idx="202">
                  <c:v>3479</c:v>
                </c:pt>
                <c:pt idx="203">
                  <c:v>3479</c:v>
                </c:pt>
                <c:pt idx="204">
                  <c:v>3479</c:v>
                </c:pt>
                <c:pt idx="205">
                  <c:v>3481</c:v>
                </c:pt>
                <c:pt idx="206">
                  <c:v>3482</c:v>
                </c:pt>
                <c:pt idx="207">
                  <c:v>3487</c:v>
                </c:pt>
                <c:pt idx="208">
                  <c:v>3488</c:v>
                </c:pt>
                <c:pt idx="209">
                  <c:v>3494</c:v>
                </c:pt>
                <c:pt idx="210">
                  <c:v>3495</c:v>
                </c:pt>
                <c:pt idx="211">
                  <c:v>3496</c:v>
                </c:pt>
                <c:pt idx="212">
                  <c:v>3497</c:v>
                </c:pt>
                <c:pt idx="213">
                  <c:v>3496</c:v>
                </c:pt>
                <c:pt idx="214">
                  <c:v>3498</c:v>
                </c:pt>
                <c:pt idx="215">
                  <c:v>3500</c:v>
                </c:pt>
                <c:pt idx="216">
                  <c:v>3501</c:v>
                </c:pt>
                <c:pt idx="217">
                  <c:v>3502</c:v>
                </c:pt>
                <c:pt idx="218">
                  <c:v>3502</c:v>
                </c:pt>
                <c:pt idx="219">
                  <c:v>3502</c:v>
                </c:pt>
                <c:pt idx="220">
                  <c:v>3503</c:v>
                </c:pt>
                <c:pt idx="221">
                  <c:v>3504</c:v>
                </c:pt>
                <c:pt idx="222">
                  <c:v>3507</c:v>
                </c:pt>
                <c:pt idx="223">
                  <c:v>3508</c:v>
                </c:pt>
                <c:pt idx="224">
                  <c:v>3509</c:v>
                </c:pt>
                <c:pt idx="225">
                  <c:v>3511</c:v>
                </c:pt>
                <c:pt idx="226">
                  <c:v>3511</c:v>
                </c:pt>
                <c:pt idx="227">
                  <c:v>3517</c:v>
                </c:pt>
                <c:pt idx="228">
                  <c:v>3514</c:v>
                </c:pt>
                <c:pt idx="229">
                  <c:v>3514</c:v>
                </c:pt>
                <c:pt idx="230">
                  <c:v>3513</c:v>
                </c:pt>
                <c:pt idx="231">
                  <c:v>3514</c:v>
                </c:pt>
                <c:pt idx="232">
                  <c:v>3</c:v>
                </c:pt>
                <c:pt idx="233">
                  <c:v>4</c:v>
                </c:pt>
                <c:pt idx="234">
                  <c:v>6</c:v>
                </c:pt>
                <c:pt idx="235">
                  <c:v>3521</c:v>
                </c:pt>
                <c:pt idx="236">
                  <c:v>3520</c:v>
                </c:pt>
                <c:pt idx="237">
                  <c:v>3518</c:v>
                </c:pt>
                <c:pt idx="238">
                  <c:v>3521</c:v>
                </c:pt>
                <c:pt idx="239">
                  <c:v>3522</c:v>
                </c:pt>
                <c:pt idx="240">
                  <c:v>3522</c:v>
                </c:pt>
                <c:pt idx="241">
                  <c:v>3524</c:v>
                </c:pt>
                <c:pt idx="242">
                  <c:v>3525</c:v>
                </c:pt>
                <c:pt idx="243">
                  <c:v>3527</c:v>
                </c:pt>
                <c:pt idx="244">
                  <c:v>3531</c:v>
                </c:pt>
                <c:pt idx="245">
                  <c:v>3532</c:v>
                </c:pt>
                <c:pt idx="246">
                  <c:v>3535</c:v>
                </c:pt>
                <c:pt idx="247">
                  <c:v>3536</c:v>
                </c:pt>
                <c:pt idx="248">
                  <c:v>3537</c:v>
                </c:pt>
                <c:pt idx="249">
                  <c:v>3538</c:v>
                </c:pt>
                <c:pt idx="250">
                  <c:v>3537</c:v>
                </c:pt>
                <c:pt idx="251">
                  <c:v>3540</c:v>
                </c:pt>
                <c:pt idx="252">
                  <c:v>3540</c:v>
                </c:pt>
                <c:pt idx="253">
                  <c:v>3544</c:v>
                </c:pt>
                <c:pt idx="254">
                  <c:v>3545</c:v>
                </c:pt>
                <c:pt idx="255">
                  <c:v>3547</c:v>
                </c:pt>
                <c:pt idx="256">
                  <c:v>3548</c:v>
                </c:pt>
                <c:pt idx="257">
                  <c:v>3552</c:v>
                </c:pt>
                <c:pt idx="258">
                  <c:v>3557</c:v>
                </c:pt>
                <c:pt idx="259">
                  <c:v>3557</c:v>
                </c:pt>
                <c:pt idx="260">
                  <c:v>3556</c:v>
                </c:pt>
                <c:pt idx="261">
                  <c:v>3558</c:v>
                </c:pt>
                <c:pt idx="262">
                  <c:v>3557</c:v>
                </c:pt>
                <c:pt idx="263">
                  <c:v>3558</c:v>
                </c:pt>
                <c:pt idx="264">
                  <c:v>3558</c:v>
                </c:pt>
                <c:pt idx="265">
                  <c:v>3562</c:v>
                </c:pt>
                <c:pt idx="266">
                  <c:v>3562</c:v>
                </c:pt>
                <c:pt idx="267">
                  <c:v>3563</c:v>
                </c:pt>
                <c:pt idx="268">
                  <c:v>3562</c:v>
                </c:pt>
                <c:pt idx="269">
                  <c:v>3562</c:v>
                </c:pt>
                <c:pt idx="270">
                  <c:v>3561</c:v>
                </c:pt>
                <c:pt idx="271">
                  <c:v>3562</c:v>
                </c:pt>
                <c:pt idx="272">
                  <c:v>3563</c:v>
                </c:pt>
                <c:pt idx="273">
                  <c:v>3564</c:v>
                </c:pt>
                <c:pt idx="274">
                  <c:v>3564</c:v>
                </c:pt>
                <c:pt idx="275">
                  <c:v>3566</c:v>
                </c:pt>
                <c:pt idx="276">
                  <c:v>3570</c:v>
                </c:pt>
                <c:pt idx="277">
                  <c:v>3569</c:v>
                </c:pt>
                <c:pt idx="278">
                  <c:v>3568</c:v>
                </c:pt>
                <c:pt idx="279">
                  <c:v>3570</c:v>
                </c:pt>
                <c:pt idx="280">
                  <c:v>3570</c:v>
                </c:pt>
                <c:pt idx="281">
                  <c:v>3568</c:v>
                </c:pt>
                <c:pt idx="282">
                  <c:v>3569</c:v>
                </c:pt>
                <c:pt idx="283">
                  <c:v>3570</c:v>
                </c:pt>
                <c:pt idx="284">
                  <c:v>3572</c:v>
                </c:pt>
                <c:pt idx="285">
                  <c:v>3575</c:v>
                </c:pt>
                <c:pt idx="286">
                  <c:v>3574</c:v>
                </c:pt>
                <c:pt idx="287">
                  <c:v>3575</c:v>
                </c:pt>
                <c:pt idx="288">
                  <c:v>3577</c:v>
                </c:pt>
                <c:pt idx="289">
                  <c:v>3577</c:v>
                </c:pt>
                <c:pt idx="290">
                  <c:v>3576</c:v>
                </c:pt>
                <c:pt idx="291">
                  <c:v>3576</c:v>
                </c:pt>
                <c:pt idx="292">
                  <c:v>3578</c:v>
                </c:pt>
                <c:pt idx="293">
                  <c:v>3577</c:v>
                </c:pt>
                <c:pt idx="294">
                  <c:v>3579</c:v>
                </c:pt>
                <c:pt idx="295">
                  <c:v>3581</c:v>
                </c:pt>
                <c:pt idx="296">
                  <c:v>3582</c:v>
                </c:pt>
                <c:pt idx="297">
                  <c:v>3582</c:v>
                </c:pt>
                <c:pt idx="298">
                  <c:v>3584</c:v>
                </c:pt>
                <c:pt idx="299">
                  <c:v>3588</c:v>
                </c:pt>
                <c:pt idx="300">
                  <c:v>3588</c:v>
                </c:pt>
                <c:pt idx="301">
                  <c:v>3589</c:v>
                </c:pt>
                <c:pt idx="302">
                  <c:v>3588</c:v>
                </c:pt>
                <c:pt idx="303">
                  <c:v>3586</c:v>
                </c:pt>
                <c:pt idx="304">
                  <c:v>3589</c:v>
                </c:pt>
                <c:pt idx="305">
                  <c:v>3587</c:v>
                </c:pt>
                <c:pt idx="306">
                  <c:v>3588</c:v>
                </c:pt>
                <c:pt idx="307">
                  <c:v>3586</c:v>
                </c:pt>
                <c:pt idx="308">
                  <c:v>3586</c:v>
                </c:pt>
                <c:pt idx="309">
                  <c:v>3584</c:v>
                </c:pt>
                <c:pt idx="310">
                  <c:v>3581</c:v>
                </c:pt>
                <c:pt idx="311">
                  <c:v>3580</c:v>
                </c:pt>
                <c:pt idx="312">
                  <c:v>3581</c:v>
                </c:pt>
                <c:pt idx="313">
                  <c:v>3580</c:v>
                </c:pt>
                <c:pt idx="314">
                  <c:v>3579</c:v>
                </c:pt>
                <c:pt idx="315">
                  <c:v>3581</c:v>
                </c:pt>
                <c:pt idx="316">
                  <c:v>3581</c:v>
                </c:pt>
                <c:pt idx="317">
                  <c:v>3582</c:v>
                </c:pt>
                <c:pt idx="318">
                  <c:v>3583</c:v>
                </c:pt>
                <c:pt idx="319">
                  <c:v>3585</c:v>
                </c:pt>
                <c:pt idx="320">
                  <c:v>3586</c:v>
                </c:pt>
                <c:pt idx="321">
                  <c:v>3584</c:v>
                </c:pt>
                <c:pt idx="322">
                  <c:v>3584</c:v>
                </c:pt>
                <c:pt idx="323">
                  <c:v>3583</c:v>
                </c:pt>
                <c:pt idx="324">
                  <c:v>3582</c:v>
                </c:pt>
                <c:pt idx="325">
                  <c:v>3582</c:v>
                </c:pt>
                <c:pt idx="326">
                  <c:v>3585</c:v>
                </c:pt>
                <c:pt idx="327">
                  <c:v>3586</c:v>
                </c:pt>
                <c:pt idx="328">
                  <c:v>3587</c:v>
                </c:pt>
                <c:pt idx="329">
                  <c:v>3586</c:v>
                </c:pt>
                <c:pt idx="330">
                  <c:v>3587</c:v>
                </c:pt>
                <c:pt idx="331">
                  <c:v>3590</c:v>
                </c:pt>
                <c:pt idx="332">
                  <c:v>3597</c:v>
                </c:pt>
                <c:pt idx="333">
                  <c:v>3600</c:v>
                </c:pt>
                <c:pt idx="334">
                  <c:v>3605</c:v>
                </c:pt>
                <c:pt idx="335">
                  <c:v>3664</c:v>
                </c:pt>
                <c:pt idx="336">
                  <c:v>3669</c:v>
                </c:pt>
                <c:pt idx="337">
                  <c:v>3670</c:v>
                </c:pt>
                <c:pt idx="338">
                  <c:v>3671</c:v>
                </c:pt>
                <c:pt idx="339">
                  <c:v>3674</c:v>
                </c:pt>
                <c:pt idx="340">
                  <c:v>3681</c:v>
                </c:pt>
                <c:pt idx="341">
                  <c:v>3680</c:v>
                </c:pt>
                <c:pt idx="342">
                  <c:v>3681</c:v>
                </c:pt>
                <c:pt idx="343">
                  <c:v>3682</c:v>
                </c:pt>
                <c:pt idx="344">
                  <c:v>3682</c:v>
                </c:pt>
                <c:pt idx="345">
                  <c:v>3683</c:v>
                </c:pt>
                <c:pt idx="346">
                  <c:v>3683</c:v>
                </c:pt>
                <c:pt idx="347">
                  <c:v>3683</c:v>
                </c:pt>
                <c:pt idx="348">
                  <c:v>3685</c:v>
                </c:pt>
                <c:pt idx="349">
                  <c:v>3684</c:v>
                </c:pt>
                <c:pt idx="350">
                  <c:v>3686</c:v>
                </c:pt>
                <c:pt idx="351">
                  <c:v>3686</c:v>
                </c:pt>
                <c:pt idx="352">
                  <c:v>3687</c:v>
                </c:pt>
                <c:pt idx="353">
                  <c:v>3687</c:v>
                </c:pt>
                <c:pt idx="354">
                  <c:v>3686</c:v>
                </c:pt>
                <c:pt idx="355">
                  <c:v>3687</c:v>
                </c:pt>
                <c:pt idx="356">
                  <c:v>3687</c:v>
                </c:pt>
                <c:pt idx="357">
                  <c:v>3688</c:v>
                </c:pt>
                <c:pt idx="358">
                  <c:v>3690</c:v>
                </c:pt>
                <c:pt idx="359">
                  <c:v>3689</c:v>
                </c:pt>
                <c:pt idx="360">
                  <c:v>3689</c:v>
                </c:pt>
                <c:pt idx="361">
                  <c:v>3687</c:v>
                </c:pt>
                <c:pt idx="362">
                  <c:v>3688</c:v>
                </c:pt>
                <c:pt idx="363">
                  <c:v>3687</c:v>
                </c:pt>
                <c:pt idx="364">
                  <c:v>3689</c:v>
                </c:pt>
              </c:numCache>
            </c:numRef>
          </c:val>
          <c:smooth val="0"/>
          <c:extLst>
            <c:ext xmlns:c16="http://schemas.microsoft.com/office/drawing/2014/chart" uri="{C3380CC4-5D6E-409C-BE32-E72D297353CC}">
              <c16:uniqueId val="{00000000-9055-4AB1-A3F0-BA09F6493C45}"/>
            </c:ext>
          </c:extLst>
        </c:ser>
        <c:dLbls>
          <c:showLegendKey val="0"/>
          <c:showVal val="0"/>
          <c:showCatName val="0"/>
          <c:showSerName val="0"/>
          <c:showPercent val="0"/>
          <c:showBubbleSize val="0"/>
        </c:dLbls>
        <c:smooth val="0"/>
        <c:axId val="295839432"/>
        <c:axId val="295839104"/>
      </c:lineChart>
      <c:dateAx>
        <c:axId val="29583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39104"/>
        <c:crosses val="autoZero"/>
        <c:auto val="1"/>
        <c:lblOffset val="100"/>
        <c:baseTimeUnit val="days"/>
      </c:dateAx>
      <c:valAx>
        <c:axId val="29583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3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 Hydrographic Office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3</c:v>
                </c:pt>
                <c:pt idx="4">
                  <c:v>3</c:v>
                </c:pt>
                <c:pt idx="5">
                  <c:v>0</c:v>
                </c:pt>
                <c:pt idx="6">
                  <c:v>0</c:v>
                </c:pt>
              </c:numCache>
            </c:numRef>
          </c:val>
          <c:extLst>
            <c:ext xmlns:c16="http://schemas.microsoft.com/office/drawing/2014/chart" uri="{C3380CC4-5D6E-409C-BE32-E72D297353CC}">
              <c16:uniqueId val="{00000000-8A4B-421C-89D8-665C23676D55}"/>
            </c:ext>
          </c:extLst>
        </c:ser>
        <c:dLbls>
          <c:showLegendKey val="0"/>
          <c:showVal val="0"/>
          <c:showCatName val="0"/>
          <c:showSerName val="0"/>
          <c:showPercent val="0"/>
          <c:showBubbleSize val="0"/>
        </c:dLbls>
        <c:gapWidth val="219"/>
        <c:overlap val="-27"/>
        <c:axId val="352700056"/>
        <c:axId val="352698416"/>
      </c:barChart>
      <c:catAx>
        <c:axId val="35270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98416"/>
        <c:crosses val="autoZero"/>
        <c:auto val="1"/>
        <c:lblAlgn val="ctr"/>
        <c:lblOffset val="100"/>
        <c:noMultiLvlLbl val="0"/>
      </c:catAx>
      <c:valAx>
        <c:axId val="3526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0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 Hydrographic Office</c:v>
                </c:pt>
              </c:strCache>
            </c:strRef>
          </c:tx>
          <c:spPr>
            <a:ln w="28575" cap="rnd">
              <a:solidFill>
                <a:schemeClr val="accent1"/>
              </a:solidFill>
              <a:round/>
            </a:ln>
            <a:effectLst/>
          </c:spPr>
          <c:marker>
            <c:symbol val="none"/>
          </c:marker>
          <c:cat>
            <c:strRef>
              <c:f>Sheet1!$A$2</c:f>
              <c:strCache>
                <c:ptCount val="1"/>
                <c:pt idx="0">
                  <c:v>Average Interactions per Post</c:v>
                </c:pt>
              </c:strCache>
            </c:strRef>
          </c:cat>
          <c:val>
            <c:numRef>
              <c:f>Sheet1!$B$2</c:f>
              <c:numCache>
                <c:formatCode>General</c:formatCode>
                <c:ptCount val="1"/>
                <c:pt idx="0">
                  <c:v>73</c:v>
                </c:pt>
              </c:numCache>
            </c:numRef>
          </c:val>
          <c:smooth val="0"/>
          <c:extLst>
            <c:ext xmlns:c16="http://schemas.microsoft.com/office/drawing/2014/chart" uri="{C3380CC4-5D6E-409C-BE32-E72D297353CC}">
              <c16:uniqueId val="{00000000-A4A2-4D5F-8BFD-00C8D86D3352}"/>
            </c:ext>
          </c:extLst>
        </c:ser>
        <c:dLbls>
          <c:showLegendKey val="0"/>
          <c:showVal val="0"/>
          <c:showCatName val="0"/>
          <c:showSerName val="0"/>
          <c:showPercent val="0"/>
          <c:showBubbleSize val="0"/>
        </c:dLbls>
        <c:smooth val="0"/>
        <c:axId val="349809096"/>
        <c:axId val="423348360"/>
      </c:lineChart>
      <c:catAx>
        <c:axId val="349809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48360"/>
        <c:crosses val="autoZero"/>
        <c:auto val="1"/>
        <c:lblAlgn val="ctr"/>
        <c:lblOffset val="100"/>
        <c:noMultiLvlLbl val="0"/>
      </c:catAx>
      <c:valAx>
        <c:axId val="42334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0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@UKHO</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11</c:v>
                </c:pt>
                <c:pt idx="5">
                  <c:v>7</c:v>
                </c:pt>
                <c:pt idx="6">
                  <c:v>0</c:v>
                </c:pt>
                <c:pt idx="7">
                  <c:v>0</c:v>
                </c:pt>
                <c:pt idx="8">
                  <c:v>0</c:v>
                </c:pt>
                <c:pt idx="9">
                  <c:v>4</c:v>
                </c:pt>
                <c:pt idx="10">
                  <c:v>0</c:v>
                </c:pt>
                <c:pt idx="11">
                  <c:v>0</c:v>
                </c:pt>
                <c:pt idx="12">
                  <c:v>10</c:v>
                </c:pt>
                <c:pt idx="13">
                  <c:v>11</c:v>
                </c:pt>
                <c:pt idx="14">
                  <c:v>0</c:v>
                </c:pt>
                <c:pt idx="15">
                  <c:v>0</c:v>
                </c:pt>
                <c:pt idx="16">
                  <c:v>0</c:v>
                </c:pt>
                <c:pt idx="17">
                  <c:v>6</c:v>
                </c:pt>
                <c:pt idx="18">
                  <c:v>0</c:v>
                </c:pt>
                <c:pt idx="19">
                  <c:v>9</c:v>
                </c:pt>
                <c:pt idx="20">
                  <c:v>11</c:v>
                </c:pt>
                <c:pt idx="21">
                  <c:v>0</c:v>
                </c:pt>
                <c:pt idx="22">
                  <c:v>0</c:v>
                </c:pt>
                <c:pt idx="23">
                  <c:v>6</c:v>
                </c:pt>
                <c:pt idx="24">
                  <c:v>6</c:v>
                </c:pt>
                <c:pt idx="25">
                  <c:v>0</c:v>
                </c:pt>
                <c:pt idx="26">
                  <c:v>4</c:v>
                </c:pt>
                <c:pt idx="27">
                  <c:v>0</c:v>
                </c:pt>
                <c:pt idx="28">
                  <c:v>0</c:v>
                </c:pt>
                <c:pt idx="29">
                  <c:v>0</c:v>
                </c:pt>
                <c:pt idx="30">
                  <c:v>0</c:v>
                </c:pt>
                <c:pt idx="31">
                  <c:v>0</c:v>
                </c:pt>
                <c:pt idx="32">
                  <c:v>3</c:v>
                </c:pt>
                <c:pt idx="33">
                  <c:v>6</c:v>
                </c:pt>
                <c:pt idx="34">
                  <c:v>5</c:v>
                </c:pt>
                <c:pt idx="35">
                  <c:v>0</c:v>
                </c:pt>
                <c:pt idx="36">
                  <c:v>0</c:v>
                </c:pt>
                <c:pt idx="37">
                  <c:v>1</c:v>
                </c:pt>
                <c:pt idx="38">
                  <c:v>0</c:v>
                </c:pt>
                <c:pt idx="39">
                  <c:v>9</c:v>
                </c:pt>
                <c:pt idx="40">
                  <c:v>3</c:v>
                </c:pt>
                <c:pt idx="41">
                  <c:v>13</c:v>
                </c:pt>
                <c:pt idx="42">
                  <c:v>0</c:v>
                </c:pt>
                <c:pt idx="43">
                  <c:v>0</c:v>
                </c:pt>
                <c:pt idx="44">
                  <c:v>0</c:v>
                </c:pt>
                <c:pt idx="45">
                  <c:v>0</c:v>
                </c:pt>
                <c:pt idx="46">
                  <c:v>0</c:v>
                </c:pt>
                <c:pt idx="47">
                  <c:v>0</c:v>
                </c:pt>
                <c:pt idx="48">
                  <c:v>0</c:v>
                </c:pt>
                <c:pt idx="49">
                  <c:v>0</c:v>
                </c:pt>
                <c:pt idx="50">
                  <c:v>0</c:v>
                </c:pt>
                <c:pt idx="51">
                  <c:v>0</c:v>
                </c:pt>
                <c:pt idx="52">
                  <c:v>1</c:v>
                </c:pt>
                <c:pt idx="53">
                  <c:v>5</c:v>
                </c:pt>
                <c:pt idx="54">
                  <c:v>19</c:v>
                </c:pt>
                <c:pt idx="55">
                  <c:v>0</c:v>
                </c:pt>
                <c:pt idx="56">
                  <c:v>0</c:v>
                </c:pt>
                <c:pt idx="57">
                  <c:v>0</c:v>
                </c:pt>
                <c:pt idx="58">
                  <c:v>0</c:v>
                </c:pt>
                <c:pt idx="59">
                  <c:v>11</c:v>
                </c:pt>
                <c:pt idx="60">
                  <c:v>0</c:v>
                </c:pt>
                <c:pt idx="61">
                  <c:v>3</c:v>
                </c:pt>
                <c:pt idx="62">
                  <c:v>0</c:v>
                </c:pt>
                <c:pt idx="63">
                  <c:v>0</c:v>
                </c:pt>
                <c:pt idx="64">
                  <c:v>0</c:v>
                </c:pt>
                <c:pt idx="65">
                  <c:v>0</c:v>
                </c:pt>
                <c:pt idx="66">
                  <c:v>12</c:v>
                </c:pt>
                <c:pt idx="67">
                  <c:v>49</c:v>
                </c:pt>
                <c:pt idx="68">
                  <c:v>0</c:v>
                </c:pt>
                <c:pt idx="69">
                  <c:v>11</c:v>
                </c:pt>
                <c:pt idx="70">
                  <c:v>0</c:v>
                </c:pt>
                <c:pt idx="71">
                  <c:v>0</c:v>
                </c:pt>
                <c:pt idx="72">
                  <c:v>11</c:v>
                </c:pt>
                <c:pt idx="73">
                  <c:v>11</c:v>
                </c:pt>
                <c:pt idx="74">
                  <c:v>0</c:v>
                </c:pt>
                <c:pt idx="75">
                  <c:v>16</c:v>
                </c:pt>
                <c:pt idx="76">
                  <c:v>17</c:v>
                </c:pt>
                <c:pt idx="77">
                  <c:v>0</c:v>
                </c:pt>
                <c:pt idx="78">
                  <c:v>0</c:v>
                </c:pt>
                <c:pt idx="79">
                  <c:v>0</c:v>
                </c:pt>
                <c:pt idx="80">
                  <c:v>0</c:v>
                </c:pt>
                <c:pt idx="81">
                  <c:v>0</c:v>
                </c:pt>
                <c:pt idx="82">
                  <c:v>22</c:v>
                </c:pt>
                <c:pt idx="83">
                  <c:v>0</c:v>
                </c:pt>
                <c:pt idx="84">
                  <c:v>0</c:v>
                </c:pt>
                <c:pt idx="85">
                  <c:v>0</c:v>
                </c:pt>
                <c:pt idx="86">
                  <c:v>0</c:v>
                </c:pt>
                <c:pt idx="87">
                  <c:v>12</c:v>
                </c:pt>
                <c:pt idx="88">
                  <c:v>0</c:v>
                </c:pt>
                <c:pt idx="89">
                  <c:v>14</c:v>
                </c:pt>
                <c:pt idx="90">
                  <c:v>13</c:v>
                </c:pt>
                <c:pt idx="91">
                  <c:v>0</c:v>
                </c:pt>
                <c:pt idx="92">
                  <c:v>0</c:v>
                </c:pt>
                <c:pt idx="93">
                  <c:v>43</c:v>
                </c:pt>
                <c:pt idx="94">
                  <c:v>0</c:v>
                </c:pt>
                <c:pt idx="95">
                  <c:v>17</c:v>
                </c:pt>
                <c:pt idx="96">
                  <c:v>12</c:v>
                </c:pt>
                <c:pt idx="97">
                  <c:v>0</c:v>
                </c:pt>
                <c:pt idx="98">
                  <c:v>0</c:v>
                </c:pt>
                <c:pt idx="99">
                  <c:v>0</c:v>
                </c:pt>
                <c:pt idx="100">
                  <c:v>0</c:v>
                </c:pt>
                <c:pt idx="101">
                  <c:v>6</c:v>
                </c:pt>
                <c:pt idx="102">
                  <c:v>17</c:v>
                </c:pt>
                <c:pt idx="103">
                  <c:v>0</c:v>
                </c:pt>
                <c:pt idx="104">
                  <c:v>0</c:v>
                </c:pt>
                <c:pt idx="105">
                  <c:v>20</c:v>
                </c:pt>
                <c:pt idx="106">
                  <c:v>0</c:v>
                </c:pt>
                <c:pt idx="107">
                  <c:v>0</c:v>
                </c:pt>
                <c:pt idx="108">
                  <c:v>0</c:v>
                </c:pt>
                <c:pt idx="109">
                  <c:v>0</c:v>
                </c:pt>
                <c:pt idx="110">
                  <c:v>15</c:v>
                </c:pt>
                <c:pt idx="111">
                  <c:v>4</c:v>
                </c:pt>
                <c:pt idx="112">
                  <c:v>0</c:v>
                </c:pt>
                <c:pt idx="113">
                  <c:v>0</c:v>
                </c:pt>
                <c:pt idx="114">
                  <c:v>6</c:v>
                </c:pt>
                <c:pt idx="115">
                  <c:v>0</c:v>
                </c:pt>
                <c:pt idx="116">
                  <c:v>0</c:v>
                </c:pt>
                <c:pt idx="117">
                  <c:v>11</c:v>
                </c:pt>
                <c:pt idx="118">
                  <c:v>0</c:v>
                </c:pt>
                <c:pt idx="119">
                  <c:v>0</c:v>
                </c:pt>
                <c:pt idx="120">
                  <c:v>0</c:v>
                </c:pt>
                <c:pt idx="121">
                  <c:v>0</c:v>
                </c:pt>
                <c:pt idx="122">
                  <c:v>0</c:v>
                </c:pt>
                <c:pt idx="123">
                  <c:v>0</c:v>
                </c:pt>
                <c:pt idx="124">
                  <c:v>16</c:v>
                </c:pt>
                <c:pt idx="125">
                  <c:v>0</c:v>
                </c:pt>
                <c:pt idx="126">
                  <c:v>0</c:v>
                </c:pt>
                <c:pt idx="127">
                  <c:v>0</c:v>
                </c:pt>
                <c:pt idx="128">
                  <c:v>24</c:v>
                </c:pt>
                <c:pt idx="129">
                  <c:v>12</c:v>
                </c:pt>
                <c:pt idx="130">
                  <c:v>6</c:v>
                </c:pt>
                <c:pt idx="131">
                  <c:v>0</c:v>
                </c:pt>
                <c:pt idx="132">
                  <c:v>0</c:v>
                </c:pt>
                <c:pt idx="133">
                  <c:v>0</c:v>
                </c:pt>
                <c:pt idx="134">
                  <c:v>0</c:v>
                </c:pt>
                <c:pt idx="135">
                  <c:v>0</c:v>
                </c:pt>
                <c:pt idx="136">
                  <c:v>0</c:v>
                </c:pt>
                <c:pt idx="137">
                  <c:v>0</c:v>
                </c:pt>
                <c:pt idx="138">
                  <c:v>0</c:v>
                </c:pt>
                <c:pt idx="139">
                  <c:v>0</c:v>
                </c:pt>
                <c:pt idx="140">
                  <c:v>0</c:v>
                </c:pt>
                <c:pt idx="141">
                  <c:v>0</c:v>
                </c:pt>
                <c:pt idx="142">
                  <c:v>9</c:v>
                </c:pt>
                <c:pt idx="143">
                  <c:v>0</c:v>
                </c:pt>
                <c:pt idx="144">
                  <c:v>0</c:v>
                </c:pt>
                <c:pt idx="145">
                  <c:v>0</c:v>
                </c:pt>
                <c:pt idx="146">
                  <c:v>0</c:v>
                </c:pt>
                <c:pt idx="147">
                  <c:v>0</c:v>
                </c:pt>
                <c:pt idx="148">
                  <c:v>0</c:v>
                </c:pt>
                <c:pt idx="149">
                  <c:v>0</c:v>
                </c:pt>
                <c:pt idx="150">
                  <c:v>6</c:v>
                </c:pt>
                <c:pt idx="151">
                  <c:v>3</c:v>
                </c:pt>
                <c:pt idx="152">
                  <c:v>0</c:v>
                </c:pt>
                <c:pt idx="153">
                  <c:v>24</c:v>
                </c:pt>
                <c:pt idx="154">
                  <c:v>0</c:v>
                </c:pt>
                <c:pt idx="155">
                  <c:v>0</c:v>
                </c:pt>
                <c:pt idx="156">
                  <c:v>11</c:v>
                </c:pt>
                <c:pt idx="157">
                  <c:v>13</c:v>
                </c:pt>
                <c:pt idx="158">
                  <c:v>29</c:v>
                </c:pt>
                <c:pt idx="159">
                  <c:v>9</c:v>
                </c:pt>
                <c:pt idx="160">
                  <c:v>0</c:v>
                </c:pt>
                <c:pt idx="161">
                  <c:v>0</c:v>
                </c:pt>
                <c:pt idx="162">
                  <c:v>0</c:v>
                </c:pt>
                <c:pt idx="163">
                  <c:v>0</c:v>
                </c:pt>
                <c:pt idx="164">
                  <c:v>20</c:v>
                </c:pt>
                <c:pt idx="165">
                  <c:v>0</c:v>
                </c:pt>
                <c:pt idx="166">
                  <c:v>6</c:v>
                </c:pt>
                <c:pt idx="167">
                  <c:v>10</c:v>
                </c:pt>
                <c:pt idx="168">
                  <c:v>0</c:v>
                </c:pt>
                <c:pt idx="169">
                  <c:v>0</c:v>
                </c:pt>
                <c:pt idx="170">
                  <c:v>0</c:v>
                </c:pt>
                <c:pt idx="171">
                  <c:v>22</c:v>
                </c:pt>
                <c:pt idx="172">
                  <c:v>0</c:v>
                </c:pt>
                <c:pt idx="173">
                  <c:v>23</c:v>
                </c:pt>
                <c:pt idx="174">
                  <c:v>0</c:v>
                </c:pt>
                <c:pt idx="175">
                  <c:v>12</c:v>
                </c:pt>
                <c:pt idx="176">
                  <c:v>0</c:v>
                </c:pt>
                <c:pt idx="177">
                  <c:v>19</c:v>
                </c:pt>
                <c:pt idx="178">
                  <c:v>23</c:v>
                </c:pt>
                <c:pt idx="179">
                  <c:v>0</c:v>
                </c:pt>
                <c:pt idx="180">
                  <c:v>10</c:v>
                </c:pt>
                <c:pt idx="181">
                  <c:v>0</c:v>
                </c:pt>
                <c:pt idx="182">
                  <c:v>0</c:v>
                </c:pt>
                <c:pt idx="183">
                  <c:v>0</c:v>
                </c:pt>
                <c:pt idx="184">
                  <c:v>0</c:v>
                </c:pt>
                <c:pt idx="185">
                  <c:v>20</c:v>
                </c:pt>
                <c:pt idx="186">
                  <c:v>7</c:v>
                </c:pt>
                <c:pt idx="187">
                  <c:v>3</c:v>
                </c:pt>
                <c:pt idx="188">
                  <c:v>0</c:v>
                </c:pt>
                <c:pt idx="189">
                  <c:v>0</c:v>
                </c:pt>
                <c:pt idx="190">
                  <c:v>0</c:v>
                </c:pt>
                <c:pt idx="191">
                  <c:v>2</c:v>
                </c:pt>
                <c:pt idx="192">
                  <c:v>0</c:v>
                </c:pt>
                <c:pt idx="193">
                  <c:v>0</c:v>
                </c:pt>
                <c:pt idx="194">
                  <c:v>0</c:v>
                </c:pt>
                <c:pt idx="195">
                  <c:v>0</c:v>
                </c:pt>
                <c:pt idx="196">
                  <c:v>0</c:v>
                </c:pt>
                <c:pt idx="197">
                  <c:v>0</c:v>
                </c:pt>
                <c:pt idx="198">
                  <c:v>0</c:v>
                </c:pt>
                <c:pt idx="199">
                  <c:v>0</c:v>
                </c:pt>
                <c:pt idx="200">
                  <c:v>34</c:v>
                </c:pt>
                <c:pt idx="201">
                  <c:v>0</c:v>
                </c:pt>
                <c:pt idx="202">
                  <c:v>0</c:v>
                </c:pt>
                <c:pt idx="203">
                  <c:v>0</c:v>
                </c:pt>
                <c:pt idx="204">
                  <c:v>0</c:v>
                </c:pt>
                <c:pt idx="205">
                  <c:v>19</c:v>
                </c:pt>
                <c:pt idx="206">
                  <c:v>17</c:v>
                </c:pt>
                <c:pt idx="207">
                  <c:v>0</c:v>
                </c:pt>
                <c:pt idx="208">
                  <c:v>0</c:v>
                </c:pt>
                <c:pt idx="209">
                  <c:v>0</c:v>
                </c:pt>
                <c:pt idx="210">
                  <c:v>0</c:v>
                </c:pt>
                <c:pt idx="211">
                  <c:v>17</c:v>
                </c:pt>
                <c:pt idx="212">
                  <c:v>0</c:v>
                </c:pt>
                <c:pt idx="213">
                  <c:v>31</c:v>
                </c:pt>
                <c:pt idx="214">
                  <c:v>0</c:v>
                </c:pt>
                <c:pt idx="215">
                  <c:v>3</c:v>
                </c:pt>
                <c:pt idx="216">
                  <c:v>0</c:v>
                </c:pt>
                <c:pt idx="217">
                  <c:v>0</c:v>
                </c:pt>
                <c:pt idx="218">
                  <c:v>0</c:v>
                </c:pt>
                <c:pt idx="219">
                  <c:v>0</c:v>
                </c:pt>
                <c:pt idx="220">
                  <c:v>0</c:v>
                </c:pt>
                <c:pt idx="221">
                  <c:v>8</c:v>
                </c:pt>
                <c:pt idx="222">
                  <c:v>0</c:v>
                </c:pt>
                <c:pt idx="223">
                  <c:v>35</c:v>
                </c:pt>
                <c:pt idx="224">
                  <c:v>0</c:v>
                </c:pt>
                <c:pt idx="225">
                  <c:v>0</c:v>
                </c:pt>
                <c:pt idx="226">
                  <c:v>0</c:v>
                </c:pt>
                <c:pt idx="227">
                  <c:v>14</c:v>
                </c:pt>
                <c:pt idx="228">
                  <c:v>7</c:v>
                </c:pt>
                <c:pt idx="229">
                  <c:v>0</c:v>
                </c:pt>
                <c:pt idx="230">
                  <c:v>13</c:v>
                </c:pt>
                <c:pt idx="231">
                  <c:v>0</c:v>
                </c:pt>
                <c:pt idx="232">
                  <c:v>0</c:v>
                </c:pt>
                <c:pt idx="233">
                  <c:v>5</c:v>
                </c:pt>
                <c:pt idx="234">
                  <c:v>5</c:v>
                </c:pt>
                <c:pt idx="235">
                  <c:v>5</c:v>
                </c:pt>
                <c:pt idx="236">
                  <c:v>0</c:v>
                </c:pt>
                <c:pt idx="237">
                  <c:v>6</c:v>
                </c:pt>
                <c:pt idx="238">
                  <c:v>0</c:v>
                </c:pt>
                <c:pt idx="239">
                  <c:v>0</c:v>
                </c:pt>
                <c:pt idx="240">
                  <c:v>0</c:v>
                </c:pt>
                <c:pt idx="241">
                  <c:v>3</c:v>
                </c:pt>
                <c:pt idx="242">
                  <c:v>3</c:v>
                </c:pt>
                <c:pt idx="243">
                  <c:v>0</c:v>
                </c:pt>
                <c:pt idx="244">
                  <c:v>6</c:v>
                </c:pt>
                <c:pt idx="245">
                  <c:v>3</c:v>
                </c:pt>
                <c:pt idx="246">
                  <c:v>0</c:v>
                </c:pt>
                <c:pt idx="247">
                  <c:v>3</c:v>
                </c:pt>
                <c:pt idx="248">
                  <c:v>10</c:v>
                </c:pt>
                <c:pt idx="249">
                  <c:v>5</c:v>
                </c:pt>
                <c:pt idx="250">
                  <c:v>11</c:v>
                </c:pt>
                <c:pt idx="251">
                  <c:v>0</c:v>
                </c:pt>
                <c:pt idx="252">
                  <c:v>0</c:v>
                </c:pt>
                <c:pt idx="253">
                  <c:v>0</c:v>
                </c:pt>
                <c:pt idx="254">
                  <c:v>0</c:v>
                </c:pt>
                <c:pt idx="255">
                  <c:v>0</c:v>
                </c:pt>
                <c:pt idx="256">
                  <c:v>0</c:v>
                </c:pt>
                <c:pt idx="257">
                  <c:v>0</c:v>
                </c:pt>
                <c:pt idx="258">
                  <c:v>0</c:v>
                </c:pt>
                <c:pt idx="259">
                  <c:v>0</c:v>
                </c:pt>
                <c:pt idx="260">
                  <c:v>0</c:v>
                </c:pt>
                <c:pt idx="261">
                  <c:v>0</c:v>
                </c:pt>
                <c:pt idx="262">
                  <c:v>20</c:v>
                </c:pt>
                <c:pt idx="263">
                  <c:v>0</c:v>
                </c:pt>
                <c:pt idx="264">
                  <c:v>0</c:v>
                </c:pt>
                <c:pt idx="265">
                  <c:v>8</c:v>
                </c:pt>
                <c:pt idx="266">
                  <c:v>0</c:v>
                </c:pt>
                <c:pt idx="267">
                  <c:v>0</c:v>
                </c:pt>
                <c:pt idx="268">
                  <c:v>4</c:v>
                </c:pt>
                <c:pt idx="269">
                  <c:v>14</c:v>
                </c:pt>
                <c:pt idx="270">
                  <c:v>6</c:v>
                </c:pt>
                <c:pt idx="271">
                  <c:v>0</c:v>
                </c:pt>
                <c:pt idx="272">
                  <c:v>0</c:v>
                </c:pt>
                <c:pt idx="273">
                  <c:v>10</c:v>
                </c:pt>
                <c:pt idx="274">
                  <c:v>0</c:v>
                </c:pt>
                <c:pt idx="275">
                  <c:v>7</c:v>
                </c:pt>
                <c:pt idx="276">
                  <c:v>10</c:v>
                </c:pt>
                <c:pt idx="277">
                  <c:v>13</c:v>
                </c:pt>
                <c:pt idx="278">
                  <c:v>13</c:v>
                </c:pt>
                <c:pt idx="279">
                  <c:v>12</c:v>
                </c:pt>
                <c:pt idx="280">
                  <c:v>0</c:v>
                </c:pt>
                <c:pt idx="281">
                  <c:v>0</c:v>
                </c:pt>
                <c:pt idx="282">
                  <c:v>9</c:v>
                </c:pt>
                <c:pt idx="283">
                  <c:v>4</c:v>
                </c:pt>
                <c:pt idx="284">
                  <c:v>8</c:v>
                </c:pt>
                <c:pt idx="285">
                  <c:v>0</c:v>
                </c:pt>
                <c:pt idx="286">
                  <c:v>0</c:v>
                </c:pt>
                <c:pt idx="287">
                  <c:v>0</c:v>
                </c:pt>
                <c:pt idx="288">
                  <c:v>0</c:v>
                </c:pt>
                <c:pt idx="289">
                  <c:v>2</c:v>
                </c:pt>
                <c:pt idx="290">
                  <c:v>6</c:v>
                </c:pt>
                <c:pt idx="291">
                  <c:v>0</c:v>
                </c:pt>
                <c:pt idx="292">
                  <c:v>6</c:v>
                </c:pt>
                <c:pt idx="293">
                  <c:v>42</c:v>
                </c:pt>
                <c:pt idx="294">
                  <c:v>0</c:v>
                </c:pt>
                <c:pt idx="295">
                  <c:v>0</c:v>
                </c:pt>
                <c:pt idx="296">
                  <c:v>0</c:v>
                </c:pt>
                <c:pt idx="297">
                  <c:v>22</c:v>
                </c:pt>
                <c:pt idx="298">
                  <c:v>4</c:v>
                </c:pt>
                <c:pt idx="299">
                  <c:v>7</c:v>
                </c:pt>
                <c:pt idx="300">
                  <c:v>0</c:v>
                </c:pt>
                <c:pt idx="301">
                  <c:v>0</c:v>
                </c:pt>
                <c:pt idx="302">
                  <c:v>0</c:v>
                </c:pt>
                <c:pt idx="303">
                  <c:v>12</c:v>
                </c:pt>
                <c:pt idx="304">
                  <c:v>0</c:v>
                </c:pt>
                <c:pt idx="305">
                  <c:v>5</c:v>
                </c:pt>
                <c:pt idx="306">
                  <c:v>0</c:v>
                </c:pt>
                <c:pt idx="307">
                  <c:v>5</c:v>
                </c:pt>
                <c:pt idx="308">
                  <c:v>0</c:v>
                </c:pt>
                <c:pt idx="309">
                  <c:v>0</c:v>
                </c:pt>
                <c:pt idx="310">
                  <c:v>9</c:v>
                </c:pt>
                <c:pt idx="311">
                  <c:v>10</c:v>
                </c:pt>
                <c:pt idx="312">
                  <c:v>0</c:v>
                </c:pt>
                <c:pt idx="313">
                  <c:v>0</c:v>
                </c:pt>
                <c:pt idx="314">
                  <c:v>6</c:v>
                </c:pt>
                <c:pt idx="315">
                  <c:v>0</c:v>
                </c:pt>
                <c:pt idx="316">
                  <c:v>0</c:v>
                </c:pt>
                <c:pt idx="317">
                  <c:v>0</c:v>
                </c:pt>
                <c:pt idx="318">
                  <c:v>6</c:v>
                </c:pt>
                <c:pt idx="319">
                  <c:v>9</c:v>
                </c:pt>
                <c:pt idx="320">
                  <c:v>0</c:v>
                </c:pt>
                <c:pt idx="321">
                  <c:v>0</c:v>
                </c:pt>
                <c:pt idx="322">
                  <c:v>0</c:v>
                </c:pt>
                <c:pt idx="323">
                  <c:v>0</c:v>
                </c:pt>
                <c:pt idx="324">
                  <c:v>0</c:v>
                </c:pt>
                <c:pt idx="325">
                  <c:v>8</c:v>
                </c:pt>
                <c:pt idx="326">
                  <c:v>5</c:v>
                </c:pt>
                <c:pt idx="327">
                  <c:v>0</c:v>
                </c:pt>
                <c:pt idx="328">
                  <c:v>12</c:v>
                </c:pt>
                <c:pt idx="329">
                  <c:v>0</c:v>
                </c:pt>
                <c:pt idx="330">
                  <c:v>0</c:v>
                </c:pt>
                <c:pt idx="331">
                  <c:v>91</c:v>
                </c:pt>
                <c:pt idx="332">
                  <c:v>0</c:v>
                </c:pt>
                <c:pt idx="333">
                  <c:v>19</c:v>
                </c:pt>
                <c:pt idx="334">
                  <c:v>306</c:v>
                </c:pt>
                <c:pt idx="335">
                  <c:v>0</c:v>
                </c:pt>
                <c:pt idx="336">
                  <c:v>0</c:v>
                </c:pt>
                <c:pt idx="337">
                  <c:v>17</c:v>
                </c:pt>
                <c:pt idx="338">
                  <c:v>30</c:v>
                </c:pt>
                <c:pt idx="339">
                  <c:v>18</c:v>
                </c:pt>
                <c:pt idx="340">
                  <c:v>4</c:v>
                </c:pt>
                <c:pt idx="341">
                  <c:v>13</c:v>
                </c:pt>
                <c:pt idx="342">
                  <c:v>3</c:v>
                </c:pt>
                <c:pt idx="343">
                  <c:v>0</c:v>
                </c:pt>
                <c:pt idx="344">
                  <c:v>0</c:v>
                </c:pt>
                <c:pt idx="345">
                  <c:v>0</c:v>
                </c:pt>
                <c:pt idx="346">
                  <c:v>11</c:v>
                </c:pt>
                <c:pt idx="347">
                  <c:v>3</c:v>
                </c:pt>
                <c:pt idx="348">
                  <c:v>4</c:v>
                </c:pt>
                <c:pt idx="349">
                  <c:v>3</c:v>
                </c:pt>
                <c:pt idx="350">
                  <c:v>0</c:v>
                </c:pt>
                <c:pt idx="351">
                  <c:v>0</c:v>
                </c:pt>
                <c:pt idx="352">
                  <c:v>14</c:v>
                </c:pt>
                <c:pt idx="353">
                  <c:v>0</c:v>
                </c:pt>
                <c:pt idx="354">
                  <c:v>0</c:v>
                </c:pt>
                <c:pt idx="355">
                  <c:v>7</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3CAC-4174-9D31-0DC2035815A2}"/>
            </c:ext>
          </c:extLst>
        </c:ser>
        <c:dLbls>
          <c:showLegendKey val="0"/>
          <c:showVal val="0"/>
          <c:showCatName val="0"/>
          <c:showSerName val="0"/>
          <c:showPercent val="0"/>
          <c:showBubbleSize val="0"/>
        </c:dLbls>
        <c:smooth val="0"/>
        <c:axId val="352699728"/>
        <c:axId val="427405336"/>
      </c:lineChart>
      <c:dateAx>
        <c:axId val="35269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5336"/>
        <c:crosses val="autoZero"/>
        <c:auto val="1"/>
        <c:lblOffset val="100"/>
        <c:baseTimeUnit val="days"/>
      </c:dateAx>
      <c:valAx>
        <c:axId val="42740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 Hydrographic Office</c:v>
                </c:pt>
              </c:strCache>
            </c:strRef>
          </c:tx>
          <c:spPr>
            <a:solidFill>
              <a:schemeClr val="accent1"/>
            </a:solidFill>
            <a:ln>
              <a:noFill/>
            </a:ln>
            <a:effectLst/>
          </c:spPr>
          <c:invertIfNegative val="0"/>
          <c:cat>
            <c:strRef>
              <c:f>Sheet1!$A$2:$A$5</c:f>
              <c:strCache>
                <c:ptCount val="4"/>
                <c:pt idx="0">
                  <c:v>Image</c:v>
                </c:pt>
                <c:pt idx="1">
                  <c:v>Link</c:v>
                </c:pt>
                <c:pt idx="2">
                  <c:v>Status</c:v>
                </c:pt>
                <c:pt idx="3">
                  <c:v>Video</c:v>
                </c:pt>
              </c:strCache>
            </c:strRef>
          </c:cat>
          <c:val>
            <c:numRef>
              <c:f>Sheet1!$B$2:$B$5</c:f>
              <c:numCache>
                <c:formatCode>General</c:formatCode>
                <c:ptCount val="4"/>
                <c:pt idx="0">
                  <c:v>6.6397302675360601</c:v>
                </c:pt>
                <c:pt idx="1">
                  <c:v>5.1928897235771796</c:v>
                </c:pt>
                <c:pt idx="2">
                  <c:v>3.3585632098391498</c:v>
                </c:pt>
                <c:pt idx="3">
                  <c:v>4.92896652957812</c:v>
                </c:pt>
              </c:numCache>
            </c:numRef>
          </c:val>
          <c:extLst>
            <c:ext xmlns:c16="http://schemas.microsoft.com/office/drawing/2014/chart" uri="{C3380CC4-5D6E-409C-BE32-E72D297353CC}">
              <c16:uniqueId val="{00000000-5A0D-424E-BC42-DB26B904D1F8}"/>
            </c:ext>
          </c:extLst>
        </c:ser>
        <c:dLbls>
          <c:showLegendKey val="0"/>
          <c:showVal val="0"/>
          <c:showCatName val="0"/>
          <c:showSerName val="0"/>
          <c:showPercent val="0"/>
          <c:showBubbleSize val="0"/>
        </c:dLbls>
        <c:gapWidth val="219"/>
        <c:overlap val="-27"/>
        <c:axId val="493348784"/>
        <c:axId val="423302808"/>
      </c:barChart>
      <c:catAx>
        <c:axId val="49334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02808"/>
        <c:crosses val="autoZero"/>
        <c:auto val="1"/>
        <c:lblAlgn val="ctr"/>
        <c:lblOffset val="100"/>
        <c:noMultiLvlLbl val="0"/>
      </c:catAx>
      <c:valAx>
        <c:axId val="42330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34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@UKHO</c:v>
                </c:pt>
              </c:strCache>
            </c:strRef>
          </c:tx>
          <c:spPr>
            <a:solidFill>
              <a:schemeClr val="accent1"/>
            </a:solidFill>
            <a:ln>
              <a:noFill/>
            </a:ln>
            <a:effectLst/>
          </c:spPr>
          <c:invertIfNegative val="0"/>
          <c:cat>
            <c:strRef>
              <c:f>Sheet1!$A$2:$A$5</c:f>
              <c:strCache>
                <c:ptCount val="4"/>
                <c:pt idx="0">
                  <c:v>Link</c:v>
                </c:pt>
                <c:pt idx="1">
                  <c:v>Photo</c:v>
                </c:pt>
                <c:pt idx="2">
                  <c:v>Text</c:v>
                </c:pt>
                <c:pt idx="3">
                  <c:v>Video</c:v>
                </c:pt>
              </c:strCache>
            </c:strRef>
          </c:cat>
          <c:val>
            <c:numRef>
              <c:f>Sheet1!$B$2:$B$5</c:f>
              <c:numCache>
                <c:formatCode>General</c:formatCode>
                <c:ptCount val="4"/>
                <c:pt idx="0">
                  <c:v>4.3566875753687899</c:v>
                </c:pt>
                <c:pt idx="1">
                  <c:v>5.5590674794740398</c:v>
                </c:pt>
                <c:pt idx="2">
                  <c:v>2.9850746268656998</c:v>
                </c:pt>
                <c:pt idx="3">
                  <c:v>8.2591680175706905</c:v>
                </c:pt>
              </c:numCache>
            </c:numRef>
          </c:val>
          <c:extLst>
            <c:ext xmlns:c16="http://schemas.microsoft.com/office/drawing/2014/chart" uri="{C3380CC4-5D6E-409C-BE32-E72D297353CC}">
              <c16:uniqueId val="{00000000-AE57-4EF8-AA8A-73C110BA55AE}"/>
            </c:ext>
          </c:extLst>
        </c:ser>
        <c:dLbls>
          <c:showLegendKey val="0"/>
          <c:showVal val="0"/>
          <c:showCatName val="0"/>
          <c:showSerName val="0"/>
          <c:showPercent val="0"/>
          <c:showBubbleSize val="0"/>
        </c:dLbls>
        <c:gapWidth val="219"/>
        <c:overlap val="-27"/>
        <c:axId val="349838760"/>
        <c:axId val="349839088"/>
      </c:barChart>
      <c:catAx>
        <c:axId val="34983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39088"/>
        <c:crosses val="autoZero"/>
        <c:auto val="1"/>
        <c:lblAlgn val="ctr"/>
        <c:lblOffset val="100"/>
        <c:noMultiLvlLbl val="0"/>
      </c:catAx>
      <c:valAx>
        <c:axId val="34983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3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A461-2704-4BC1-A645-AA910B95405B}"/>
              </a:ext>
            </a:extLst>
          </p:cNvPr>
          <p:cNvSpPr>
            <a:spLocks noGrp="1"/>
          </p:cNvSpPr>
          <p:nvPr>
            <p:ph type="ctrTitle"/>
          </p:nvPr>
        </p:nvSpPr>
        <p:spPr/>
        <p:txBody>
          <a:bodyPr/>
          <a:lstStyle/>
          <a:p>
            <a:r>
              <a:rPr lang="en-US"/>
              <a:t>UKHO</a:t>
            </a:r>
          </a:p>
        </p:txBody>
      </p:sp>
      <p:sp>
        <p:nvSpPr>
          <p:cNvPr id="3" name="Subtitle 2">
            <a:extLst>
              <a:ext uri="{FF2B5EF4-FFF2-40B4-BE49-F238E27FC236}">
                <a16:creationId xmlns:a16="http://schemas.microsoft.com/office/drawing/2014/main" id="{3208E2B4-25DF-47DF-896B-0785F82FF00A}"/>
              </a:ext>
            </a:extLst>
          </p:cNvPr>
          <p:cNvSpPr>
            <a:spLocks noGrp="1"/>
          </p:cNvSpPr>
          <p:nvPr>
            <p:ph type="subTitle" idx="1"/>
          </p:nvPr>
        </p:nvSpPr>
        <p:spPr/>
        <p:txBody>
          <a:bodyPr/>
          <a:lstStyle/>
          <a:p>
            <a:r>
              <a:rPr lang="en-US"/>
              <a:t>UK Hydrographic Office</a:t>
            </a:r>
          </a:p>
        </p:txBody>
      </p:sp>
    </p:spTree>
    <p:extLst>
      <p:ext uri="{BB962C8B-B14F-4D97-AF65-F5344CB8AC3E}">
        <p14:creationId xmlns:p14="http://schemas.microsoft.com/office/powerpoint/2010/main" val="2863376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FEFF5-4E62-4BEB-88B0-864EE1D57B85}"/>
              </a:ext>
            </a:extLst>
          </p:cNvPr>
          <p:cNvSpPr>
            <a:spLocks noGrp="1"/>
          </p:cNvSpPr>
          <p:nvPr>
            <p:ph type="title"/>
          </p:nvPr>
        </p:nvSpPr>
        <p:spPr/>
        <p:txBody>
          <a:bodyPr/>
          <a:lstStyle/>
          <a:p>
            <a:r>
              <a:rPr lang="en-US"/>
              <a:t>LinkedIn Followers Total | UKHO Profile</a:t>
            </a:r>
          </a:p>
        </p:txBody>
      </p:sp>
      <p:graphicFrame>
        <p:nvGraphicFramePr>
          <p:cNvPr id="6" name="Chart Placeholder 5">
            <a:extLst>
              <a:ext uri="{FF2B5EF4-FFF2-40B4-BE49-F238E27FC236}">
                <a16:creationId xmlns:a16="http://schemas.microsoft.com/office/drawing/2014/main" id="{EF88AEFE-79B2-4849-85E4-DD0A871C03F8}"/>
              </a:ext>
            </a:extLst>
          </p:cNvPr>
          <p:cNvGraphicFramePr>
            <a:graphicFrameLocks noGrp="1"/>
          </p:cNvGraphicFramePr>
          <p:nvPr>
            <p:ph type="chart" sz="quarter" idx="13"/>
            <p:extLst>
              <p:ext uri="{D42A27DB-BD31-4B8C-83A1-F6EECF244321}">
                <p14:modId xmlns:p14="http://schemas.microsoft.com/office/powerpoint/2010/main" val="4049387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16DD1-BAB3-4462-B341-F1C84789D5F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5A00A23-FB24-485C-8B57-7D3EB4E16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214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B444-74F1-4265-9581-C229B1D32E17}"/>
              </a:ext>
            </a:extLst>
          </p:cNvPr>
          <p:cNvSpPr>
            <a:spLocks noGrp="1"/>
          </p:cNvSpPr>
          <p:nvPr>
            <p:ph type="title"/>
          </p:nvPr>
        </p:nvSpPr>
        <p:spPr/>
        <p:txBody>
          <a:bodyPr/>
          <a:lstStyle/>
          <a:p>
            <a:r>
              <a:rPr lang="en-US"/>
              <a:t>Twitter Followers Total | UKHO Profile</a:t>
            </a:r>
          </a:p>
        </p:txBody>
      </p:sp>
      <p:graphicFrame>
        <p:nvGraphicFramePr>
          <p:cNvPr id="6" name="Chart Placeholder 5">
            <a:extLst>
              <a:ext uri="{FF2B5EF4-FFF2-40B4-BE49-F238E27FC236}">
                <a16:creationId xmlns:a16="http://schemas.microsoft.com/office/drawing/2014/main" id="{84942D2A-408F-4A18-A586-48EF1529411F}"/>
              </a:ext>
            </a:extLst>
          </p:cNvPr>
          <p:cNvGraphicFramePr>
            <a:graphicFrameLocks noGrp="1"/>
          </p:cNvGraphicFramePr>
          <p:nvPr>
            <p:ph type="chart" sz="quarter" idx="13"/>
            <p:extLst>
              <p:ext uri="{D42A27DB-BD31-4B8C-83A1-F6EECF244321}">
                <p14:modId xmlns:p14="http://schemas.microsoft.com/office/powerpoint/2010/main" val="2523931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32B3A-F913-462A-B4F2-3F7A36A922F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D787F4-78C2-4946-BE80-AB828F033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435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EC92B-0FE8-469C-B24D-8AFF8DED22F1}"/>
              </a:ext>
            </a:extLst>
          </p:cNvPr>
          <p:cNvSpPr>
            <a:spLocks noGrp="1"/>
          </p:cNvSpPr>
          <p:nvPr>
            <p:ph type="title"/>
          </p:nvPr>
        </p:nvSpPr>
        <p:spPr/>
        <p:txBody>
          <a:bodyPr/>
          <a:lstStyle/>
          <a:p>
            <a:r>
              <a:rPr lang="en-US"/>
              <a:t>LinkedIn Post count | UKHO Profile</a:t>
            </a:r>
          </a:p>
        </p:txBody>
      </p:sp>
      <p:graphicFrame>
        <p:nvGraphicFramePr>
          <p:cNvPr id="6" name="Chart Placeholder 5">
            <a:extLst>
              <a:ext uri="{FF2B5EF4-FFF2-40B4-BE49-F238E27FC236}">
                <a16:creationId xmlns:a16="http://schemas.microsoft.com/office/drawing/2014/main" id="{6A5C73FC-F8BD-4251-ABB5-B76376072455}"/>
              </a:ext>
            </a:extLst>
          </p:cNvPr>
          <p:cNvGraphicFramePr>
            <a:graphicFrameLocks noGrp="1"/>
          </p:cNvGraphicFramePr>
          <p:nvPr>
            <p:ph type="chart" sz="quarter" idx="13"/>
            <p:extLst>
              <p:ext uri="{D42A27DB-BD31-4B8C-83A1-F6EECF244321}">
                <p14:modId xmlns:p14="http://schemas.microsoft.com/office/powerpoint/2010/main" val="121460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503C3-759F-4CEB-A256-54F2C6E67EB2}"/>
              </a:ext>
            </a:extLst>
          </p:cNvPr>
          <p:cNvSpPr>
            <a:spLocks noGrp="1"/>
          </p:cNvSpPr>
          <p:nvPr>
            <p:ph type="body" sz="quarter" idx="14"/>
          </p:nvPr>
        </p:nvSpPr>
        <p:spPr/>
        <p:txBody>
          <a:bodyPr/>
          <a:lstStyle/>
          <a:p>
            <a:r>
              <a:rPr lang="en-US"/>
              <a:t>12/05/2022 - 01/03/2023</a:t>
            </a:r>
          </a:p>
        </p:txBody>
      </p:sp>
      <p:sp>
        <p:nvSpPr>
          <p:cNvPr id="5" name="Footer Placeholder 4">
            <a:extLst>
              <a:ext uri="{FF2B5EF4-FFF2-40B4-BE49-F238E27FC236}">
                <a16:creationId xmlns:a16="http://schemas.microsoft.com/office/drawing/2014/main" id="{EEA3911B-445C-4A4E-A879-0E9EB3B91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822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EF7D-9F81-4E0E-A145-755ED809E12D}"/>
              </a:ext>
            </a:extLst>
          </p:cNvPr>
          <p:cNvSpPr>
            <a:spLocks noGrp="1"/>
          </p:cNvSpPr>
          <p:nvPr>
            <p:ph type="title"/>
          </p:nvPr>
        </p:nvSpPr>
        <p:spPr/>
        <p:txBody>
          <a:bodyPr/>
          <a:lstStyle/>
          <a:p>
            <a:r>
              <a:rPr lang="en-US"/>
              <a:t>LinkedIn Average Interactions per Post | UKHO Profile</a:t>
            </a:r>
          </a:p>
        </p:txBody>
      </p:sp>
      <p:graphicFrame>
        <p:nvGraphicFramePr>
          <p:cNvPr id="6" name="Chart Placeholder 5">
            <a:extLst>
              <a:ext uri="{FF2B5EF4-FFF2-40B4-BE49-F238E27FC236}">
                <a16:creationId xmlns:a16="http://schemas.microsoft.com/office/drawing/2014/main" id="{BFD1A40B-08B9-48BF-8CB8-5949F5EBB4C5}"/>
              </a:ext>
            </a:extLst>
          </p:cNvPr>
          <p:cNvGraphicFramePr>
            <a:graphicFrameLocks noGrp="1"/>
          </p:cNvGraphicFramePr>
          <p:nvPr>
            <p:ph type="chart" sz="quarter" idx="13"/>
            <p:extLst>
              <p:ext uri="{D42A27DB-BD31-4B8C-83A1-F6EECF244321}">
                <p14:modId xmlns:p14="http://schemas.microsoft.com/office/powerpoint/2010/main" val="222599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5C1DA-F5EB-4A98-A885-23A7F28F002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368476B-9BB7-4EBE-BB3C-DBA404869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40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BBD32-3CC9-4FB2-8578-BD167E45EB65}"/>
              </a:ext>
            </a:extLst>
          </p:cNvPr>
          <p:cNvSpPr>
            <a:spLocks noGrp="1"/>
          </p:cNvSpPr>
          <p:nvPr>
            <p:ph type="title"/>
          </p:nvPr>
        </p:nvSpPr>
        <p:spPr/>
        <p:txBody>
          <a:bodyPr/>
          <a:lstStyle/>
          <a:p>
            <a:r>
              <a:rPr lang="en-US"/>
              <a:t>Twitter Average Interactions Per Own Tweet | UKHO Profile</a:t>
            </a:r>
          </a:p>
        </p:txBody>
      </p:sp>
      <p:graphicFrame>
        <p:nvGraphicFramePr>
          <p:cNvPr id="6" name="Chart Placeholder 5">
            <a:extLst>
              <a:ext uri="{FF2B5EF4-FFF2-40B4-BE49-F238E27FC236}">
                <a16:creationId xmlns:a16="http://schemas.microsoft.com/office/drawing/2014/main" id="{CD032EBE-A285-4646-8FF4-D8E8A2401D38}"/>
              </a:ext>
            </a:extLst>
          </p:cNvPr>
          <p:cNvGraphicFramePr>
            <a:graphicFrameLocks noGrp="1"/>
          </p:cNvGraphicFramePr>
          <p:nvPr>
            <p:ph type="chart" sz="quarter" idx="13"/>
            <p:extLst>
              <p:ext uri="{D42A27DB-BD31-4B8C-83A1-F6EECF244321}">
                <p14:modId xmlns:p14="http://schemas.microsoft.com/office/powerpoint/2010/main" val="3906838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4B83E-0B97-43C9-AA90-8E2CA64F00D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6E6C4B4-1677-4F70-BBC4-60A3929B8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279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6CF38-5284-4546-92F1-27F8934C1475}"/>
              </a:ext>
            </a:extLst>
          </p:cNvPr>
          <p:cNvSpPr>
            <a:spLocks noGrp="1"/>
          </p:cNvSpPr>
          <p:nvPr>
            <p:ph type="title"/>
          </p:nvPr>
        </p:nvSpPr>
        <p:spPr/>
        <p:txBody>
          <a:bodyPr/>
          <a:lstStyle/>
          <a:p>
            <a:r>
              <a:rPr lang="en-US"/>
              <a:t>LinkedIn Engagement Rate By Post Type | UKHO Profile</a:t>
            </a:r>
          </a:p>
        </p:txBody>
      </p:sp>
      <p:graphicFrame>
        <p:nvGraphicFramePr>
          <p:cNvPr id="6" name="Chart Placeholder 5">
            <a:extLst>
              <a:ext uri="{FF2B5EF4-FFF2-40B4-BE49-F238E27FC236}">
                <a16:creationId xmlns:a16="http://schemas.microsoft.com/office/drawing/2014/main" id="{3F0BA6D9-F956-41D5-9FE3-8CBCE9AA4BA9}"/>
              </a:ext>
            </a:extLst>
          </p:cNvPr>
          <p:cNvGraphicFramePr>
            <a:graphicFrameLocks noGrp="1"/>
          </p:cNvGraphicFramePr>
          <p:nvPr>
            <p:ph type="chart" sz="quarter" idx="13"/>
            <p:extLst>
              <p:ext uri="{D42A27DB-BD31-4B8C-83A1-F6EECF244321}">
                <p14:modId xmlns:p14="http://schemas.microsoft.com/office/powerpoint/2010/main" val="3976590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47EB61-6C51-4D71-B555-8EFBFA8BC0B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42FC74A-EA8F-4AD1-86FA-7D97D9905F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8946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1864-038C-4DB1-9696-06CD339BC456}"/>
              </a:ext>
            </a:extLst>
          </p:cNvPr>
          <p:cNvSpPr>
            <a:spLocks noGrp="1"/>
          </p:cNvSpPr>
          <p:nvPr>
            <p:ph type="title"/>
          </p:nvPr>
        </p:nvSpPr>
        <p:spPr/>
        <p:txBody>
          <a:bodyPr/>
          <a:lstStyle/>
          <a:p>
            <a:r>
              <a:rPr lang="en-US"/>
              <a:t>Twitter Engagement Rate By Tweet Type | UKHO Profile</a:t>
            </a:r>
          </a:p>
        </p:txBody>
      </p:sp>
      <p:graphicFrame>
        <p:nvGraphicFramePr>
          <p:cNvPr id="6" name="Chart Placeholder 5">
            <a:extLst>
              <a:ext uri="{FF2B5EF4-FFF2-40B4-BE49-F238E27FC236}">
                <a16:creationId xmlns:a16="http://schemas.microsoft.com/office/drawing/2014/main" id="{1019CE45-7700-4207-83F5-47EF835329FD}"/>
              </a:ext>
            </a:extLst>
          </p:cNvPr>
          <p:cNvGraphicFramePr>
            <a:graphicFrameLocks noGrp="1"/>
          </p:cNvGraphicFramePr>
          <p:nvPr>
            <p:ph type="chart" sz="quarter" idx="13"/>
            <p:extLst>
              <p:ext uri="{D42A27DB-BD31-4B8C-83A1-F6EECF244321}">
                <p14:modId xmlns:p14="http://schemas.microsoft.com/office/powerpoint/2010/main" val="3566919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FB6145-091B-4A80-851D-30D50B701ED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3BFFD66-46BB-4C84-8DCB-27EF9F2D5A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129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E644-7185-49AE-A3B8-873C434C1730}"/>
              </a:ext>
            </a:extLst>
          </p:cNvPr>
          <p:cNvSpPr>
            <a:spLocks noGrp="1"/>
          </p:cNvSpPr>
          <p:nvPr>
            <p:ph type="title"/>
          </p:nvPr>
        </p:nvSpPr>
        <p:spPr/>
        <p:txBody>
          <a:bodyPr/>
          <a:lstStyle/>
          <a:p>
            <a:r>
              <a:rPr lang="en-US"/>
              <a:t>Twitter Best Engagement | UKHO Profile - 1 of 5</a:t>
            </a:r>
          </a:p>
        </p:txBody>
      </p:sp>
      <p:graphicFrame>
        <p:nvGraphicFramePr>
          <p:cNvPr id="5" name="Table Placeholder 4">
            <a:extLst>
              <a:ext uri="{FF2B5EF4-FFF2-40B4-BE49-F238E27FC236}">
                <a16:creationId xmlns:a16="http://schemas.microsoft.com/office/drawing/2014/main" id="{976E2FCE-5E81-40B0-B8DD-1D52A45A1211}"/>
              </a:ext>
            </a:extLst>
          </p:cNvPr>
          <p:cNvGraphicFramePr>
            <a:graphicFrameLocks noGrp="1"/>
          </p:cNvGraphicFramePr>
          <p:nvPr>
            <p:ph type="tbl" sz="quarter" idx="13"/>
            <p:extLst>
              <p:ext uri="{D42A27DB-BD31-4B8C-83A1-F6EECF244321}">
                <p14:modId xmlns:p14="http://schemas.microsoft.com/office/powerpoint/2010/main" val="4235883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557769966"/>
                    </a:ext>
                  </a:extLst>
                </a:gridCol>
                <a:gridCol w="1069848">
                  <a:extLst>
                    <a:ext uri="{9D8B030D-6E8A-4147-A177-3AD203B41FA5}">
                      <a16:colId xmlns:a16="http://schemas.microsoft.com/office/drawing/2014/main" val="575168035"/>
                    </a:ext>
                  </a:extLst>
                </a:gridCol>
                <a:gridCol w="1069848">
                  <a:extLst>
                    <a:ext uri="{9D8B030D-6E8A-4147-A177-3AD203B41FA5}">
                      <a16:colId xmlns:a16="http://schemas.microsoft.com/office/drawing/2014/main" val="831111741"/>
                    </a:ext>
                  </a:extLst>
                </a:gridCol>
                <a:gridCol w="1399032">
                  <a:extLst>
                    <a:ext uri="{9D8B030D-6E8A-4147-A177-3AD203B41FA5}">
                      <a16:colId xmlns:a16="http://schemas.microsoft.com/office/drawing/2014/main" val="3694923644"/>
                    </a:ext>
                  </a:extLst>
                </a:gridCol>
                <a:gridCol w="1069848">
                  <a:extLst>
                    <a:ext uri="{9D8B030D-6E8A-4147-A177-3AD203B41FA5}">
                      <a16:colId xmlns:a16="http://schemas.microsoft.com/office/drawing/2014/main" val="196581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7330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- 2022-06-23 14:25:52</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our short video to hear from our experts around the business and learn more about how we celebrated #WorldHydrographyDay this year. pic.twitter.com/oDl94W6vmv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18.0723 %</a:t>
                      </a:r>
                    </a:p>
                  </a:txBody>
                  <a:tcPr/>
                </a:tc>
                <a:extLst>
                  <a:ext uri="{0D108BD9-81ED-4DB2-BD59-A6C34878D82A}">
                    <a16:rowId xmlns:a16="http://schemas.microsoft.com/office/drawing/2014/main" val="193709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- 2022-07-26 12:04:51</a:t>
                      </a:r>
                      <a:r>
                        <a:rPr kumimoji="0" lang="en-US" sz="1000" b="0" i="0" u="none" strike="noStrike" kern="1200" cap="none" spc="0" normalizeH="0" baseline="0" noProof="0">
                          <a:ln>
                            <a:noFill/>
                          </a:ln>
                          <a:solidFill>
                            <a:prstClr val="black"/>
                          </a:solidFill>
                          <a:effectLst/>
                          <a:uLnTx/>
                          <a:uFillTx/>
                          <a:latin typeface="+mn-lt"/>
                          <a:ea typeface="+mn-ea"/>
                          <a:cs typeface="+mn-cs"/>
                        </a:rPr>
                        <a:t>
 We are making changes to our paper portfolio and intend to withdraw from paper chart production by late 2026. 
Find out more information on our transition plan for fully digital chart portfolio: gov.uk/government/new…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14.1254 %</a:t>
                      </a:r>
                    </a:p>
                  </a:txBody>
                  <a:tcPr/>
                </a:tc>
                <a:extLst>
                  <a:ext uri="{0D108BD9-81ED-4DB2-BD59-A6C34878D82A}">
                    <a16:rowId xmlns:a16="http://schemas.microsoft.com/office/drawing/2014/main" val="68562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- 2022-06-21 13:01:48</a:t>
                      </a:r>
                      <a:r>
                        <a:rPr kumimoji="0" lang="en-US" sz="1000" b="0" i="0" u="none" strike="noStrike" kern="1200" cap="none" spc="0" normalizeH="0" baseline="0" noProof="0">
                          <a:ln>
                            <a:noFill/>
                          </a:ln>
                          <a:solidFill>
                            <a:prstClr val="black"/>
                          </a:solidFill>
                          <a:effectLst/>
                          <a:uLnTx/>
                          <a:uFillTx/>
                          <a:latin typeface="+mn-lt"/>
                          <a:ea typeface="+mn-ea"/>
                          <a:cs typeface="+mn-cs"/>
                        </a:rPr>
                        <a:t>
 Today on #WorldHydrographyDay we’ve come together to celebrate and collaborate with an internal exhibition at our HQ.
We continue to collaborate across the global hydrographic community to raise standards of hydrography, support #SeabedMapping and discover more about our oceans. pic.twitter.com/SVdq534drk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13.6285 %</a:t>
                      </a:r>
                    </a:p>
                  </a:txBody>
                  <a:tcPr/>
                </a:tc>
                <a:extLst>
                  <a:ext uri="{0D108BD9-81ED-4DB2-BD59-A6C34878D82A}">
                    <a16:rowId xmlns:a16="http://schemas.microsoft.com/office/drawing/2014/main" val="3672806289"/>
                  </a:ext>
                </a:extLst>
              </a:tr>
            </a:tbl>
          </a:graphicData>
        </a:graphic>
      </p:graphicFrame>
      <p:sp>
        <p:nvSpPr>
          <p:cNvPr id="4" name="Text Placeholder 3">
            <a:extLst>
              <a:ext uri="{FF2B5EF4-FFF2-40B4-BE49-F238E27FC236}">
                <a16:creationId xmlns:a16="http://schemas.microsoft.com/office/drawing/2014/main" id="{495602AD-DFCE-4438-9789-E504F2AAD3D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25475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8FFD-DC99-479D-83C7-C6CA035A8EFB}"/>
              </a:ext>
            </a:extLst>
          </p:cNvPr>
          <p:cNvSpPr>
            <a:spLocks noGrp="1"/>
          </p:cNvSpPr>
          <p:nvPr>
            <p:ph type="title"/>
          </p:nvPr>
        </p:nvSpPr>
        <p:spPr/>
        <p:txBody>
          <a:bodyPr/>
          <a:lstStyle/>
          <a:p>
            <a:r>
              <a:rPr lang="en-US"/>
              <a:t>Twitter Best Engagement | UKHO Profile - 2 of 5</a:t>
            </a:r>
          </a:p>
        </p:txBody>
      </p:sp>
      <p:graphicFrame>
        <p:nvGraphicFramePr>
          <p:cNvPr id="5" name="Table Placeholder 4">
            <a:extLst>
              <a:ext uri="{FF2B5EF4-FFF2-40B4-BE49-F238E27FC236}">
                <a16:creationId xmlns:a16="http://schemas.microsoft.com/office/drawing/2014/main" id="{70A877BE-D813-4CC2-B0CC-264197B4DA6A}"/>
              </a:ext>
            </a:extLst>
          </p:cNvPr>
          <p:cNvGraphicFramePr>
            <a:graphicFrameLocks noGrp="1"/>
          </p:cNvGraphicFramePr>
          <p:nvPr>
            <p:ph type="tbl" sz="quarter" idx="13"/>
            <p:extLst>
              <p:ext uri="{D42A27DB-BD31-4B8C-83A1-F6EECF244321}">
                <p14:modId xmlns:p14="http://schemas.microsoft.com/office/powerpoint/2010/main" val="290146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839000214"/>
                    </a:ext>
                  </a:extLst>
                </a:gridCol>
                <a:gridCol w="1069848">
                  <a:extLst>
                    <a:ext uri="{9D8B030D-6E8A-4147-A177-3AD203B41FA5}">
                      <a16:colId xmlns:a16="http://schemas.microsoft.com/office/drawing/2014/main" val="3306014579"/>
                    </a:ext>
                  </a:extLst>
                </a:gridCol>
                <a:gridCol w="1069848">
                  <a:extLst>
                    <a:ext uri="{9D8B030D-6E8A-4147-A177-3AD203B41FA5}">
                      <a16:colId xmlns:a16="http://schemas.microsoft.com/office/drawing/2014/main" val="3394448375"/>
                    </a:ext>
                  </a:extLst>
                </a:gridCol>
                <a:gridCol w="1399032">
                  <a:extLst>
                    <a:ext uri="{9D8B030D-6E8A-4147-A177-3AD203B41FA5}">
                      <a16:colId xmlns:a16="http://schemas.microsoft.com/office/drawing/2014/main" val="3628232455"/>
                    </a:ext>
                  </a:extLst>
                </a:gridCol>
                <a:gridCol w="1069848">
                  <a:extLst>
                    <a:ext uri="{9D8B030D-6E8A-4147-A177-3AD203B41FA5}">
                      <a16:colId xmlns:a16="http://schemas.microsoft.com/office/drawing/2014/main" val="128413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7013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- 2022-09-07 10:30:21</a:t>
                      </a:r>
                      <a:r>
                        <a:rPr kumimoji="0" lang="en-US" sz="1000" b="0" i="0" u="none" strike="noStrike" kern="1200" cap="none" spc="0" normalizeH="0" baseline="0" noProof="0">
                          <a:ln>
                            <a:noFill/>
                          </a:ln>
                          <a:solidFill>
                            <a:prstClr val="black"/>
                          </a:solidFill>
                          <a:effectLst/>
                          <a:uLnTx/>
                          <a:uFillTx/>
                          <a:latin typeface="+mn-lt"/>
                          <a:ea typeface="+mn-ea"/>
                          <a:cs typeface="+mn-cs"/>
                        </a:rPr>
                        <a:t>
 The UK’s National Hydrographer, RAdm Rhett Hatcher, presented the 2020 Alexander Dalrymple Award to Vice Admiral Dr Harjo Susmoro. 
The ceremony, was presided over by Indonesian Chief Hydrographer, Vice Admiral Nuridayat. @UKinIndonesia @pushidrosal 
ow.ly/pjVS50KBf84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13.0790 %</a:t>
                      </a:r>
                    </a:p>
                  </a:txBody>
                  <a:tcPr/>
                </a:tc>
                <a:extLst>
                  <a:ext uri="{0D108BD9-81ED-4DB2-BD59-A6C34878D82A}">
                    <a16:rowId xmlns:a16="http://schemas.microsoft.com/office/drawing/2014/main" val="148972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- 2022-04-04 16:00:34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providing S-100 navigation data for the Mayflower Autonomous Ship project. 
For the first time in history S-100 data is tested aboard an unmanned or autonomous vessel. 
Find out more: gov.uk/government/new…
Video credit: IBM/ProMare pic.twitter.com/X2GdP1l7vR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12.9684 %</a:t>
                      </a:r>
                    </a:p>
                  </a:txBody>
                  <a:tcPr/>
                </a:tc>
                <a:extLst>
                  <a:ext uri="{0D108BD9-81ED-4DB2-BD59-A6C34878D82A}">
                    <a16:rowId xmlns:a16="http://schemas.microsoft.com/office/drawing/2014/main" val="801570764"/>
                  </a:ext>
                </a:extLst>
              </a:tr>
            </a:tbl>
          </a:graphicData>
        </a:graphic>
      </p:graphicFrame>
      <p:sp>
        <p:nvSpPr>
          <p:cNvPr id="4" name="Text Placeholder 3">
            <a:extLst>
              <a:ext uri="{FF2B5EF4-FFF2-40B4-BE49-F238E27FC236}">
                <a16:creationId xmlns:a16="http://schemas.microsoft.com/office/drawing/2014/main" id="{40E849CF-A3D0-4444-BF55-0CD55C720AF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01027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7BAC-91F4-4EBE-B4C4-A1F1CB86FAF7}"/>
              </a:ext>
            </a:extLst>
          </p:cNvPr>
          <p:cNvSpPr>
            <a:spLocks noGrp="1"/>
          </p:cNvSpPr>
          <p:nvPr>
            <p:ph type="title"/>
          </p:nvPr>
        </p:nvSpPr>
        <p:spPr/>
        <p:txBody>
          <a:bodyPr/>
          <a:lstStyle/>
          <a:p>
            <a:r>
              <a:rPr lang="en-US"/>
              <a:t>Twitter Best Engagement | UKHO Profile - 3 of 5</a:t>
            </a:r>
          </a:p>
        </p:txBody>
      </p:sp>
      <p:graphicFrame>
        <p:nvGraphicFramePr>
          <p:cNvPr id="5" name="Table Placeholder 4">
            <a:extLst>
              <a:ext uri="{FF2B5EF4-FFF2-40B4-BE49-F238E27FC236}">
                <a16:creationId xmlns:a16="http://schemas.microsoft.com/office/drawing/2014/main" id="{BA5A6AB6-788C-46F6-B4B7-20291656CDBE}"/>
              </a:ext>
            </a:extLst>
          </p:cNvPr>
          <p:cNvGraphicFramePr>
            <a:graphicFrameLocks noGrp="1"/>
          </p:cNvGraphicFramePr>
          <p:nvPr>
            <p:ph type="tbl" sz="quarter" idx="13"/>
            <p:extLst>
              <p:ext uri="{D42A27DB-BD31-4B8C-83A1-F6EECF244321}">
                <p14:modId xmlns:p14="http://schemas.microsoft.com/office/powerpoint/2010/main" val="2066897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293958441"/>
                    </a:ext>
                  </a:extLst>
                </a:gridCol>
                <a:gridCol w="1069848">
                  <a:extLst>
                    <a:ext uri="{9D8B030D-6E8A-4147-A177-3AD203B41FA5}">
                      <a16:colId xmlns:a16="http://schemas.microsoft.com/office/drawing/2014/main" val="3341694829"/>
                    </a:ext>
                  </a:extLst>
                </a:gridCol>
                <a:gridCol w="1069848">
                  <a:extLst>
                    <a:ext uri="{9D8B030D-6E8A-4147-A177-3AD203B41FA5}">
                      <a16:colId xmlns:a16="http://schemas.microsoft.com/office/drawing/2014/main" val="3562070400"/>
                    </a:ext>
                  </a:extLst>
                </a:gridCol>
                <a:gridCol w="1399032">
                  <a:extLst>
                    <a:ext uri="{9D8B030D-6E8A-4147-A177-3AD203B41FA5}">
                      <a16:colId xmlns:a16="http://schemas.microsoft.com/office/drawing/2014/main" val="863065703"/>
                    </a:ext>
                  </a:extLst>
                </a:gridCol>
                <a:gridCol w="1069848">
                  <a:extLst>
                    <a:ext uri="{9D8B030D-6E8A-4147-A177-3AD203B41FA5}">
                      <a16:colId xmlns:a16="http://schemas.microsoft.com/office/drawing/2014/main" val="310538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7548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- 2022-03-24 09:52:31</a:t>
                      </a:r>
                      <a:r>
                        <a:rPr kumimoji="0" lang="en-US" sz="1000" b="0" i="0" u="none" strike="noStrike" kern="1200" cap="none" spc="0" normalizeH="0" baseline="0" noProof="0">
                          <a:ln>
                            <a:noFill/>
                          </a:ln>
                          <a:solidFill>
                            <a:prstClr val="black"/>
                          </a:solidFill>
                          <a:effectLst/>
                          <a:uLnTx/>
                          <a:uFillTx/>
                          <a:latin typeface="+mn-lt"/>
                          <a:ea typeface="+mn-ea"/>
                          <a:cs typeface="+mn-cs"/>
                        </a:rPr>
                        <a:t>
 We're currently hiring across a range of roles, including: 
- HR Officer
- Channel and Partner Programmes Assistant
- Maritime Advisor
- #SoftwareDeveloper
Visit our careers page to see all our current vacancies and find out more about working for UKHO: discover.admiralty.co.uk/about-us/work-… pic.twitter.com/yUabYt1xnJ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11.4120 %</a:t>
                      </a:r>
                    </a:p>
                  </a:txBody>
                  <a:tcPr/>
                </a:tc>
                <a:extLst>
                  <a:ext uri="{0D108BD9-81ED-4DB2-BD59-A6C34878D82A}">
                    <a16:rowId xmlns:a16="http://schemas.microsoft.com/office/drawing/2014/main" val="49527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- 2022-06-21 08:17:33</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RAdm Rhett Hatcher, UK National Hydrographer, spoke at Indonesia’s celebration of #WorldHydrographyDay.
“Working together, we must do more...hydrographic data is important – and indeed vital – if we are to deliver safe, secure and thriving oceans”. pic.twitter.com/STkKu2k70p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extLst>
                  <a:ext uri="{0D108BD9-81ED-4DB2-BD59-A6C34878D82A}">
                    <a16:rowId xmlns:a16="http://schemas.microsoft.com/office/drawing/2014/main" val="1110058614"/>
                  </a:ext>
                </a:extLst>
              </a:tr>
            </a:tbl>
          </a:graphicData>
        </a:graphic>
      </p:graphicFrame>
      <p:sp>
        <p:nvSpPr>
          <p:cNvPr id="4" name="Text Placeholder 3">
            <a:extLst>
              <a:ext uri="{FF2B5EF4-FFF2-40B4-BE49-F238E27FC236}">
                <a16:creationId xmlns:a16="http://schemas.microsoft.com/office/drawing/2014/main" id="{E62829BB-D544-4636-B35A-20936D3AB21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1759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41974-B0E6-466A-B61D-2BC743D8B6A0}"/>
              </a:ext>
            </a:extLst>
          </p:cNvPr>
          <p:cNvSpPr>
            <a:spLocks noGrp="1"/>
          </p:cNvSpPr>
          <p:nvPr>
            <p:ph type="title"/>
          </p:nvPr>
        </p:nvSpPr>
        <p:spPr/>
        <p:txBody>
          <a:bodyPr/>
          <a:lstStyle/>
          <a:p>
            <a:r>
              <a:rPr lang="en-US"/>
              <a:t>Twitter Best Engagement | UKHO Profile - 4 of 5</a:t>
            </a:r>
          </a:p>
        </p:txBody>
      </p:sp>
      <p:graphicFrame>
        <p:nvGraphicFramePr>
          <p:cNvPr id="5" name="Table Placeholder 4">
            <a:extLst>
              <a:ext uri="{FF2B5EF4-FFF2-40B4-BE49-F238E27FC236}">
                <a16:creationId xmlns:a16="http://schemas.microsoft.com/office/drawing/2014/main" id="{6841DEB3-C7A7-40FD-B769-75CCC3C0C1F8}"/>
              </a:ext>
            </a:extLst>
          </p:cNvPr>
          <p:cNvGraphicFramePr>
            <a:graphicFrameLocks noGrp="1"/>
          </p:cNvGraphicFramePr>
          <p:nvPr>
            <p:ph type="tbl" sz="quarter" idx="13"/>
            <p:extLst>
              <p:ext uri="{D42A27DB-BD31-4B8C-83A1-F6EECF244321}">
                <p14:modId xmlns:p14="http://schemas.microsoft.com/office/powerpoint/2010/main" val="28048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208083834"/>
                    </a:ext>
                  </a:extLst>
                </a:gridCol>
                <a:gridCol w="1069848">
                  <a:extLst>
                    <a:ext uri="{9D8B030D-6E8A-4147-A177-3AD203B41FA5}">
                      <a16:colId xmlns:a16="http://schemas.microsoft.com/office/drawing/2014/main" val="1181614800"/>
                    </a:ext>
                  </a:extLst>
                </a:gridCol>
                <a:gridCol w="1069848">
                  <a:extLst>
                    <a:ext uri="{9D8B030D-6E8A-4147-A177-3AD203B41FA5}">
                      <a16:colId xmlns:a16="http://schemas.microsoft.com/office/drawing/2014/main" val="2440567104"/>
                    </a:ext>
                  </a:extLst>
                </a:gridCol>
                <a:gridCol w="1399032">
                  <a:extLst>
                    <a:ext uri="{9D8B030D-6E8A-4147-A177-3AD203B41FA5}">
                      <a16:colId xmlns:a16="http://schemas.microsoft.com/office/drawing/2014/main" val="2333845210"/>
                    </a:ext>
                  </a:extLst>
                </a:gridCol>
                <a:gridCol w="1069848">
                  <a:extLst>
                    <a:ext uri="{9D8B030D-6E8A-4147-A177-3AD203B41FA5}">
                      <a16:colId xmlns:a16="http://schemas.microsoft.com/office/drawing/2014/main" val="294967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8567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- 2022-10-25 17:04:01</a:t>
                      </a:r>
                      <a:r>
                        <a:rPr kumimoji="0" lang="en-US" sz="1000" b="0" i="0" u="none" strike="noStrike" kern="1200" cap="none" spc="0" normalizeH="0" baseline="0" noProof="0">
                          <a:ln>
                            <a:noFill/>
                          </a:ln>
                          <a:solidFill>
                            <a:prstClr val="black"/>
                          </a:solidFill>
                          <a:effectLst/>
                          <a:uLnTx/>
                          <a:uFillTx/>
                          <a:latin typeface="+mn-lt"/>
                          <a:ea typeface="+mn-ea"/>
                          <a:cs typeface="+mn-cs"/>
                        </a:rPr>
                        <a:t>
 Take a look as our experts discuss the UK Centre for Seabed Mapping, administered by the UKHO, the #UKCSM aims to bring the seabed mapping community together to collaborate towards common data collection and sharing. ow.ly/nZV150Lkc14
@IHOhydro @seabed2030 @UNOceanDecade pic.twitter.com/tHOlz1VhYs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9.8820 %</a:t>
                      </a:r>
                    </a:p>
                  </a:txBody>
                  <a:tcPr/>
                </a:tc>
                <a:extLst>
                  <a:ext uri="{0D108BD9-81ED-4DB2-BD59-A6C34878D82A}">
                    <a16:rowId xmlns:a16="http://schemas.microsoft.com/office/drawing/2014/main" val="378532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- 2022-07-06 10:40:27</a:t>
                      </a:r>
                      <a:r>
                        <a:rPr kumimoji="0" lang="en-US" sz="1000" b="0" i="0" u="none" strike="noStrike" kern="1200" cap="none" spc="0" normalizeH="0" baseline="0" noProof="0">
                          <a:ln>
                            <a:noFill/>
                          </a:ln>
                          <a:solidFill>
                            <a:prstClr val="black"/>
                          </a:solidFill>
                          <a:effectLst/>
                          <a:uLnTx/>
                          <a:uFillTx/>
                          <a:latin typeface="+mn-lt"/>
                          <a:ea typeface="+mn-ea"/>
                          <a:cs typeface="+mn-cs"/>
                        </a:rPr>
                        <a:t>
 We’ve started to welcome UK Government organisations, involved in seabed mapping, to become members of the newly unveiled UK Centre for Seabed Mapping (UK CSM).
Find out more about the #UKCSM and how your organisation can become a member: gov.uk/government/new…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9.3750 %</a:t>
                      </a:r>
                    </a:p>
                  </a:txBody>
                  <a:tcPr/>
                </a:tc>
                <a:extLst>
                  <a:ext uri="{0D108BD9-81ED-4DB2-BD59-A6C34878D82A}">
                    <a16:rowId xmlns:a16="http://schemas.microsoft.com/office/drawing/2014/main" val="997866611"/>
                  </a:ext>
                </a:extLst>
              </a:tr>
            </a:tbl>
          </a:graphicData>
        </a:graphic>
      </p:graphicFrame>
      <p:sp>
        <p:nvSpPr>
          <p:cNvPr id="4" name="Text Placeholder 3">
            <a:extLst>
              <a:ext uri="{FF2B5EF4-FFF2-40B4-BE49-F238E27FC236}">
                <a16:creationId xmlns:a16="http://schemas.microsoft.com/office/drawing/2014/main" id="{5737F5AE-50F5-4DED-B932-BB2000A08C5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6960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FE0C-6077-492E-A0C0-06C121E2AE04}"/>
              </a:ext>
            </a:extLst>
          </p:cNvPr>
          <p:cNvSpPr>
            <a:spLocks noGrp="1"/>
          </p:cNvSpPr>
          <p:nvPr>
            <p:ph type="title"/>
          </p:nvPr>
        </p:nvSpPr>
        <p:spPr/>
        <p:txBody>
          <a:bodyPr/>
          <a:lstStyle/>
          <a:p>
            <a:r>
              <a:rPr lang="en-US"/>
              <a:t>Twitter Best Engagement | UKHO Profile - 5 of 5</a:t>
            </a:r>
          </a:p>
        </p:txBody>
      </p:sp>
      <p:graphicFrame>
        <p:nvGraphicFramePr>
          <p:cNvPr id="5" name="Table Placeholder 4">
            <a:extLst>
              <a:ext uri="{FF2B5EF4-FFF2-40B4-BE49-F238E27FC236}">
                <a16:creationId xmlns:a16="http://schemas.microsoft.com/office/drawing/2014/main" id="{5EA40A18-950E-420D-92ED-1907CBAE19F7}"/>
              </a:ext>
            </a:extLst>
          </p:cNvPr>
          <p:cNvGraphicFramePr>
            <a:graphicFrameLocks noGrp="1"/>
          </p:cNvGraphicFramePr>
          <p:nvPr>
            <p:ph type="tbl" sz="quarter" idx="13"/>
            <p:extLst>
              <p:ext uri="{D42A27DB-BD31-4B8C-83A1-F6EECF244321}">
                <p14:modId xmlns:p14="http://schemas.microsoft.com/office/powerpoint/2010/main" val="165008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808421048"/>
                    </a:ext>
                  </a:extLst>
                </a:gridCol>
                <a:gridCol w="1069848">
                  <a:extLst>
                    <a:ext uri="{9D8B030D-6E8A-4147-A177-3AD203B41FA5}">
                      <a16:colId xmlns:a16="http://schemas.microsoft.com/office/drawing/2014/main" val="2221493455"/>
                    </a:ext>
                  </a:extLst>
                </a:gridCol>
                <a:gridCol w="1069848">
                  <a:extLst>
                    <a:ext uri="{9D8B030D-6E8A-4147-A177-3AD203B41FA5}">
                      <a16:colId xmlns:a16="http://schemas.microsoft.com/office/drawing/2014/main" val="1471325048"/>
                    </a:ext>
                  </a:extLst>
                </a:gridCol>
                <a:gridCol w="1399032">
                  <a:extLst>
                    <a:ext uri="{9D8B030D-6E8A-4147-A177-3AD203B41FA5}">
                      <a16:colId xmlns:a16="http://schemas.microsoft.com/office/drawing/2014/main" val="626004796"/>
                    </a:ext>
                  </a:extLst>
                </a:gridCol>
                <a:gridCol w="1069848">
                  <a:extLst>
                    <a:ext uri="{9D8B030D-6E8A-4147-A177-3AD203B41FA5}">
                      <a16:colId xmlns:a16="http://schemas.microsoft.com/office/drawing/2014/main" val="368305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1072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- 2022-05-10 15:29:38</a:t>
                      </a:r>
                      <a:r>
                        <a:rPr kumimoji="0" lang="en-US" sz="1000" b="0" i="0" u="none" strike="noStrike" kern="1200" cap="none" spc="0" normalizeH="0" baseline="0" noProof="0">
                          <a:ln>
                            <a:noFill/>
                          </a:ln>
                          <a:solidFill>
                            <a:prstClr val="black"/>
                          </a:solidFill>
                          <a:effectLst/>
                          <a:uLnTx/>
                          <a:uFillTx/>
                          <a:latin typeface="+mn-lt"/>
                          <a:ea typeface="+mn-ea"/>
                          <a:cs typeface="+mn-cs"/>
                        </a:rPr>
                        <a:t>
 In our latest blog, we share an update on our S-102 Bathymetric Surface project. 
We discuss our shore-based trials conducted in collaboration with PLA and SeaIQ, which helps gain deeper insights to support the mariner and ensure navigational safety.
my.admiralty.co.uk/gbidfUnMzTNW pic.twitter.com/2qsxEG4v8g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9.0373 %</a:t>
                      </a:r>
                    </a:p>
                  </a:txBody>
                  <a:tcPr/>
                </a:tc>
                <a:extLst>
                  <a:ext uri="{0D108BD9-81ED-4DB2-BD59-A6C34878D82A}">
                    <a16:rowId xmlns:a16="http://schemas.microsoft.com/office/drawing/2014/main" val="2070922123"/>
                  </a:ext>
                </a:extLst>
              </a:tr>
            </a:tbl>
          </a:graphicData>
        </a:graphic>
      </p:graphicFrame>
      <p:sp>
        <p:nvSpPr>
          <p:cNvPr id="4" name="Text Placeholder 3">
            <a:extLst>
              <a:ext uri="{FF2B5EF4-FFF2-40B4-BE49-F238E27FC236}">
                <a16:creationId xmlns:a16="http://schemas.microsoft.com/office/drawing/2014/main" id="{54755753-C9A7-4C83-BC04-CF094DFCA8C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952282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3DD0C-F9B1-4EBF-8B58-5493F76E95B0}"/>
              </a:ext>
            </a:extLst>
          </p:cNvPr>
          <p:cNvSpPr>
            <a:spLocks noGrp="1"/>
          </p:cNvSpPr>
          <p:nvPr>
            <p:ph type="title"/>
          </p:nvPr>
        </p:nvSpPr>
        <p:spPr/>
        <p:txBody>
          <a:bodyPr/>
          <a:lstStyle/>
          <a:p>
            <a:r>
              <a:rPr lang="en-US"/>
              <a:t>Twitter Least Engagement | UKHO Profile - 1 of 4</a:t>
            </a:r>
          </a:p>
        </p:txBody>
      </p:sp>
      <p:graphicFrame>
        <p:nvGraphicFramePr>
          <p:cNvPr id="5" name="Table Placeholder 4">
            <a:extLst>
              <a:ext uri="{FF2B5EF4-FFF2-40B4-BE49-F238E27FC236}">
                <a16:creationId xmlns:a16="http://schemas.microsoft.com/office/drawing/2014/main" id="{E19B2614-1FB9-47FB-9D4D-1248D4640B29}"/>
              </a:ext>
            </a:extLst>
          </p:cNvPr>
          <p:cNvGraphicFramePr>
            <a:graphicFrameLocks noGrp="1"/>
          </p:cNvGraphicFramePr>
          <p:nvPr>
            <p:ph type="tbl" sz="quarter" idx="13"/>
            <p:extLst>
              <p:ext uri="{D42A27DB-BD31-4B8C-83A1-F6EECF244321}">
                <p14:modId xmlns:p14="http://schemas.microsoft.com/office/powerpoint/2010/main" val="310087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537656324"/>
                    </a:ext>
                  </a:extLst>
                </a:gridCol>
                <a:gridCol w="1069848">
                  <a:extLst>
                    <a:ext uri="{9D8B030D-6E8A-4147-A177-3AD203B41FA5}">
                      <a16:colId xmlns:a16="http://schemas.microsoft.com/office/drawing/2014/main" val="3169701245"/>
                    </a:ext>
                  </a:extLst>
                </a:gridCol>
                <a:gridCol w="1069848">
                  <a:extLst>
                    <a:ext uri="{9D8B030D-6E8A-4147-A177-3AD203B41FA5}">
                      <a16:colId xmlns:a16="http://schemas.microsoft.com/office/drawing/2014/main" val="2930327595"/>
                    </a:ext>
                  </a:extLst>
                </a:gridCol>
                <a:gridCol w="1399032">
                  <a:extLst>
                    <a:ext uri="{9D8B030D-6E8A-4147-A177-3AD203B41FA5}">
                      <a16:colId xmlns:a16="http://schemas.microsoft.com/office/drawing/2014/main" val="3561338953"/>
                    </a:ext>
                  </a:extLst>
                </a:gridCol>
                <a:gridCol w="1069848">
                  <a:extLst>
                    <a:ext uri="{9D8B030D-6E8A-4147-A177-3AD203B41FA5}">
                      <a16:colId xmlns:a16="http://schemas.microsoft.com/office/drawing/2014/main" val="229973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2018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- 2022-02-22 11:30:07</a:t>
                      </a:r>
                      <a:r>
                        <a:rPr kumimoji="0" lang="en-US" sz="1000" b="0" i="0" u="none" strike="noStrike" kern="1200" cap="none" spc="0" normalizeH="0" baseline="0" noProof="0">
                          <a:ln>
                            <a:noFill/>
                          </a:ln>
                          <a:solidFill>
                            <a:prstClr val="black"/>
                          </a:solidFill>
                          <a:effectLst/>
                          <a:uLnTx/>
                          <a:uFillTx/>
                          <a:latin typeface="+mn-lt"/>
                          <a:ea typeface="+mn-ea"/>
                          <a:cs typeface="+mn-cs"/>
                        </a:rPr>
                        <a:t>
 There’s still time to enter your innovative ideas for our Diffuse Costal Challenge with @Geovation.  The deadline for submissions has been extended until the 6 March 2022.
Find out more and submit your proposal here: my.admiralty.co.uk/fG5YPPh5vJCW
#CoastalPollution #DiffusePollution pic.twitter.com/NZFgK6x286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0.9592 %</a:t>
                      </a:r>
                    </a:p>
                  </a:txBody>
                  <a:tcPr/>
                </a:tc>
                <a:extLst>
                  <a:ext uri="{0D108BD9-81ED-4DB2-BD59-A6C34878D82A}">
                    <a16:rowId xmlns:a16="http://schemas.microsoft.com/office/drawing/2014/main" val="369758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- 2022-08-31 13:03:04</a:t>
                      </a:r>
                      <a:r>
                        <a:rPr kumimoji="0" lang="en-US" sz="1000" b="0" i="0" u="none" strike="noStrike" kern="1200" cap="none" spc="0" normalizeH="0" baseline="0" noProof="0">
                          <a:ln>
                            <a:noFill/>
                          </a:ln>
                          <a:solidFill>
                            <a:prstClr val="black"/>
                          </a:solidFill>
                          <a:effectLst/>
                          <a:uLnTx/>
                          <a:uFillTx/>
                          <a:latin typeface="+mn-lt"/>
                          <a:ea typeface="+mn-ea"/>
                          <a:cs typeface="+mn-cs"/>
                        </a:rPr>
                        <a:t>
 We're looking for an experienced reward and policy specialist to join our team. This is a leadership opportunity to help drive new and innovative ways to attract and retain talent to our organisation.
Find out more and apply now: ow.ly/rOoV50KwzU4 pic.twitter.com/uaFK1tENhn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1.1905 %</a:t>
                      </a:r>
                    </a:p>
                  </a:txBody>
                  <a:tcPr/>
                </a:tc>
                <a:extLst>
                  <a:ext uri="{0D108BD9-81ED-4DB2-BD59-A6C34878D82A}">
                    <a16:rowId xmlns:a16="http://schemas.microsoft.com/office/drawing/2014/main" val="2354803771"/>
                  </a:ext>
                </a:extLst>
              </a:tr>
            </a:tbl>
          </a:graphicData>
        </a:graphic>
      </p:graphicFrame>
      <p:sp>
        <p:nvSpPr>
          <p:cNvPr id="4" name="Text Placeholder 3">
            <a:extLst>
              <a:ext uri="{FF2B5EF4-FFF2-40B4-BE49-F238E27FC236}">
                <a16:creationId xmlns:a16="http://schemas.microsoft.com/office/drawing/2014/main" id="{B9ACD909-E5BD-4EBD-9707-8FAAC2EA07A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11473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4461-18E2-460E-9789-C9F12CBD45CE}"/>
              </a:ext>
            </a:extLst>
          </p:cNvPr>
          <p:cNvSpPr>
            <a:spLocks noGrp="1"/>
          </p:cNvSpPr>
          <p:nvPr>
            <p:ph type="title"/>
          </p:nvPr>
        </p:nvSpPr>
        <p:spPr/>
        <p:txBody>
          <a:bodyPr/>
          <a:lstStyle/>
          <a:p>
            <a:r>
              <a:rPr lang="en-US"/>
              <a:t>Twitter Least Engagement | UKHO Profile - 2 of 4</a:t>
            </a:r>
          </a:p>
        </p:txBody>
      </p:sp>
      <p:graphicFrame>
        <p:nvGraphicFramePr>
          <p:cNvPr id="5" name="Table Placeholder 4">
            <a:extLst>
              <a:ext uri="{FF2B5EF4-FFF2-40B4-BE49-F238E27FC236}">
                <a16:creationId xmlns:a16="http://schemas.microsoft.com/office/drawing/2014/main" id="{F533382A-5D3A-4D85-A2E3-5BD74869650F}"/>
              </a:ext>
            </a:extLst>
          </p:cNvPr>
          <p:cNvGraphicFramePr>
            <a:graphicFrameLocks noGrp="1"/>
          </p:cNvGraphicFramePr>
          <p:nvPr>
            <p:ph type="tbl" sz="quarter" idx="13"/>
            <p:extLst>
              <p:ext uri="{D42A27DB-BD31-4B8C-83A1-F6EECF244321}">
                <p14:modId xmlns:p14="http://schemas.microsoft.com/office/powerpoint/2010/main" val="181007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892732561"/>
                    </a:ext>
                  </a:extLst>
                </a:gridCol>
                <a:gridCol w="1069848">
                  <a:extLst>
                    <a:ext uri="{9D8B030D-6E8A-4147-A177-3AD203B41FA5}">
                      <a16:colId xmlns:a16="http://schemas.microsoft.com/office/drawing/2014/main" val="2972258955"/>
                    </a:ext>
                  </a:extLst>
                </a:gridCol>
                <a:gridCol w="1069848">
                  <a:extLst>
                    <a:ext uri="{9D8B030D-6E8A-4147-A177-3AD203B41FA5}">
                      <a16:colId xmlns:a16="http://schemas.microsoft.com/office/drawing/2014/main" val="2541618793"/>
                    </a:ext>
                  </a:extLst>
                </a:gridCol>
                <a:gridCol w="1399032">
                  <a:extLst>
                    <a:ext uri="{9D8B030D-6E8A-4147-A177-3AD203B41FA5}">
                      <a16:colId xmlns:a16="http://schemas.microsoft.com/office/drawing/2014/main" val="373809829"/>
                    </a:ext>
                  </a:extLst>
                </a:gridCol>
                <a:gridCol w="1069848">
                  <a:extLst>
                    <a:ext uri="{9D8B030D-6E8A-4147-A177-3AD203B41FA5}">
                      <a16:colId xmlns:a16="http://schemas.microsoft.com/office/drawing/2014/main" val="1678499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9636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- 2022-02-07 12:32:46</a:t>
                      </a:r>
                      <a:r>
                        <a:rPr kumimoji="0" lang="en-US" sz="1000" b="0" i="0" u="none" strike="noStrike" kern="1200" cap="none" spc="0" normalizeH="0" baseline="0" noProof="0">
                          <a:ln>
                            <a:noFill/>
                          </a:ln>
                          <a:solidFill>
                            <a:prstClr val="black"/>
                          </a:solidFill>
                          <a:effectLst/>
                          <a:uLnTx/>
                          <a:uFillTx/>
                          <a:latin typeface="+mn-lt"/>
                          <a:ea typeface="+mn-ea"/>
                          <a:cs typeface="+mn-cs"/>
                        </a:rPr>
                        <a:t>
 We're recruiting for a Non-Executive Director (NED) to join the UKHO board. The role will support in implementing the organisations strategy.
There is still time to apply, find out more: …blicappointments.cabinetoffice.gov.uk/appointment/uk… twitter.com/publicappts/st…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1.2821 %</a:t>
                      </a:r>
                    </a:p>
                  </a:txBody>
                  <a:tcPr/>
                </a:tc>
                <a:extLst>
                  <a:ext uri="{0D108BD9-81ED-4DB2-BD59-A6C34878D82A}">
                    <a16:rowId xmlns:a16="http://schemas.microsoft.com/office/drawing/2014/main" val="381833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- 2022-02-03 08:15:33</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@bristolport
We are proud to support our ports with navigational information to ensure safe passage for mariners and port workers. #WeAreEngland twitter.com/bristolport/st…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1.3870 %</a:t>
                      </a:r>
                    </a:p>
                  </a:txBody>
                  <a:tcPr/>
                </a:tc>
                <a:extLst>
                  <a:ext uri="{0D108BD9-81ED-4DB2-BD59-A6C34878D82A}">
                    <a16:rowId xmlns:a16="http://schemas.microsoft.com/office/drawing/2014/main" val="376650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- 2022-01-25 11:23:29</a:t>
                      </a:r>
                      <a:r>
                        <a:rPr kumimoji="0" lang="en-US" sz="1000" b="0" i="0" u="none" strike="noStrike" kern="1200" cap="none" spc="0" normalizeH="0" baseline="0" noProof="0">
                          <a:ln>
                            <a:noFill/>
                          </a:ln>
                          <a:solidFill>
                            <a:prstClr val="black"/>
                          </a:solidFill>
                          <a:effectLst/>
                          <a:uLnTx/>
                          <a:uFillTx/>
                          <a:latin typeface="+mn-lt"/>
                          <a:ea typeface="+mn-ea"/>
                          <a:cs typeface="+mn-cs"/>
                        </a:rPr>
                        <a:t>
 "Diffuse coastal pollution is a hugely challenging issue for marine ecosystems"
Alongside @Geovation we have launched a challenge to find a sustainable solution to tackle diffuse coastal pollution, with a prize of up to £5,000.
Read more here: bit.ly/3rKAKAR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1.5007 %</a:t>
                      </a:r>
                    </a:p>
                  </a:txBody>
                  <a:tcPr/>
                </a:tc>
                <a:extLst>
                  <a:ext uri="{0D108BD9-81ED-4DB2-BD59-A6C34878D82A}">
                    <a16:rowId xmlns:a16="http://schemas.microsoft.com/office/drawing/2014/main" val="2081158998"/>
                  </a:ext>
                </a:extLst>
              </a:tr>
            </a:tbl>
          </a:graphicData>
        </a:graphic>
      </p:graphicFrame>
      <p:sp>
        <p:nvSpPr>
          <p:cNvPr id="4" name="Text Placeholder 3">
            <a:extLst>
              <a:ext uri="{FF2B5EF4-FFF2-40B4-BE49-F238E27FC236}">
                <a16:creationId xmlns:a16="http://schemas.microsoft.com/office/drawing/2014/main" id="{A658095F-3A6D-47C9-B494-DADC0B30D71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69003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5756-FFB4-4C5C-A862-54E5B04ABA43}"/>
              </a:ext>
            </a:extLst>
          </p:cNvPr>
          <p:cNvSpPr>
            <a:spLocks noGrp="1"/>
          </p:cNvSpPr>
          <p:nvPr>
            <p:ph type="title"/>
          </p:nvPr>
        </p:nvSpPr>
        <p:spPr/>
        <p:txBody>
          <a:bodyPr/>
          <a:lstStyle/>
          <a:p>
            <a:r>
              <a:rPr lang="en-US"/>
              <a:t>Twitter Least Engagement | UKHO Profile - 3 of 4</a:t>
            </a:r>
          </a:p>
        </p:txBody>
      </p:sp>
      <p:graphicFrame>
        <p:nvGraphicFramePr>
          <p:cNvPr id="5" name="Table Placeholder 4">
            <a:extLst>
              <a:ext uri="{FF2B5EF4-FFF2-40B4-BE49-F238E27FC236}">
                <a16:creationId xmlns:a16="http://schemas.microsoft.com/office/drawing/2014/main" id="{0B8FF16F-AAFB-4003-B3AD-B2EF7350A1C4}"/>
              </a:ext>
            </a:extLst>
          </p:cNvPr>
          <p:cNvGraphicFramePr>
            <a:graphicFrameLocks noGrp="1"/>
          </p:cNvGraphicFramePr>
          <p:nvPr>
            <p:ph type="tbl" sz="quarter" idx="13"/>
            <p:extLst>
              <p:ext uri="{D42A27DB-BD31-4B8C-83A1-F6EECF244321}">
                <p14:modId xmlns:p14="http://schemas.microsoft.com/office/powerpoint/2010/main" val="403641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303346294"/>
                    </a:ext>
                  </a:extLst>
                </a:gridCol>
                <a:gridCol w="1069848">
                  <a:extLst>
                    <a:ext uri="{9D8B030D-6E8A-4147-A177-3AD203B41FA5}">
                      <a16:colId xmlns:a16="http://schemas.microsoft.com/office/drawing/2014/main" val="1954243211"/>
                    </a:ext>
                  </a:extLst>
                </a:gridCol>
                <a:gridCol w="1069848">
                  <a:extLst>
                    <a:ext uri="{9D8B030D-6E8A-4147-A177-3AD203B41FA5}">
                      <a16:colId xmlns:a16="http://schemas.microsoft.com/office/drawing/2014/main" val="1520633323"/>
                    </a:ext>
                  </a:extLst>
                </a:gridCol>
                <a:gridCol w="1399032">
                  <a:extLst>
                    <a:ext uri="{9D8B030D-6E8A-4147-A177-3AD203B41FA5}">
                      <a16:colId xmlns:a16="http://schemas.microsoft.com/office/drawing/2014/main" val="2362293300"/>
                    </a:ext>
                  </a:extLst>
                </a:gridCol>
                <a:gridCol w="1069848">
                  <a:extLst>
                    <a:ext uri="{9D8B030D-6E8A-4147-A177-3AD203B41FA5}">
                      <a16:colId xmlns:a16="http://schemas.microsoft.com/office/drawing/2014/main" val="21085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447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- 2022-04-22 09:56:20</a:t>
                      </a:r>
                      <a:r>
                        <a:rPr kumimoji="0" lang="en-US" sz="1000" b="0" i="0" u="none" strike="noStrike" kern="1200" cap="none" spc="0" normalizeH="0" baseline="0" noProof="0">
                          <a:ln>
                            <a:noFill/>
                          </a:ln>
                          <a:solidFill>
                            <a:prstClr val="black"/>
                          </a:solidFill>
                          <a:effectLst/>
                          <a:uLnTx/>
                          <a:uFillTx/>
                          <a:latin typeface="+mn-lt"/>
                          <a:ea typeface="+mn-ea"/>
                          <a:cs typeface="+mn-cs"/>
                        </a:rPr>
                        <a:t>
 We specialise in marine data so that together we can support our world’s oceans in a responsible, sustainable way.
Learn how our #DataScience team created a global mangrove data set to help plot changes, monitor and minimise environmental damage: discover.admiralty.co.uk/about-us/case-… #EarthDay pic.twitter.com/39DQFSvRxb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1.5044 %</a:t>
                      </a:r>
                    </a:p>
                  </a:txBody>
                  <a:tcPr/>
                </a:tc>
                <a:extLst>
                  <a:ext uri="{0D108BD9-81ED-4DB2-BD59-A6C34878D82A}">
                    <a16:rowId xmlns:a16="http://schemas.microsoft.com/office/drawing/2014/main" val="200565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- 2022-11-11 10:46:29</a:t>
                      </a:r>
                      <a:r>
                        <a:rPr kumimoji="0" lang="en-US" sz="1000" b="0" i="0" u="none" strike="noStrike" kern="1200" cap="none" spc="0" normalizeH="0" baseline="0" noProof="0">
                          <a:ln>
                            <a:noFill/>
                          </a:ln>
                          <a:solidFill>
                            <a:prstClr val="black"/>
                          </a:solidFill>
                          <a:effectLst/>
                          <a:uLnTx/>
                          <a:uFillTx/>
                          <a:latin typeface="+mn-lt"/>
                          <a:ea typeface="+mn-ea"/>
                          <a:cs typeface="+mn-cs"/>
                        </a:rPr>
                        <a:t>
 This #RemembranceDay we reflect, remember and honour those armed forces members who served to protect their nation.
#RemembranceDay twitter.com/DefenceHQ/stat…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1.5660 %</a:t>
                      </a:r>
                    </a:p>
                  </a:txBody>
                  <a:tcPr/>
                </a:tc>
                <a:extLst>
                  <a:ext uri="{0D108BD9-81ED-4DB2-BD59-A6C34878D82A}">
                    <a16:rowId xmlns:a16="http://schemas.microsoft.com/office/drawing/2014/main" val="52831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- 2022-01-10 15:58:52</a:t>
                      </a:r>
                      <a:r>
                        <a:rPr kumimoji="0" lang="en-US" sz="1000" b="0" i="0" u="none" strike="noStrike" kern="1200" cap="none" spc="0" normalizeH="0" baseline="0" noProof="0">
                          <a:ln>
                            <a:noFill/>
                          </a:ln>
                          <a:solidFill>
                            <a:prstClr val="black"/>
                          </a:solidFill>
                          <a:effectLst/>
                          <a:uLnTx/>
                          <a:uFillTx/>
                          <a:latin typeface="+mn-lt"/>
                          <a:ea typeface="+mn-ea"/>
                          <a:cs typeface="+mn-cs"/>
                        </a:rPr>
                        <a:t>
 "Sometimes effective changes around existing practices that personally connect with people daily can be more than just policies, procedures, technology and data or information."
Dr Gerald J Wong, UKHO Data Strategy &amp;amp; Governance Lead, spoke to @Nicola_Askham about Data Governance. twitter.com/Nicola_Askham/…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1.6616 %</a:t>
                      </a:r>
                    </a:p>
                  </a:txBody>
                  <a:tcPr/>
                </a:tc>
                <a:extLst>
                  <a:ext uri="{0D108BD9-81ED-4DB2-BD59-A6C34878D82A}">
                    <a16:rowId xmlns:a16="http://schemas.microsoft.com/office/drawing/2014/main" val="2754081528"/>
                  </a:ext>
                </a:extLst>
              </a:tr>
            </a:tbl>
          </a:graphicData>
        </a:graphic>
      </p:graphicFrame>
      <p:sp>
        <p:nvSpPr>
          <p:cNvPr id="4" name="Text Placeholder 3">
            <a:extLst>
              <a:ext uri="{FF2B5EF4-FFF2-40B4-BE49-F238E27FC236}">
                <a16:creationId xmlns:a16="http://schemas.microsoft.com/office/drawing/2014/main" id="{0FE4A3CD-7724-4C83-91F1-21E01790CE2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36032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7A55-8AB2-4B43-9E79-E88F8BA771D0}"/>
              </a:ext>
            </a:extLst>
          </p:cNvPr>
          <p:cNvSpPr>
            <a:spLocks noGrp="1"/>
          </p:cNvSpPr>
          <p:nvPr>
            <p:ph type="title"/>
          </p:nvPr>
        </p:nvSpPr>
        <p:spPr/>
        <p:txBody>
          <a:bodyPr/>
          <a:lstStyle/>
          <a:p>
            <a:r>
              <a:rPr lang="en-US"/>
              <a:t>Twitter Least Engagement | UKHO Profile - 4 of 4</a:t>
            </a:r>
          </a:p>
        </p:txBody>
      </p:sp>
      <p:graphicFrame>
        <p:nvGraphicFramePr>
          <p:cNvPr id="5" name="Table Placeholder 4">
            <a:extLst>
              <a:ext uri="{FF2B5EF4-FFF2-40B4-BE49-F238E27FC236}">
                <a16:creationId xmlns:a16="http://schemas.microsoft.com/office/drawing/2014/main" id="{0C413901-AC83-4118-97DA-51CB95548122}"/>
              </a:ext>
            </a:extLst>
          </p:cNvPr>
          <p:cNvGraphicFramePr>
            <a:graphicFrameLocks noGrp="1"/>
          </p:cNvGraphicFramePr>
          <p:nvPr>
            <p:ph type="tbl" sz="quarter" idx="13"/>
            <p:extLst>
              <p:ext uri="{D42A27DB-BD31-4B8C-83A1-F6EECF244321}">
                <p14:modId xmlns:p14="http://schemas.microsoft.com/office/powerpoint/2010/main" val="240959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643469000"/>
                    </a:ext>
                  </a:extLst>
                </a:gridCol>
                <a:gridCol w="1069848">
                  <a:extLst>
                    <a:ext uri="{9D8B030D-6E8A-4147-A177-3AD203B41FA5}">
                      <a16:colId xmlns:a16="http://schemas.microsoft.com/office/drawing/2014/main" val="3337095791"/>
                    </a:ext>
                  </a:extLst>
                </a:gridCol>
                <a:gridCol w="1069848">
                  <a:extLst>
                    <a:ext uri="{9D8B030D-6E8A-4147-A177-3AD203B41FA5}">
                      <a16:colId xmlns:a16="http://schemas.microsoft.com/office/drawing/2014/main" val="2268961349"/>
                    </a:ext>
                  </a:extLst>
                </a:gridCol>
                <a:gridCol w="1399032">
                  <a:extLst>
                    <a:ext uri="{9D8B030D-6E8A-4147-A177-3AD203B41FA5}">
                      <a16:colId xmlns:a16="http://schemas.microsoft.com/office/drawing/2014/main" val="1342456050"/>
                    </a:ext>
                  </a:extLst>
                </a:gridCol>
                <a:gridCol w="1069848">
                  <a:extLst>
                    <a:ext uri="{9D8B030D-6E8A-4147-A177-3AD203B41FA5}">
                      <a16:colId xmlns:a16="http://schemas.microsoft.com/office/drawing/2014/main" val="2944952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7372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- 2022-10-11 12:15:47</a:t>
                      </a:r>
                      <a:r>
                        <a:rPr kumimoji="0" lang="en-US" sz="1000" b="0" i="0" u="none" strike="noStrike" kern="1200" cap="none" spc="0" normalizeH="0" baseline="0" noProof="0">
                          <a:ln>
                            <a:noFill/>
                          </a:ln>
                          <a:solidFill>
                            <a:prstClr val="black"/>
                          </a:solidFill>
                          <a:effectLst/>
                          <a:uLnTx/>
                          <a:uFillTx/>
                          <a:latin typeface="+mn-lt"/>
                          <a:ea typeface="+mn-ea"/>
                          <a:cs typeface="+mn-cs"/>
                        </a:rPr>
                        <a:t>
 Come and visit us at our stand or join us for our presentation on the benefits and progress to date of the new UK Centre for Seabed Mapping initiative. #UKCSM 
Register below: twitter.com/mapthegaps/sta…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1.6827 %</a:t>
                      </a:r>
                    </a:p>
                  </a:txBody>
                  <a:tcPr/>
                </a:tc>
                <a:extLst>
                  <a:ext uri="{0D108BD9-81ED-4DB2-BD59-A6C34878D82A}">
                    <a16:rowId xmlns:a16="http://schemas.microsoft.com/office/drawing/2014/main" val="181952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- 2022-08-16 09:57:01</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UK government in enhancing the UK’s maritime security knowledge through the recently established UK Centre for Seabed Mapping #UKCSM, which seeks to improve quantity, quality and access of #SeabedMapping data. admiralty.co.uk/uk-centre-for-…
gov.uk/government/new… pic.twitter.com/24kQQwcFhF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1.7118 %</a:t>
                      </a:r>
                    </a:p>
                  </a:txBody>
                  <a:tcPr/>
                </a:tc>
                <a:extLst>
                  <a:ext uri="{0D108BD9-81ED-4DB2-BD59-A6C34878D82A}">
                    <a16:rowId xmlns:a16="http://schemas.microsoft.com/office/drawing/2014/main" val="1975931157"/>
                  </a:ext>
                </a:extLst>
              </a:tr>
            </a:tbl>
          </a:graphicData>
        </a:graphic>
      </p:graphicFrame>
      <p:sp>
        <p:nvSpPr>
          <p:cNvPr id="4" name="Text Placeholder 3">
            <a:extLst>
              <a:ext uri="{FF2B5EF4-FFF2-40B4-BE49-F238E27FC236}">
                <a16:creationId xmlns:a16="http://schemas.microsoft.com/office/drawing/2014/main" id="{B9521F7F-024A-457C-8C2D-9881D3C5C41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2249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FB2F7-2D0E-4131-B618-42F983801D5A}"/>
              </a:ext>
            </a:extLst>
          </p:cNvPr>
          <p:cNvSpPr>
            <a:spLocks noGrp="1"/>
          </p:cNvSpPr>
          <p:nvPr>
            <p:ph type="title"/>
          </p:nvPr>
        </p:nvSpPr>
        <p:spPr/>
        <p:txBody>
          <a:bodyPr/>
          <a:lstStyle/>
          <a:p>
            <a:r>
              <a:rPr lang="en-US"/>
              <a:t>LinkedIn Best Engagement | UKHO Profile - 1 of 4</a:t>
            </a:r>
          </a:p>
        </p:txBody>
      </p:sp>
      <p:graphicFrame>
        <p:nvGraphicFramePr>
          <p:cNvPr id="5" name="Table Placeholder 4">
            <a:extLst>
              <a:ext uri="{FF2B5EF4-FFF2-40B4-BE49-F238E27FC236}">
                <a16:creationId xmlns:a16="http://schemas.microsoft.com/office/drawing/2014/main" id="{1B0105CE-7C4D-4CD9-A5E8-93E957AC17D5}"/>
              </a:ext>
            </a:extLst>
          </p:cNvPr>
          <p:cNvGraphicFramePr>
            <a:graphicFrameLocks noGrp="1"/>
          </p:cNvGraphicFramePr>
          <p:nvPr>
            <p:ph type="tbl" sz="quarter" idx="13"/>
            <p:extLst>
              <p:ext uri="{D42A27DB-BD31-4B8C-83A1-F6EECF244321}">
                <p14:modId xmlns:p14="http://schemas.microsoft.com/office/powerpoint/2010/main" val="3076987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97601815"/>
                    </a:ext>
                  </a:extLst>
                </a:gridCol>
                <a:gridCol w="1316736">
                  <a:extLst>
                    <a:ext uri="{9D8B030D-6E8A-4147-A177-3AD203B41FA5}">
                      <a16:colId xmlns:a16="http://schemas.microsoft.com/office/drawing/2014/main" val="929017745"/>
                    </a:ext>
                  </a:extLst>
                </a:gridCol>
                <a:gridCol w="1316736">
                  <a:extLst>
                    <a:ext uri="{9D8B030D-6E8A-4147-A177-3AD203B41FA5}">
                      <a16:colId xmlns:a16="http://schemas.microsoft.com/office/drawing/2014/main" val="1808623523"/>
                    </a:ext>
                  </a:extLst>
                </a:gridCol>
                <a:gridCol w="1316736">
                  <a:extLst>
                    <a:ext uri="{9D8B030D-6E8A-4147-A177-3AD203B41FA5}">
                      <a16:colId xmlns:a16="http://schemas.microsoft.com/office/drawing/2014/main" val="352580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4269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- 2022-07-05 17:52:59</a:t>
                      </a:r>
                      <a:r>
                        <a:rPr kumimoji="0" lang="en-US" sz="1000" b="0" i="0" u="none" strike="noStrike" kern="1200" cap="none" spc="0" normalizeH="0" baseline="0" noProof="0">
                          <a:ln>
                            <a:noFill/>
                          </a:ln>
                          <a:solidFill>
                            <a:prstClr val="black"/>
                          </a:solidFill>
                          <a:effectLst/>
                          <a:uLnTx/>
                          <a:uFillTx/>
                          <a:latin typeface="+mn-lt"/>
                          <a:ea typeface="+mn-ea"/>
                          <a:cs typeface="+mn-cs"/>
                        </a:rPr>
                        <a:t>
 An excellent start to the week at Port of London Authority preparing for the S-102 Bathymetric Surface data trials.
UKHO's Thomas Mellor and Paul Marks have completed their safety training ahead of boarding the MV Laureline at 03:30am tomorrow morning.
Thank you to all parties involved in this exciting and important project.
 Port of London Authority, CLdN #SEAiq #S100 #S102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30.919561933535 %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10592</a:t>
                      </a:r>
                    </a:p>
                  </a:txBody>
                  <a:tcPr/>
                </a:tc>
                <a:extLst>
                  <a:ext uri="{0D108BD9-81ED-4DB2-BD59-A6C34878D82A}">
                    <a16:rowId xmlns:a16="http://schemas.microsoft.com/office/drawing/2014/main" val="84616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- 2022-10-27 11:01:10</a:t>
                      </a:r>
                      <a:r>
                        <a:rPr kumimoji="0" lang="en-US" sz="1000" b="0" i="0" u="none" strike="noStrike" kern="1200" cap="none" spc="0" normalizeH="0" baseline="0" noProof="0">
                          <a:ln>
                            <a:noFill/>
                          </a:ln>
                          <a:solidFill>
                            <a:prstClr val="black"/>
                          </a:solidFill>
                          <a:effectLst/>
                          <a:uLnTx/>
                          <a:uFillTx/>
                          <a:latin typeface="+mn-lt"/>
                          <a:ea typeface="+mn-ea"/>
                          <a:cs typeface="+mn-cs"/>
                        </a:rPr>
                        <a:t>
 In September, we were delighted to welcome and be joined by many peers and colleagues at our first in-person ADMIRALTY Distributor conference since the COVID-19 pandemic, and host our first Technical Partner Conference. 
It was great to see so many of our ADMIRALTY partners face to face to discuss the opportunities and challenges facing the maritime industry. Some of the topics we discussed included developments of the S-100 framework, the next generation of navigation solutions and how we can work together to navigate the maritime future. Many thanks to all those who attended for making it such a great event.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29.373574311283 %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a:t>
                      </a:r>
                    </a:p>
                  </a:txBody>
                  <a:tcPr/>
                </a:tc>
                <a:extLst>
                  <a:ext uri="{0D108BD9-81ED-4DB2-BD59-A6C34878D82A}">
                    <a16:rowId xmlns:a16="http://schemas.microsoft.com/office/drawing/2014/main" val="3239745999"/>
                  </a:ext>
                </a:extLst>
              </a:tr>
            </a:tbl>
          </a:graphicData>
        </a:graphic>
      </p:graphicFrame>
      <p:sp>
        <p:nvSpPr>
          <p:cNvPr id="4" name="Text Placeholder 3">
            <a:extLst>
              <a:ext uri="{FF2B5EF4-FFF2-40B4-BE49-F238E27FC236}">
                <a16:creationId xmlns:a16="http://schemas.microsoft.com/office/drawing/2014/main" id="{F84D5471-2BF2-4C12-A5EF-65F3AB22F55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94787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17582-5925-40B9-AF84-4021E07DE69B}"/>
              </a:ext>
            </a:extLst>
          </p:cNvPr>
          <p:cNvSpPr>
            <a:spLocks noGrp="1"/>
          </p:cNvSpPr>
          <p:nvPr>
            <p:ph type="title"/>
          </p:nvPr>
        </p:nvSpPr>
        <p:spPr/>
        <p:txBody>
          <a:bodyPr/>
          <a:lstStyle/>
          <a:p>
            <a:r>
              <a:rPr lang="en-US"/>
              <a:t>LinkedIn Best Engagement | UKHO Profile - 2 of 4</a:t>
            </a:r>
          </a:p>
        </p:txBody>
      </p:sp>
      <p:graphicFrame>
        <p:nvGraphicFramePr>
          <p:cNvPr id="5" name="Table Placeholder 4">
            <a:extLst>
              <a:ext uri="{FF2B5EF4-FFF2-40B4-BE49-F238E27FC236}">
                <a16:creationId xmlns:a16="http://schemas.microsoft.com/office/drawing/2014/main" id="{165818AB-1CCE-4DEC-A2F4-ABC3722B45C2}"/>
              </a:ext>
            </a:extLst>
          </p:cNvPr>
          <p:cNvGraphicFramePr>
            <a:graphicFrameLocks noGrp="1"/>
          </p:cNvGraphicFramePr>
          <p:nvPr>
            <p:ph type="tbl" sz="quarter" idx="13"/>
            <p:extLst>
              <p:ext uri="{D42A27DB-BD31-4B8C-83A1-F6EECF244321}">
                <p14:modId xmlns:p14="http://schemas.microsoft.com/office/powerpoint/2010/main" val="317354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833857928"/>
                    </a:ext>
                  </a:extLst>
                </a:gridCol>
                <a:gridCol w="1316736">
                  <a:extLst>
                    <a:ext uri="{9D8B030D-6E8A-4147-A177-3AD203B41FA5}">
                      <a16:colId xmlns:a16="http://schemas.microsoft.com/office/drawing/2014/main" val="824581108"/>
                    </a:ext>
                  </a:extLst>
                </a:gridCol>
                <a:gridCol w="1316736">
                  <a:extLst>
                    <a:ext uri="{9D8B030D-6E8A-4147-A177-3AD203B41FA5}">
                      <a16:colId xmlns:a16="http://schemas.microsoft.com/office/drawing/2014/main" val="3554127334"/>
                    </a:ext>
                  </a:extLst>
                </a:gridCol>
                <a:gridCol w="1316736">
                  <a:extLst>
                    <a:ext uri="{9D8B030D-6E8A-4147-A177-3AD203B41FA5}">
                      <a16:colId xmlns:a16="http://schemas.microsoft.com/office/drawing/2014/main" val="976775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1636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- 2022-06-21 13:06:25</a:t>
                      </a:r>
                      <a:r>
                        <a:rPr kumimoji="0" lang="en-US" sz="1000" b="0" i="0" u="none" strike="noStrike" kern="1200" cap="none" spc="0" normalizeH="0" baseline="0" noProof="0">
                          <a:ln>
                            <a:noFill/>
                          </a:ln>
                          <a:solidFill>
                            <a:prstClr val="black"/>
                          </a:solidFill>
                          <a:effectLst/>
                          <a:uLnTx/>
                          <a:uFillTx/>
                          <a:latin typeface="+mn-lt"/>
                          <a:ea typeface="+mn-ea"/>
                          <a:cs typeface="+mn-cs"/>
                        </a:rPr>
                        <a:t>
 Today on #WorldHydrographyDay we’ve come together to celebrate and collaborate with an internal exhibition at our HQ.
We continue to collaborate across the global hydrographic community to raise standards of hydrography, support #SeabedMapping and discover more about our oceans.
International Hydrographic Organization (IHO)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19.542857142857 %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a:t>
                      </a:r>
                    </a:p>
                  </a:txBody>
                  <a:tcPr/>
                </a:tc>
                <a:extLst>
                  <a:ext uri="{0D108BD9-81ED-4DB2-BD59-A6C34878D82A}">
                    <a16:rowId xmlns:a16="http://schemas.microsoft.com/office/drawing/2014/main" val="290296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- 2022-06-14 14:20:39</a:t>
                      </a:r>
                      <a:r>
                        <a:rPr kumimoji="0" lang="en-US" sz="1000" b="0" i="0" u="none" strike="noStrike" kern="1200" cap="none" spc="0" normalizeH="0" baseline="0" noProof="0">
                          <a:ln>
                            <a:noFill/>
                          </a:ln>
                          <a:solidFill>
                            <a:prstClr val="black"/>
                          </a:solidFill>
                          <a:effectLst/>
                          <a:uLnTx/>
                          <a:uFillTx/>
                          <a:latin typeface="+mn-lt"/>
                          <a:ea typeface="+mn-ea"/>
                          <a:cs typeface="+mn-cs"/>
                        </a:rPr>
                        <a:t>
 To mark the 40th anniversary of the Falklands conflict, staff at the UKHO have the unique opportunity to view records from both before, during and after the conflict. This internal display helps tell the story of the islands, the UKHO’s involvement, as well as the role of the survey ships at sea. 
The exhibition commemorates the liberation of the Falklands for Great Britain (on the 14 June 1982) whilst acknowledging the human cost on both sides.
Find out more about what is held in our archive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14.899925871016 %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4047</a:t>
                      </a:r>
                    </a:p>
                  </a:txBody>
                  <a:tcPr/>
                </a:tc>
                <a:extLst>
                  <a:ext uri="{0D108BD9-81ED-4DB2-BD59-A6C34878D82A}">
                    <a16:rowId xmlns:a16="http://schemas.microsoft.com/office/drawing/2014/main" val="3974119888"/>
                  </a:ext>
                </a:extLst>
              </a:tr>
            </a:tbl>
          </a:graphicData>
        </a:graphic>
      </p:graphicFrame>
      <p:sp>
        <p:nvSpPr>
          <p:cNvPr id="4" name="Text Placeholder 3">
            <a:extLst>
              <a:ext uri="{FF2B5EF4-FFF2-40B4-BE49-F238E27FC236}">
                <a16:creationId xmlns:a16="http://schemas.microsoft.com/office/drawing/2014/main" id="{17D78CFC-816B-4441-BD7F-5DDB0C3307C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310082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05DC-6968-4D33-AF0E-1A31E94862B1}"/>
              </a:ext>
            </a:extLst>
          </p:cNvPr>
          <p:cNvSpPr>
            <a:spLocks noGrp="1"/>
          </p:cNvSpPr>
          <p:nvPr>
            <p:ph type="title"/>
          </p:nvPr>
        </p:nvSpPr>
        <p:spPr/>
        <p:txBody>
          <a:bodyPr/>
          <a:lstStyle/>
          <a:p>
            <a:r>
              <a:rPr lang="en-US"/>
              <a:t>LinkedIn Best Engagement | UKHO Profile - 3 of 4</a:t>
            </a:r>
          </a:p>
        </p:txBody>
      </p:sp>
      <p:graphicFrame>
        <p:nvGraphicFramePr>
          <p:cNvPr id="5" name="Table Placeholder 4">
            <a:extLst>
              <a:ext uri="{FF2B5EF4-FFF2-40B4-BE49-F238E27FC236}">
                <a16:creationId xmlns:a16="http://schemas.microsoft.com/office/drawing/2014/main" id="{068FE0C9-A206-49F6-B919-5DE0E4FABDF6}"/>
              </a:ext>
            </a:extLst>
          </p:cNvPr>
          <p:cNvGraphicFramePr>
            <a:graphicFrameLocks noGrp="1"/>
          </p:cNvGraphicFramePr>
          <p:nvPr>
            <p:ph type="tbl" sz="quarter" idx="13"/>
            <p:extLst>
              <p:ext uri="{D42A27DB-BD31-4B8C-83A1-F6EECF244321}">
                <p14:modId xmlns:p14="http://schemas.microsoft.com/office/powerpoint/2010/main" val="258259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013804225"/>
                    </a:ext>
                  </a:extLst>
                </a:gridCol>
                <a:gridCol w="1316736">
                  <a:extLst>
                    <a:ext uri="{9D8B030D-6E8A-4147-A177-3AD203B41FA5}">
                      <a16:colId xmlns:a16="http://schemas.microsoft.com/office/drawing/2014/main" val="3617616034"/>
                    </a:ext>
                  </a:extLst>
                </a:gridCol>
                <a:gridCol w="1316736">
                  <a:extLst>
                    <a:ext uri="{9D8B030D-6E8A-4147-A177-3AD203B41FA5}">
                      <a16:colId xmlns:a16="http://schemas.microsoft.com/office/drawing/2014/main" val="2212133764"/>
                    </a:ext>
                  </a:extLst>
                </a:gridCol>
                <a:gridCol w="1316736">
                  <a:extLst>
                    <a:ext uri="{9D8B030D-6E8A-4147-A177-3AD203B41FA5}">
                      <a16:colId xmlns:a16="http://schemas.microsoft.com/office/drawing/2014/main" val="3509393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6160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- 2022-06-09 09:48:08</a:t>
                      </a:r>
                      <a:r>
                        <a:rPr kumimoji="0" lang="en-US" sz="1000" b="0" i="0" u="none" strike="noStrike" kern="1200" cap="none" spc="0" normalizeH="0" baseline="0" noProof="0">
                          <a:ln>
                            <a:noFill/>
                          </a:ln>
                          <a:solidFill>
                            <a:prstClr val="black"/>
                          </a:solidFill>
                          <a:effectLst/>
                          <a:uLnTx/>
                          <a:uFillTx/>
                          <a:latin typeface="+mn-lt"/>
                          <a:ea typeface="+mn-ea"/>
                          <a:cs typeface="+mn-cs"/>
                        </a:rPr>
                        <a:t>
 To celebrate #InternationalArchivesDay we take a look back and share a collection of images from our archives. The UKHO archive contains hundreds of thousands of hydrographic and navigational documents, some dating from the 17th century.
 The images below include a chart produced in 1919, a copper printing press in operation in 1952 and The Issues Branch taken in 1916.
Find out more: https://lnkd.in/ea3eZQBk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13.860667634253 %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extLst>
                  <a:ext uri="{0D108BD9-81ED-4DB2-BD59-A6C34878D82A}">
                    <a16:rowId xmlns:a16="http://schemas.microsoft.com/office/drawing/2014/main" val="92714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- 2022-03-08 13:33:21</a:t>
                      </a:r>
                      <a:r>
                        <a:rPr kumimoji="0" lang="en-US" sz="1000" b="0" i="0" u="none" strike="noStrike" kern="1200" cap="none" spc="0" normalizeH="0" baseline="0" noProof="0">
                          <a:ln>
                            <a:noFill/>
                          </a:ln>
                          <a:solidFill>
                            <a:prstClr val="black"/>
                          </a:solidFill>
                          <a:effectLst/>
                          <a:uLnTx/>
                          <a:uFillTx/>
                          <a:latin typeface="+mn-lt"/>
                          <a:ea typeface="+mn-ea"/>
                          <a:cs typeface="+mn-cs"/>
                        </a:rPr>
                        <a:t>
 On #IWD2022 we celebrate the achievements of women, raise awareness against bias and support a fairer, more inclusive world.
#BreakTheBias  #IWD2022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13.196973942281 %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extLst>
                  <a:ext uri="{0D108BD9-81ED-4DB2-BD59-A6C34878D82A}">
                    <a16:rowId xmlns:a16="http://schemas.microsoft.com/office/drawing/2014/main" val="309659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- 2022-04-16 12:00:13</a:t>
                      </a:r>
                      <a:r>
                        <a:rPr kumimoji="0" lang="en-US" sz="1000" b="0" i="0" u="none" strike="noStrike" kern="1200" cap="none" spc="0" normalizeH="0" baseline="0" noProof="0">
                          <a:ln>
                            <a:noFill/>
                          </a:ln>
                          <a:solidFill>
                            <a:prstClr val="black"/>
                          </a:solidFill>
                          <a:effectLst/>
                          <a:uLnTx/>
                          <a:uFillTx/>
                          <a:latin typeface="+mn-lt"/>
                          <a:ea typeface="+mn-ea"/>
                          <a:cs typeface="+mn-cs"/>
                        </a:rPr>
                        <a:t>
 #OnThisDay in 1968, the UKHO officially moved to #Taunton into the Dalrymple building - named after founding hydrographer Alexander Dalrymple.
Chart production had already relocated to Taunton in 1941 during WWII.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12.684677078936 %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a:t>
                      </a:r>
                    </a:p>
                  </a:txBody>
                  <a:tcPr/>
                </a:tc>
                <a:extLst>
                  <a:ext uri="{0D108BD9-81ED-4DB2-BD59-A6C34878D82A}">
                    <a16:rowId xmlns:a16="http://schemas.microsoft.com/office/drawing/2014/main" val="2872387718"/>
                  </a:ext>
                </a:extLst>
              </a:tr>
            </a:tbl>
          </a:graphicData>
        </a:graphic>
      </p:graphicFrame>
      <p:sp>
        <p:nvSpPr>
          <p:cNvPr id="4" name="Text Placeholder 3">
            <a:extLst>
              <a:ext uri="{FF2B5EF4-FFF2-40B4-BE49-F238E27FC236}">
                <a16:creationId xmlns:a16="http://schemas.microsoft.com/office/drawing/2014/main" id="{CDCA6E0F-DD28-4515-932A-AFC5E7CFE4F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12418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6F16C-D93B-472F-BE45-2BD90CDE946D}"/>
              </a:ext>
            </a:extLst>
          </p:cNvPr>
          <p:cNvSpPr>
            <a:spLocks noGrp="1"/>
          </p:cNvSpPr>
          <p:nvPr>
            <p:ph type="title"/>
          </p:nvPr>
        </p:nvSpPr>
        <p:spPr/>
        <p:txBody>
          <a:bodyPr/>
          <a:lstStyle/>
          <a:p>
            <a:r>
              <a:rPr lang="en-US"/>
              <a:t>LinkedIn Best Engagement | UKHO Profile - 4 of 4</a:t>
            </a:r>
          </a:p>
        </p:txBody>
      </p:sp>
      <p:graphicFrame>
        <p:nvGraphicFramePr>
          <p:cNvPr id="5" name="Table Placeholder 4">
            <a:extLst>
              <a:ext uri="{FF2B5EF4-FFF2-40B4-BE49-F238E27FC236}">
                <a16:creationId xmlns:a16="http://schemas.microsoft.com/office/drawing/2014/main" id="{EEB1DAF6-830E-4980-8722-FD860A1EEBC5}"/>
              </a:ext>
            </a:extLst>
          </p:cNvPr>
          <p:cNvGraphicFramePr>
            <a:graphicFrameLocks noGrp="1"/>
          </p:cNvGraphicFramePr>
          <p:nvPr>
            <p:ph type="tbl" sz="quarter" idx="13"/>
            <p:extLst>
              <p:ext uri="{D42A27DB-BD31-4B8C-83A1-F6EECF244321}">
                <p14:modId xmlns:p14="http://schemas.microsoft.com/office/powerpoint/2010/main" val="4201324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404503545"/>
                    </a:ext>
                  </a:extLst>
                </a:gridCol>
                <a:gridCol w="1316736">
                  <a:extLst>
                    <a:ext uri="{9D8B030D-6E8A-4147-A177-3AD203B41FA5}">
                      <a16:colId xmlns:a16="http://schemas.microsoft.com/office/drawing/2014/main" val="1260826192"/>
                    </a:ext>
                  </a:extLst>
                </a:gridCol>
                <a:gridCol w="1316736">
                  <a:extLst>
                    <a:ext uri="{9D8B030D-6E8A-4147-A177-3AD203B41FA5}">
                      <a16:colId xmlns:a16="http://schemas.microsoft.com/office/drawing/2014/main" val="4001512328"/>
                    </a:ext>
                  </a:extLst>
                </a:gridCol>
                <a:gridCol w="1316736">
                  <a:extLst>
                    <a:ext uri="{9D8B030D-6E8A-4147-A177-3AD203B41FA5}">
                      <a16:colId xmlns:a16="http://schemas.microsoft.com/office/drawing/2014/main" val="204942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0434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- 2022-07-31 12:00:16</a:t>
                      </a:r>
                      <a:r>
                        <a:rPr kumimoji="0" lang="en-US" sz="1000" b="0" i="0" u="none" strike="noStrike" kern="1200" cap="none" spc="0" normalizeH="0" baseline="0" noProof="0">
                          <a:ln>
                            <a:noFill/>
                          </a:ln>
                          <a:solidFill>
                            <a:prstClr val="black"/>
                          </a:solidFill>
                          <a:effectLst/>
                          <a:uLnTx/>
                          <a:uFillTx/>
                          <a:latin typeface="+mn-lt"/>
                          <a:ea typeface="+mn-ea"/>
                          <a:cs typeface="+mn-cs"/>
                        </a:rPr>
                        <a:t>
 #OnThisDay in 1939, these air charts of the British Isles and the Bay of Biscay were published by the UKHO. This type of chart was created for aircraft use in an Air Chart Carrier like the one shown.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11.784818782767 %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extLst>
                  <a:ext uri="{0D108BD9-81ED-4DB2-BD59-A6C34878D82A}">
                    <a16:rowId xmlns:a16="http://schemas.microsoft.com/office/drawing/2014/main" val="221621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- 2022-11-16 13:28:19</a:t>
                      </a:r>
                      <a:r>
                        <a:rPr kumimoji="0" lang="en-US" sz="1000" b="0" i="0" u="none" strike="noStrike" kern="1200" cap="none" spc="0" normalizeH="0" baseline="0" noProof="0">
                          <a:ln>
                            <a:noFill/>
                          </a:ln>
                          <a:solidFill>
                            <a:prstClr val="black"/>
                          </a:solidFill>
                          <a:effectLst/>
                          <a:uLnTx/>
                          <a:uFillTx/>
                          <a:latin typeface="+mn-lt"/>
                          <a:ea typeface="+mn-ea"/>
                          <a:cs typeface="+mn-cs"/>
                        </a:rPr>
                        <a:t>
 Today marks #GISday. Geographic Information Systems (GIS) are fundamental to our work at the UKHO. 
We use #GIS to gather, analyse and visualise a wide range of hydrographic and marine geospatial data, to help build an understanding of the marine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11.044842058759 %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9054</a:t>
                      </a:r>
                    </a:p>
                  </a:txBody>
                  <a:tcPr/>
                </a:tc>
                <a:extLst>
                  <a:ext uri="{0D108BD9-81ED-4DB2-BD59-A6C34878D82A}">
                    <a16:rowId xmlns:a16="http://schemas.microsoft.com/office/drawing/2014/main" val="362127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- 2022-03-18 13:24:51</a:t>
                      </a:r>
                      <a:r>
                        <a:rPr kumimoji="0" lang="en-US" sz="1000" b="0" i="0" u="none" strike="noStrike" kern="1200" cap="none" spc="0" normalizeH="0" baseline="0" noProof="0">
                          <a:ln>
                            <a:noFill/>
                          </a:ln>
                          <a:solidFill>
                            <a:prstClr val="black"/>
                          </a:solidFill>
                          <a:effectLst/>
                          <a:uLnTx/>
                          <a:uFillTx/>
                          <a:latin typeface="+mn-lt"/>
                          <a:ea typeface="+mn-ea"/>
                          <a:cs typeface="+mn-cs"/>
                        </a:rPr>
                        <a:t>
 Today, UKHO’s Chief Executive, Peter Sparkes signed a MoU with The Nippon Foundation-GEBCO Seabed 2030 Project. “As a world-leading centre for hydrography, we share the Seabed 2030 vision and believe that the full mapping of the world’s oceans is a key milestone in supporting safe, secure and thriving oceans.”
This will see us working together to support UN Ocean Decade 'Decade of Ocean Science for #SustainableDevelopment'. The UKHO will provide bathymetric data and expertise to support the complete mapping of the world’s oceans by 2030. 
Find out more: https://lnkd.in/dDMdiZ4Q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10.808580858086 %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a:t>
                      </a:r>
                    </a:p>
                  </a:txBody>
                  <a:tcPr/>
                </a:tc>
                <a:extLst>
                  <a:ext uri="{0D108BD9-81ED-4DB2-BD59-A6C34878D82A}">
                    <a16:rowId xmlns:a16="http://schemas.microsoft.com/office/drawing/2014/main" val="3571965611"/>
                  </a:ext>
                </a:extLst>
              </a:tr>
            </a:tbl>
          </a:graphicData>
        </a:graphic>
      </p:graphicFrame>
      <p:sp>
        <p:nvSpPr>
          <p:cNvPr id="4" name="Text Placeholder 3">
            <a:extLst>
              <a:ext uri="{FF2B5EF4-FFF2-40B4-BE49-F238E27FC236}">
                <a16:creationId xmlns:a16="http://schemas.microsoft.com/office/drawing/2014/main" id="{159CB723-737D-490B-9BCC-37D540C0D12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606027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9EE5D-3D54-468F-811F-3DA98840028B}"/>
              </a:ext>
            </a:extLst>
          </p:cNvPr>
          <p:cNvSpPr>
            <a:spLocks noGrp="1"/>
          </p:cNvSpPr>
          <p:nvPr>
            <p:ph type="title"/>
          </p:nvPr>
        </p:nvSpPr>
        <p:spPr/>
        <p:txBody>
          <a:bodyPr/>
          <a:lstStyle/>
          <a:p>
            <a:r>
              <a:rPr lang="en-US"/>
              <a:t>LinkedIn Least Engagement | UKHO Profile - 1 of 3</a:t>
            </a:r>
          </a:p>
        </p:txBody>
      </p:sp>
      <p:graphicFrame>
        <p:nvGraphicFramePr>
          <p:cNvPr id="5" name="Table Placeholder 4">
            <a:extLst>
              <a:ext uri="{FF2B5EF4-FFF2-40B4-BE49-F238E27FC236}">
                <a16:creationId xmlns:a16="http://schemas.microsoft.com/office/drawing/2014/main" id="{1C231668-7C7F-4605-A9B3-89ABA529F4D8}"/>
              </a:ext>
            </a:extLst>
          </p:cNvPr>
          <p:cNvGraphicFramePr>
            <a:graphicFrameLocks noGrp="1"/>
          </p:cNvGraphicFramePr>
          <p:nvPr>
            <p:ph type="tbl" sz="quarter" idx="13"/>
            <p:extLst>
              <p:ext uri="{D42A27DB-BD31-4B8C-83A1-F6EECF244321}">
                <p14:modId xmlns:p14="http://schemas.microsoft.com/office/powerpoint/2010/main" val="154037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60219460"/>
                    </a:ext>
                  </a:extLst>
                </a:gridCol>
                <a:gridCol w="1316736">
                  <a:extLst>
                    <a:ext uri="{9D8B030D-6E8A-4147-A177-3AD203B41FA5}">
                      <a16:colId xmlns:a16="http://schemas.microsoft.com/office/drawing/2014/main" val="309270462"/>
                    </a:ext>
                  </a:extLst>
                </a:gridCol>
                <a:gridCol w="1316736">
                  <a:extLst>
                    <a:ext uri="{9D8B030D-6E8A-4147-A177-3AD203B41FA5}">
                      <a16:colId xmlns:a16="http://schemas.microsoft.com/office/drawing/2014/main" val="756027261"/>
                    </a:ext>
                  </a:extLst>
                </a:gridCol>
                <a:gridCol w="1316736">
                  <a:extLst>
                    <a:ext uri="{9D8B030D-6E8A-4147-A177-3AD203B41FA5}">
                      <a16:colId xmlns:a16="http://schemas.microsoft.com/office/drawing/2014/main" val="139896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0080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- 2022-06-22 10:38:14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0.49937578027466 %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131755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- 2022-06-01 12:16:52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0.73260073260073 %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380214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- 2022-10-19 09:23:48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1.2752391073326 %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extLst>
                  <a:ext uri="{0D108BD9-81ED-4DB2-BD59-A6C34878D82A}">
                    <a16:rowId xmlns:a16="http://schemas.microsoft.com/office/drawing/2014/main" val="149318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- 2022-03-23 15:32:18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1.4823261117446 %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extLst>
                  <a:ext uri="{0D108BD9-81ED-4DB2-BD59-A6C34878D82A}">
                    <a16:rowId xmlns:a16="http://schemas.microsoft.com/office/drawing/2014/main" val="3482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- 2022-08-10 08:11:43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1.4989293361884 %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extLst>
                  <a:ext uri="{0D108BD9-81ED-4DB2-BD59-A6C34878D82A}">
                    <a16:rowId xmlns:a16="http://schemas.microsoft.com/office/drawing/2014/main" val="90994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- 2022-12-14 10:56:16</a:t>
                      </a:r>
                      <a:r>
                        <a:rPr kumimoji="0" lang="en-US" sz="1000" b="0" i="0" u="none" strike="noStrike" kern="1200" cap="none" spc="0" normalizeH="0" baseline="0" noProof="0">
                          <a:ln>
                            <a:noFill/>
                          </a:ln>
                          <a:solidFill>
                            <a:prstClr val="black"/>
                          </a:solidFill>
                          <a:effectLst/>
                          <a:uLnTx/>
                          <a:uFillTx/>
                          <a:latin typeface="+mn-lt"/>
                          <a:ea typeface="+mn-ea"/>
                          <a:cs typeface="+mn-cs"/>
                        </a:rPr>
                        <a:t>
 Last week our Deputy Chief Data Officer James Carey spoke at The Open Geospatial Consortium (OGC)'s Innovation event on ‘Addressing Disaster Together’. 
We are proud to work alongside other national and international organisations to progress policy formulation and technology advancement that aid communities facing disaster and climate circumstances. 
#OGCiDays #MaritimeData
http://ow.ly/uQ2Q50M2s4O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1.531914893617 %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108891589"/>
                  </a:ext>
                </a:extLst>
              </a:tr>
            </a:tbl>
          </a:graphicData>
        </a:graphic>
      </p:graphicFrame>
      <p:sp>
        <p:nvSpPr>
          <p:cNvPr id="4" name="Text Placeholder 3">
            <a:extLst>
              <a:ext uri="{FF2B5EF4-FFF2-40B4-BE49-F238E27FC236}">
                <a16:creationId xmlns:a16="http://schemas.microsoft.com/office/drawing/2014/main" id="{A0A4D002-EDD7-4195-B8C1-5AF2B971E86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43270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0B36-5000-4ABE-BBEA-72743C45A49D}"/>
              </a:ext>
            </a:extLst>
          </p:cNvPr>
          <p:cNvSpPr>
            <a:spLocks noGrp="1"/>
          </p:cNvSpPr>
          <p:nvPr>
            <p:ph type="title"/>
          </p:nvPr>
        </p:nvSpPr>
        <p:spPr/>
        <p:txBody>
          <a:bodyPr/>
          <a:lstStyle/>
          <a:p>
            <a:r>
              <a:rPr lang="en-US"/>
              <a:t>LinkedIn Least Engagement | UKHO Profile - 2 of 3</a:t>
            </a:r>
          </a:p>
        </p:txBody>
      </p:sp>
      <p:graphicFrame>
        <p:nvGraphicFramePr>
          <p:cNvPr id="5" name="Table Placeholder 4">
            <a:extLst>
              <a:ext uri="{FF2B5EF4-FFF2-40B4-BE49-F238E27FC236}">
                <a16:creationId xmlns:a16="http://schemas.microsoft.com/office/drawing/2014/main" id="{6BCDD413-626E-4B7A-81D4-4C71C15F7E9C}"/>
              </a:ext>
            </a:extLst>
          </p:cNvPr>
          <p:cNvGraphicFramePr>
            <a:graphicFrameLocks noGrp="1"/>
          </p:cNvGraphicFramePr>
          <p:nvPr>
            <p:ph type="tbl" sz="quarter" idx="13"/>
            <p:extLst>
              <p:ext uri="{D42A27DB-BD31-4B8C-83A1-F6EECF244321}">
                <p14:modId xmlns:p14="http://schemas.microsoft.com/office/powerpoint/2010/main" val="124761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1722423596"/>
                    </a:ext>
                  </a:extLst>
                </a:gridCol>
                <a:gridCol w="1316736">
                  <a:extLst>
                    <a:ext uri="{9D8B030D-6E8A-4147-A177-3AD203B41FA5}">
                      <a16:colId xmlns:a16="http://schemas.microsoft.com/office/drawing/2014/main" val="1183598388"/>
                    </a:ext>
                  </a:extLst>
                </a:gridCol>
                <a:gridCol w="1316736">
                  <a:extLst>
                    <a:ext uri="{9D8B030D-6E8A-4147-A177-3AD203B41FA5}">
                      <a16:colId xmlns:a16="http://schemas.microsoft.com/office/drawing/2014/main" val="1570056706"/>
                    </a:ext>
                  </a:extLst>
                </a:gridCol>
                <a:gridCol w="1316736">
                  <a:extLst>
                    <a:ext uri="{9D8B030D-6E8A-4147-A177-3AD203B41FA5}">
                      <a16:colId xmlns:a16="http://schemas.microsoft.com/office/drawing/2014/main" val="353551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8483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- 2022-09-05 11:00:54</a:t>
                      </a:r>
                      <a:r>
                        <a:rPr kumimoji="0" lang="en-US" sz="1000" b="0" i="0" u="none" strike="noStrike" kern="1200" cap="none" spc="0" normalizeH="0" baseline="0" noProof="0">
                          <a:ln>
                            <a:noFill/>
                          </a:ln>
                          <a:solidFill>
                            <a:prstClr val="black"/>
                          </a:solidFill>
                          <a:effectLst/>
                          <a:uLnTx/>
                          <a:uFillTx/>
                          <a:latin typeface="+mn-lt"/>
                          <a:ea typeface="+mn-ea"/>
                          <a:cs typeface="+mn-cs"/>
                        </a:rPr>
                        <a:t>
 This week is SMM 2022 in Hamburg; hear from our experts on:
› The future of digital navigation
› How we can make autonomous shipping a reality
› How #MarineData can support the future of our oceans
Register here: http://ow.ly/fooB50KyRKz
#CelebrateSMM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1.8433179723502 %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extLst>
                  <a:ext uri="{0D108BD9-81ED-4DB2-BD59-A6C34878D82A}">
                    <a16:rowId xmlns:a16="http://schemas.microsoft.com/office/drawing/2014/main" val="243380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- 2022-01-11 12:54:26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1.9163763066202 %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146106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- 2022-09-03 11:30:11</a:t>
                      </a:r>
                      <a:r>
                        <a:rPr kumimoji="0" lang="en-US" sz="1000" b="0" i="0" u="none" strike="noStrike" kern="1200" cap="none" spc="0" normalizeH="0" baseline="0" noProof="0">
                          <a:ln>
                            <a:noFill/>
                          </a:ln>
                          <a:solidFill>
                            <a:prstClr val="black"/>
                          </a:solidFill>
                          <a:effectLst/>
                          <a:uLnTx/>
                          <a:uFillTx/>
                          <a:latin typeface="+mn-lt"/>
                          <a:ea typeface="+mn-ea"/>
                          <a:cs typeface="+mn-cs"/>
                        </a:rPr>
                        <a:t>
 We’re at #SMMFair from 6 to 9 September, join us in person and meet our experts in Hall B6 at stand B6.303.
Our free seminar ‘Navigating the maritime future’ will also take place from 6 to 8 September, register now for your place: http://ow.ly/vcH950KyIMI
#MaritimeFuture #CelebrateSMM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2.0785219399538 %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extLst>
                  <a:ext uri="{0D108BD9-81ED-4DB2-BD59-A6C34878D82A}">
                    <a16:rowId xmlns:a16="http://schemas.microsoft.com/office/drawing/2014/main" val="2603905605"/>
                  </a:ext>
                </a:extLst>
              </a:tr>
            </a:tbl>
          </a:graphicData>
        </a:graphic>
      </p:graphicFrame>
      <p:sp>
        <p:nvSpPr>
          <p:cNvPr id="4" name="Text Placeholder 3">
            <a:extLst>
              <a:ext uri="{FF2B5EF4-FFF2-40B4-BE49-F238E27FC236}">
                <a16:creationId xmlns:a16="http://schemas.microsoft.com/office/drawing/2014/main" id="{80A8A929-F783-4581-BE99-0844CEE9639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67914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28428-7A5E-4E45-BA24-4BEE77C23EA2}"/>
              </a:ext>
            </a:extLst>
          </p:cNvPr>
          <p:cNvSpPr>
            <a:spLocks noGrp="1"/>
          </p:cNvSpPr>
          <p:nvPr>
            <p:ph type="title"/>
          </p:nvPr>
        </p:nvSpPr>
        <p:spPr/>
        <p:txBody>
          <a:bodyPr/>
          <a:lstStyle/>
          <a:p>
            <a:r>
              <a:rPr lang="en-US"/>
              <a:t>LinkedIn Least Engagement | UKHO Profile - 3 of 3</a:t>
            </a:r>
          </a:p>
        </p:txBody>
      </p:sp>
      <p:graphicFrame>
        <p:nvGraphicFramePr>
          <p:cNvPr id="5" name="Table Placeholder 4">
            <a:extLst>
              <a:ext uri="{FF2B5EF4-FFF2-40B4-BE49-F238E27FC236}">
                <a16:creationId xmlns:a16="http://schemas.microsoft.com/office/drawing/2014/main" id="{8E92D3C5-08BC-4DE0-821E-A95EC219076F}"/>
              </a:ext>
            </a:extLst>
          </p:cNvPr>
          <p:cNvGraphicFramePr>
            <a:graphicFrameLocks noGrp="1"/>
          </p:cNvGraphicFramePr>
          <p:nvPr>
            <p:ph type="tbl" sz="quarter" idx="13"/>
            <p:extLst>
              <p:ext uri="{D42A27DB-BD31-4B8C-83A1-F6EECF244321}">
                <p14:modId xmlns:p14="http://schemas.microsoft.com/office/powerpoint/2010/main" val="15617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672845738"/>
                    </a:ext>
                  </a:extLst>
                </a:gridCol>
                <a:gridCol w="1316736">
                  <a:extLst>
                    <a:ext uri="{9D8B030D-6E8A-4147-A177-3AD203B41FA5}">
                      <a16:colId xmlns:a16="http://schemas.microsoft.com/office/drawing/2014/main" val="3158120009"/>
                    </a:ext>
                  </a:extLst>
                </a:gridCol>
                <a:gridCol w="1316736">
                  <a:extLst>
                    <a:ext uri="{9D8B030D-6E8A-4147-A177-3AD203B41FA5}">
                      <a16:colId xmlns:a16="http://schemas.microsoft.com/office/drawing/2014/main" val="2437768772"/>
                    </a:ext>
                  </a:extLst>
                </a:gridCol>
                <a:gridCol w="1316736">
                  <a:extLst>
                    <a:ext uri="{9D8B030D-6E8A-4147-A177-3AD203B41FA5}">
                      <a16:colId xmlns:a16="http://schemas.microsoft.com/office/drawing/2014/main" val="40914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1400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- 2022-09-02 10:00:53</a:t>
                      </a:r>
                      <a:r>
                        <a:rPr kumimoji="0" lang="en-US" sz="1000" b="0" i="0" u="none" strike="noStrike" kern="1200" cap="none" spc="0" normalizeH="0" baseline="0" noProof="0">
                          <a:ln>
                            <a:noFill/>
                          </a:ln>
                          <a:solidFill>
                            <a:prstClr val="black"/>
                          </a:solidFill>
                          <a:effectLst/>
                          <a:uLnTx/>
                          <a:uFillTx/>
                          <a:latin typeface="+mn-lt"/>
                          <a:ea typeface="+mn-ea"/>
                          <a:cs typeface="+mn-cs"/>
                        </a:rPr>
                        <a:t>
 We've recently published our Annual Report and Accounts for 2021/2022, take a look as Peter Sparkes, Chief Executive of UKHO discusses our goals and highlights over the last year. 
As the shipping industry faces the challenges of #Decarbonisation and #Digitalisation we have continued to evolve. Find out more: http://ow.ly/sZXc50KroYZ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2.1712907117008 %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extLst>
                  <a:ext uri="{0D108BD9-81ED-4DB2-BD59-A6C34878D82A}">
                    <a16:rowId xmlns:a16="http://schemas.microsoft.com/office/drawing/2014/main" val="3609015672"/>
                  </a:ext>
                </a:extLst>
              </a:tr>
            </a:tbl>
          </a:graphicData>
        </a:graphic>
      </p:graphicFrame>
      <p:sp>
        <p:nvSpPr>
          <p:cNvPr id="4" name="Text Placeholder 3">
            <a:extLst>
              <a:ext uri="{FF2B5EF4-FFF2-40B4-BE49-F238E27FC236}">
                <a16:creationId xmlns:a16="http://schemas.microsoft.com/office/drawing/2014/main" id="{2A970A65-B39B-411C-9120-9938D114B62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40906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816</Words>
  <Application>Microsoft Office PowerPoint</Application>
  <PresentationFormat>On-screen Show (4:3)</PresentationFormat>
  <Paragraphs>308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UKHO</vt:lpstr>
      <vt:lpstr>LinkedIn Followers Total | UKHO Profile</vt:lpstr>
      <vt:lpstr>Twitter Followers Total | UKHO Profile</vt:lpstr>
      <vt:lpstr>LinkedIn Post count | UKHO Profile</vt:lpstr>
      <vt:lpstr>LinkedIn Average Interactions per Post | UKHO Profile</vt:lpstr>
      <vt:lpstr>Twitter Average Interactions Per Own Tweet | UKHO Profile</vt:lpstr>
      <vt:lpstr>LinkedIn Engagement Rate By Post Type | UKHO Profile</vt:lpstr>
      <vt:lpstr>Twitter Engagement Rate By Tweet Type | UKHO Profile</vt:lpstr>
      <vt:lpstr>Twitter Best Engagement | UKHO Profile - 1 of 5</vt:lpstr>
      <vt:lpstr>Twitter Best Engagement | UKHO Profile - 2 of 5</vt:lpstr>
      <vt:lpstr>Twitter Best Engagement | UKHO Profile - 3 of 5</vt:lpstr>
      <vt:lpstr>Twitter Best Engagement | UKHO Profile - 4 of 5</vt:lpstr>
      <vt:lpstr>Twitter Best Engagement | UKHO Profile - 5 of 5</vt:lpstr>
      <vt:lpstr>Twitter Least Engagement | UKHO Profile - 1 of 4</vt:lpstr>
      <vt:lpstr>Twitter Least Engagement | UKHO Profile - 2 of 4</vt:lpstr>
      <vt:lpstr>Twitter Least Engagement | UKHO Profile - 3 of 4</vt:lpstr>
      <vt:lpstr>Twitter Least Engagement | UKHO Profile - 4 of 4</vt:lpstr>
      <vt:lpstr>LinkedIn Best Engagement | UKHO Profile - 1 of 4</vt:lpstr>
      <vt:lpstr>LinkedIn Best Engagement | UKHO Profile - 2 of 4</vt:lpstr>
      <vt:lpstr>LinkedIn Best Engagement | UKHO Profile - 3 of 4</vt:lpstr>
      <vt:lpstr>LinkedIn Best Engagement | UKHO Profile - 4 of 4</vt:lpstr>
      <vt:lpstr>LinkedIn Least Engagement | UKHO Profile - 1 of 3</vt:lpstr>
      <vt:lpstr>LinkedIn Least Engagement | UKHO Profile - 2 of 3</vt:lpstr>
      <vt:lpstr>LinkedIn Least Engagement | UKHO Profile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UKHO</dc:title>
  <dc:creator>Administrator</dc:creator>
  <cp:lastModifiedBy>Administrator</cp:lastModifiedBy>
  <cp:revision>1</cp:revision>
  <dcterms:created xsi:type="dcterms:W3CDTF">2023-01-04T16:37:31Z</dcterms:created>
  <dcterms:modified xsi:type="dcterms:W3CDTF">2023-01-04T16:38:44Z</dcterms:modified>
</cp:coreProperties>
</file>