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67517</c:v>
                </c:pt>
                <c:pt idx="1">
                  <c:v>67513</c:v>
                </c:pt>
                <c:pt idx="2">
                  <c:v>67510</c:v>
                </c:pt>
                <c:pt idx="3">
                  <c:v>67504</c:v>
                </c:pt>
                <c:pt idx="4">
                  <c:v>67502</c:v>
                </c:pt>
                <c:pt idx="5">
                  <c:v>67500</c:v>
                </c:pt>
                <c:pt idx="6">
                  <c:v>67500</c:v>
                </c:pt>
                <c:pt idx="7">
                  <c:v>67497</c:v>
                </c:pt>
                <c:pt idx="8">
                  <c:v>67497</c:v>
                </c:pt>
                <c:pt idx="9">
                  <c:v>67494</c:v>
                </c:pt>
                <c:pt idx="10">
                  <c:v>67493</c:v>
                </c:pt>
                <c:pt idx="11">
                  <c:v>67493</c:v>
                </c:pt>
                <c:pt idx="12">
                  <c:v>67495</c:v>
                </c:pt>
                <c:pt idx="13">
                  <c:v>67495</c:v>
                </c:pt>
                <c:pt idx="14">
                  <c:v>67497</c:v>
                </c:pt>
                <c:pt idx="15">
                  <c:v>67498</c:v>
                </c:pt>
                <c:pt idx="16">
                  <c:v>67491</c:v>
                </c:pt>
                <c:pt idx="17">
                  <c:v>67491</c:v>
                </c:pt>
                <c:pt idx="18">
                  <c:v>67490</c:v>
                </c:pt>
                <c:pt idx="19">
                  <c:v>67483</c:v>
                </c:pt>
                <c:pt idx="20">
                  <c:v>67480</c:v>
                </c:pt>
                <c:pt idx="21">
                  <c:v>67476</c:v>
                </c:pt>
                <c:pt idx="22">
                  <c:v>67475</c:v>
                </c:pt>
                <c:pt idx="23">
                  <c:v>67475</c:v>
                </c:pt>
                <c:pt idx="24">
                  <c:v>67475</c:v>
                </c:pt>
                <c:pt idx="25">
                  <c:v>67472</c:v>
                </c:pt>
                <c:pt idx="26">
                  <c:v>67471</c:v>
                </c:pt>
                <c:pt idx="27">
                  <c:v>67465</c:v>
                </c:pt>
                <c:pt idx="28">
                  <c:v>67466</c:v>
                </c:pt>
                <c:pt idx="29">
                  <c:v>67469</c:v>
                </c:pt>
                <c:pt idx="30">
                  <c:v>67465</c:v>
                </c:pt>
                <c:pt idx="31">
                  <c:v>67461</c:v>
                </c:pt>
                <c:pt idx="32">
                  <c:v>67460</c:v>
                </c:pt>
                <c:pt idx="33">
                  <c:v>67457</c:v>
                </c:pt>
                <c:pt idx="34">
                  <c:v>67454</c:v>
                </c:pt>
                <c:pt idx="35">
                  <c:v>67456</c:v>
                </c:pt>
                <c:pt idx="36">
                  <c:v>67454</c:v>
                </c:pt>
                <c:pt idx="37">
                  <c:v>67450</c:v>
                </c:pt>
                <c:pt idx="38">
                  <c:v>67448</c:v>
                </c:pt>
                <c:pt idx="39">
                  <c:v>67444</c:v>
                </c:pt>
                <c:pt idx="40">
                  <c:v>67441</c:v>
                </c:pt>
                <c:pt idx="41">
                  <c:v>67439</c:v>
                </c:pt>
                <c:pt idx="42">
                  <c:v>67431</c:v>
                </c:pt>
                <c:pt idx="43">
                  <c:v>67428</c:v>
                </c:pt>
                <c:pt idx="44">
                  <c:v>67422</c:v>
                </c:pt>
                <c:pt idx="45">
                  <c:v>67418</c:v>
                </c:pt>
                <c:pt idx="46">
                  <c:v>67413</c:v>
                </c:pt>
                <c:pt idx="47">
                  <c:v>67409</c:v>
                </c:pt>
                <c:pt idx="48">
                  <c:v>67407</c:v>
                </c:pt>
                <c:pt idx="49">
                  <c:v>67408</c:v>
                </c:pt>
                <c:pt idx="50">
                  <c:v>67411</c:v>
                </c:pt>
                <c:pt idx="51">
                  <c:v>67409</c:v>
                </c:pt>
                <c:pt idx="52">
                  <c:v>67409</c:v>
                </c:pt>
                <c:pt idx="53">
                  <c:v>67410</c:v>
                </c:pt>
                <c:pt idx="54">
                  <c:v>67414</c:v>
                </c:pt>
                <c:pt idx="55">
                  <c:v>67416</c:v>
                </c:pt>
                <c:pt idx="56">
                  <c:v>67415</c:v>
                </c:pt>
                <c:pt idx="57">
                  <c:v>67415</c:v>
                </c:pt>
                <c:pt idx="58">
                  <c:v>67413</c:v>
                </c:pt>
                <c:pt idx="59">
                  <c:v>67411</c:v>
                </c:pt>
                <c:pt idx="60">
                  <c:v>67411</c:v>
                </c:pt>
                <c:pt idx="61">
                  <c:v>67411</c:v>
                </c:pt>
                <c:pt idx="62">
                  <c:v>67409</c:v>
                </c:pt>
                <c:pt idx="63">
                  <c:v>67400</c:v>
                </c:pt>
                <c:pt idx="64">
                  <c:v>67406</c:v>
                </c:pt>
                <c:pt idx="65">
                  <c:v>67408</c:v>
                </c:pt>
                <c:pt idx="66">
                  <c:v>67404</c:v>
                </c:pt>
                <c:pt idx="67">
                  <c:v>67402</c:v>
                </c:pt>
                <c:pt idx="68">
                  <c:v>67403</c:v>
                </c:pt>
                <c:pt idx="69">
                  <c:v>67403</c:v>
                </c:pt>
                <c:pt idx="70">
                  <c:v>67402</c:v>
                </c:pt>
                <c:pt idx="71">
                  <c:v>67399</c:v>
                </c:pt>
                <c:pt idx="72">
                  <c:v>67400</c:v>
                </c:pt>
                <c:pt idx="73">
                  <c:v>67401</c:v>
                </c:pt>
                <c:pt idx="74">
                  <c:v>67397</c:v>
                </c:pt>
                <c:pt idx="75">
                  <c:v>67393</c:v>
                </c:pt>
                <c:pt idx="76">
                  <c:v>67393</c:v>
                </c:pt>
                <c:pt idx="77">
                  <c:v>67391</c:v>
                </c:pt>
                <c:pt idx="78">
                  <c:v>67390</c:v>
                </c:pt>
                <c:pt idx="79">
                  <c:v>67388</c:v>
                </c:pt>
                <c:pt idx="80">
                  <c:v>67382</c:v>
                </c:pt>
                <c:pt idx="81">
                  <c:v>67378</c:v>
                </c:pt>
                <c:pt idx="82">
                  <c:v>67377</c:v>
                </c:pt>
                <c:pt idx="83">
                  <c:v>67379</c:v>
                </c:pt>
                <c:pt idx="84">
                  <c:v>67382</c:v>
                </c:pt>
                <c:pt idx="85">
                  <c:v>67378</c:v>
                </c:pt>
                <c:pt idx="86">
                  <c:v>67378</c:v>
                </c:pt>
                <c:pt idx="87">
                  <c:v>67378</c:v>
                </c:pt>
                <c:pt idx="88">
                  <c:v>67376</c:v>
                </c:pt>
                <c:pt idx="89">
                  <c:v>67374</c:v>
                </c:pt>
                <c:pt idx="90">
                  <c:v>67373</c:v>
                </c:pt>
                <c:pt idx="91">
                  <c:v>67366</c:v>
                </c:pt>
                <c:pt idx="92">
                  <c:v>67358</c:v>
                </c:pt>
                <c:pt idx="93">
                  <c:v>67356</c:v>
                </c:pt>
                <c:pt idx="94">
                  <c:v>67356</c:v>
                </c:pt>
                <c:pt idx="95">
                  <c:v>67355</c:v>
                </c:pt>
                <c:pt idx="96">
                  <c:v>67350</c:v>
                </c:pt>
                <c:pt idx="97">
                  <c:v>67348</c:v>
                </c:pt>
                <c:pt idx="98">
                  <c:v>67345</c:v>
                </c:pt>
                <c:pt idx="99">
                  <c:v>67345</c:v>
                </c:pt>
                <c:pt idx="100">
                  <c:v>67340</c:v>
                </c:pt>
                <c:pt idx="101">
                  <c:v>67333</c:v>
                </c:pt>
                <c:pt idx="102">
                  <c:v>67334</c:v>
                </c:pt>
                <c:pt idx="103">
                  <c:v>67331</c:v>
                </c:pt>
                <c:pt idx="104">
                  <c:v>67329</c:v>
                </c:pt>
                <c:pt idx="105">
                  <c:v>67327</c:v>
                </c:pt>
                <c:pt idx="106">
                  <c:v>67326</c:v>
                </c:pt>
                <c:pt idx="107">
                  <c:v>67323</c:v>
                </c:pt>
                <c:pt idx="108">
                  <c:v>67322</c:v>
                </c:pt>
                <c:pt idx="109">
                  <c:v>67320</c:v>
                </c:pt>
                <c:pt idx="110">
                  <c:v>67313</c:v>
                </c:pt>
                <c:pt idx="111">
                  <c:v>67310</c:v>
                </c:pt>
                <c:pt idx="112">
                  <c:v>67308</c:v>
                </c:pt>
                <c:pt idx="113">
                  <c:v>67309</c:v>
                </c:pt>
                <c:pt idx="114">
                  <c:v>67304</c:v>
                </c:pt>
                <c:pt idx="115">
                  <c:v>67303</c:v>
                </c:pt>
                <c:pt idx="116">
                  <c:v>67301</c:v>
                </c:pt>
                <c:pt idx="117">
                  <c:v>67303</c:v>
                </c:pt>
                <c:pt idx="118">
                  <c:v>67304</c:v>
                </c:pt>
                <c:pt idx="119">
                  <c:v>67301</c:v>
                </c:pt>
                <c:pt idx="120">
                  <c:v>67299</c:v>
                </c:pt>
                <c:pt idx="121">
                  <c:v>67300</c:v>
                </c:pt>
                <c:pt idx="122">
                  <c:v>67300</c:v>
                </c:pt>
                <c:pt idx="123">
                  <c:v>67297</c:v>
                </c:pt>
                <c:pt idx="124">
                  <c:v>67296</c:v>
                </c:pt>
                <c:pt idx="125">
                  <c:v>67294</c:v>
                </c:pt>
                <c:pt idx="126">
                  <c:v>67293</c:v>
                </c:pt>
                <c:pt idx="127">
                  <c:v>67291</c:v>
                </c:pt>
                <c:pt idx="128">
                  <c:v>67290</c:v>
                </c:pt>
                <c:pt idx="129">
                  <c:v>67291</c:v>
                </c:pt>
                <c:pt idx="130">
                  <c:v>67295</c:v>
                </c:pt>
                <c:pt idx="131">
                  <c:v>67292</c:v>
                </c:pt>
                <c:pt idx="132">
                  <c:v>67287</c:v>
                </c:pt>
                <c:pt idx="133">
                  <c:v>67287</c:v>
                </c:pt>
                <c:pt idx="134">
                  <c:v>67286</c:v>
                </c:pt>
                <c:pt idx="135">
                  <c:v>67284</c:v>
                </c:pt>
                <c:pt idx="136">
                  <c:v>67288</c:v>
                </c:pt>
                <c:pt idx="137">
                  <c:v>67288</c:v>
                </c:pt>
                <c:pt idx="138">
                  <c:v>67286</c:v>
                </c:pt>
                <c:pt idx="139">
                  <c:v>67284</c:v>
                </c:pt>
                <c:pt idx="140">
                  <c:v>67287</c:v>
                </c:pt>
                <c:pt idx="141">
                  <c:v>67284</c:v>
                </c:pt>
                <c:pt idx="142">
                  <c:v>67282</c:v>
                </c:pt>
                <c:pt idx="143">
                  <c:v>67282</c:v>
                </c:pt>
                <c:pt idx="144">
                  <c:v>67279</c:v>
                </c:pt>
                <c:pt idx="145">
                  <c:v>67270</c:v>
                </c:pt>
                <c:pt idx="146">
                  <c:v>67261</c:v>
                </c:pt>
                <c:pt idx="147">
                  <c:v>67264</c:v>
                </c:pt>
                <c:pt idx="148">
                  <c:v>67264</c:v>
                </c:pt>
                <c:pt idx="149">
                  <c:v>67267</c:v>
                </c:pt>
                <c:pt idx="150">
                  <c:v>67264</c:v>
                </c:pt>
                <c:pt idx="151">
                  <c:v>67257</c:v>
                </c:pt>
                <c:pt idx="152">
                  <c:v>67260</c:v>
                </c:pt>
                <c:pt idx="153">
                  <c:v>67257</c:v>
                </c:pt>
                <c:pt idx="154">
                  <c:v>67256</c:v>
                </c:pt>
                <c:pt idx="155">
                  <c:v>67250</c:v>
                </c:pt>
                <c:pt idx="156">
                  <c:v>67247</c:v>
                </c:pt>
                <c:pt idx="157">
                  <c:v>67244</c:v>
                </c:pt>
                <c:pt idx="158">
                  <c:v>67242</c:v>
                </c:pt>
                <c:pt idx="159">
                  <c:v>67241</c:v>
                </c:pt>
                <c:pt idx="160">
                  <c:v>67237</c:v>
                </c:pt>
                <c:pt idx="161">
                  <c:v>67239</c:v>
                </c:pt>
                <c:pt idx="162">
                  <c:v>67236</c:v>
                </c:pt>
                <c:pt idx="163">
                  <c:v>67236</c:v>
                </c:pt>
                <c:pt idx="164">
                  <c:v>67220</c:v>
                </c:pt>
                <c:pt idx="165">
                  <c:v>67218</c:v>
                </c:pt>
                <c:pt idx="166">
                  <c:v>67211</c:v>
                </c:pt>
                <c:pt idx="167">
                  <c:v>67210</c:v>
                </c:pt>
                <c:pt idx="168">
                  <c:v>67208</c:v>
                </c:pt>
                <c:pt idx="169">
                  <c:v>67205</c:v>
                </c:pt>
                <c:pt idx="170">
                  <c:v>67202</c:v>
                </c:pt>
                <c:pt idx="171">
                  <c:v>67204</c:v>
                </c:pt>
                <c:pt idx="172">
                  <c:v>67202</c:v>
                </c:pt>
                <c:pt idx="173">
                  <c:v>67201</c:v>
                </c:pt>
                <c:pt idx="174">
                  <c:v>67201</c:v>
                </c:pt>
                <c:pt idx="175">
                  <c:v>67201</c:v>
                </c:pt>
                <c:pt idx="176">
                  <c:v>67200</c:v>
                </c:pt>
                <c:pt idx="177">
                  <c:v>67198</c:v>
                </c:pt>
                <c:pt idx="178">
                  <c:v>67197</c:v>
                </c:pt>
                <c:pt idx="179">
                  <c:v>67196</c:v>
                </c:pt>
                <c:pt idx="180">
                  <c:v>67194</c:v>
                </c:pt>
                <c:pt idx="181">
                  <c:v>67193</c:v>
                </c:pt>
                <c:pt idx="182">
                  <c:v>67187</c:v>
                </c:pt>
                <c:pt idx="183">
                  <c:v>67188</c:v>
                </c:pt>
                <c:pt idx="184">
                  <c:v>67189</c:v>
                </c:pt>
                <c:pt idx="185">
                  <c:v>67187</c:v>
                </c:pt>
                <c:pt idx="186">
                  <c:v>67182</c:v>
                </c:pt>
                <c:pt idx="187">
                  <c:v>67179</c:v>
                </c:pt>
                <c:pt idx="188">
                  <c:v>67176</c:v>
                </c:pt>
                <c:pt idx="189">
                  <c:v>67174</c:v>
                </c:pt>
                <c:pt idx="190">
                  <c:v>67174</c:v>
                </c:pt>
                <c:pt idx="191">
                  <c:v>67174</c:v>
                </c:pt>
                <c:pt idx="192">
                  <c:v>67170</c:v>
                </c:pt>
                <c:pt idx="193">
                  <c:v>67167</c:v>
                </c:pt>
                <c:pt idx="194">
                  <c:v>67163</c:v>
                </c:pt>
                <c:pt idx="195">
                  <c:v>67163</c:v>
                </c:pt>
                <c:pt idx="196">
                  <c:v>67162</c:v>
                </c:pt>
                <c:pt idx="197">
                  <c:v>67163</c:v>
                </c:pt>
                <c:pt idx="198">
                  <c:v>67160</c:v>
                </c:pt>
                <c:pt idx="199">
                  <c:v>67159</c:v>
                </c:pt>
                <c:pt idx="200">
                  <c:v>67157</c:v>
                </c:pt>
                <c:pt idx="201">
                  <c:v>67151</c:v>
                </c:pt>
                <c:pt idx="202">
                  <c:v>67152</c:v>
                </c:pt>
                <c:pt idx="203">
                  <c:v>67152</c:v>
                </c:pt>
                <c:pt idx="204">
                  <c:v>67150</c:v>
                </c:pt>
                <c:pt idx="205">
                  <c:v>67150</c:v>
                </c:pt>
                <c:pt idx="206">
                  <c:v>67150</c:v>
                </c:pt>
                <c:pt idx="207">
                  <c:v>67150</c:v>
                </c:pt>
                <c:pt idx="208">
                  <c:v>67147</c:v>
                </c:pt>
                <c:pt idx="209">
                  <c:v>67149</c:v>
                </c:pt>
                <c:pt idx="210">
                  <c:v>67148</c:v>
                </c:pt>
                <c:pt idx="211">
                  <c:v>67152</c:v>
                </c:pt>
                <c:pt idx="212">
                  <c:v>67154</c:v>
                </c:pt>
                <c:pt idx="213">
                  <c:v>67157</c:v>
                </c:pt>
                <c:pt idx="214">
                  <c:v>67158</c:v>
                </c:pt>
                <c:pt idx="215">
                  <c:v>67159</c:v>
                </c:pt>
                <c:pt idx="216">
                  <c:v>67162</c:v>
                </c:pt>
                <c:pt idx="217">
                  <c:v>67162</c:v>
                </c:pt>
                <c:pt idx="218">
                  <c:v>67162</c:v>
                </c:pt>
                <c:pt idx="219">
                  <c:v>67160</c:v>
                </c:pt>
                <c:pt idx="220">
                  <c:v>67156</c:v>
                </c:pt>
                <c:pt idx="221">
                  <c:v>67156</c:v>
                </c:pt>
                <c:pt idx="222">
                  <c:v>67154</c:v>
                </c:pt>
                <c:pt idx="223">
                  <c:v>67155</c:v>
                </c:pt>
                <c:pt idx="224">
                  <c:v>67153</c:v>
                </c:pt>
                <c:pt idx="225">
                  <c:v>67152</c:v>
                </c:pt>
                <c:pt idx="226">
                  <c:v>67157</c:v>
                </c:pt>
                <c:pt idx="227">
                  <c:v>67155</c:v>
                </c:pt>
                <c:pt idx="228">
                  <c:v>67152</c:v>
                </c:pt>
                <c:pt idx="229">
                  <c:v>67149</c:v>
                </c:pt>
                <c:pt idx="230">
                  <c:v>67146</c:v>
                </c:pt>
                <c:pt idx="231">
                  <c:v>67145</c:v>
                </c:pt>
                <c:pt idx="232">
                  <c:v>67147</c:v>
                </c:pt>
                <c:pt idx="233">
                  <c:v>67146</c:v>
                </c:pt>
                <c:pt idx="234">
                  <c:v>67150</c:v>
                </c:pt>
                <c:pt idx="235">
                  <c:v>67151</c:v>
                </c:pt>
                <c:pt idx="236">
                  <c:v>67150</c:v>
                </c:pt>
                <c:pt idx="237">
                  <c:v>67154</c:v>
                </c:pt>
                <c:pt idx="238">
                  <c:v>67154</c:v>
                </c:pt>
                <c:pt idx="239">
                  <c:v>67154</c:v>
                </c:pt>
                <c:pt idx="240">
                  <c:v>67155</c:v>
                </c:pt>
                <c:pt idx="241">
                  <c:v>67157</c:v>
                </c:pt>
                <c:pt idx="242">
                  <c:v>67168</c:v>
                </c:pt>
                <c:pt idx="243">
                  <c:v>67195</c:v>
                </c:pt>
                <c:pt idx="244">
                  <c:v>67233</c:v>
                </c:pt>
                <c:pt idx="245">
                  <c:v>67258</c:v>
                </c:pt>
                <c:pt idx="246">
                  <c:v>67273</c:v>
                </c:pt>
                <c:pt idx="247">
                  <c:v>67287</c:v>
                </c:pt>
                <c:pt idx="248">
                  <c:v>67298</c:v>
                </c:pt>
                <c:pt idx="249">
                  <c:v>67304</c:v>
                </c:pt>
                <c:pt idx="250">
                  <c:v>67306</c:v>
                </c:pt>
                <c:pt idx="251">
                  <c:v>67312</c:v>
                </c:pt>
                <c:pt idx="252">
                  <c:v>67317</c:v>
                </c:pt>
                <c:pt idx="253">
                  <c:v>67318</c:v>
                </c:pt>
                <c:pt idx="254">
                  <c:v>67316</c:v>
                </c:pt>
                <c:pt idx="255">
                  <c:v>67313</c:v>
                </c:pt>
                <c:pt idx="256">
                  <c:v>67312</c:v>
                </c:pt>
                <c:pt idx="257">
                  <c:v>67309</c:v>
                </c:pt>
                <c:pt idx="258">
                  <c:v>67308</c:v>
                </c:pt>
                <c:pt idx="259">
                  <c:v>67308</c:v>
                </c:pt>
                <c:pt idx="260">
                  <c:v>67308</c:v>
                </c:pt>
                <c:pt idx="261">
                  <c:v>67306</c:v>
                </c:pt>
                <c:pt idx="262">
                  <c:v>67300</c:v>
                </c:pt>
                <c:pt idx="263">
                  <c:v>67299</c:v>
                </c:pt>
                <c:pt idx="264">
                  <c:v>67299</c:v>
                </c:pt>
                <c:pt idx="265">
                  <c:v>67297</c:v>
                </c:pt>
                <c:pt idx="266">
                  <c:v>67299</c:v>
                </c:pt>
                <c:pt idx="267">
                  <c:v>67296</c:v>
                </c:pt>
                <c:pt idx="268">
                  <c:v>67294</c:v>
                </c:pt>
                <c:pt idx="269">
                  <c:v>67296</c:v>
                </c:pt>
                <c:pt idx="270">
                  <c:v>67301</c:v>
                </c:pt>
                <c:pt idx="271">
                  <c:v>67299</c:v>
                </c:pt>
                <c:pt idx="272">
                  <c:v>67299</c:v>
                </c:pt>
                <c:pt idx="273">
                  <c:v>67300</c:v>
                </c:pt>
                <c:pt idx="274">
                  <c:v>67301</c:v>
                </c:pt>
                <c:pt idx="275">
                  <c:v>67284</c:v>
                </c:pt>
                <c:pt idx="276">
                  <c:v>67208</c:v>
                </c:pt>
                <c:pt idx="277">
                  <c:v>67137</c:v>
                </c:pt>
                <c:pt idx="278">
                  <c:v>67064</c:v>
                </c:pt>
                <c:pt idx="279">
                  <c:v>67001</c:v>
                </c:pt>
                <c:pt idx="280">
                  <c:v>66957</c:v>
                </c:pt>
                <c:pt idx="281">
                  <c:v>66934</c:v>
                </c:pt>
                <c:pt idx="282">
                  <c:v>66931</c:v>
                </c:pt>
                <c:pt idx="283">
                  <c:v>66923</c:v>
                </c:pt>
                <c:pt idx="284">
                  <c:v>66922</c:v>
                </c:pt>
                <c:pt idx="285">
                  <c:v>66913</c:v>
                </c:pt>
                <c:pt idx="286">
                  <c:v>66909</c:v>
                </c:pt>
                <c:pt idx="287">
                  <c:v>66899</c:v>
                </c:pt>
                <c:pt idx="288">
                  <c:v>66894</c:v>
                </c:pt>
                <c:pt idx="289">
                  <c:v>66885</c:v>
                </c:pt>
                <c:pt idx="290">
                  <c:v>66881</c:v>
                </c:pt>
                <c:pt idx="291">
                  <c:v>66877</c:v>
                </c:pt>
                <c:pt idx="292">
                  <c:v>66873</c:v>
                </c:pt>
                <c:pt idx="293">
                  <c:v>66869</c:v>
                </c:pt>
                <c:pt idx="294">
                  <c:v>66865</c:v>
                </c:pt>
                <c:pt idx="295">
                  <c:v>66860</c:v>
                </c:pt>
                <c:pt idx="296">
                  <c:v>66859</c:v>
                </c:pt>
                <c:pt idx="297">
                  <c:v>66858</c:v>
                </c:pt>
                <c:pt idx="298">
                  <c:v>66852</c:v>
                </c:pt>
                <c:pt idx="299">
                  <c:v>66852</c:v>
                </c:pt>
                <c:pt idx="300">
                  <c:v>66848</c:v>
                </c:pt>
                <c:pt idx="301">
                  <c:v>66848</c:v>
                </c:pt>
                <c:pt idx="302">
                  <c:v>66848</c:v>
                </c:pt>
                <c:pt idx="303">
                  <c:v>66847</c:v>
                </c:pt>
                <c:pt idx="304">
                  <c:v>66843</c:v>
                </c:pt>
                <c:pt idx="305">
                  <c:v>66843</c:v>
                </c:pt>
                <c:pt idx="306">
                  <c:v>66843</c:v>
                </c:pt>
                <c:pt idx="307">
                  <c:v>66843</c:v>
                </c:pt>
                <c:pt idx="308">
                  <c:v>66843</c:v>
                </c:pt>
                <c:pt idx="309">
                  <c:v>66842</c:v>
                </c:pt>
                <c:pt idx="310">
                  <c:v>66841</c:v>
                </c:pt>
                <c:pt idx="311">
                  <c:v>66836</c:v>
                </c:pt>
                <c:pt idx="312">
                  <c:v>66834</c:v>
                </c:pt>
                <c:pt idx="313">
                  <c:v>66831</c:v>
                </c:pt>
                <c:pt idx="314">
                  <c:v>66827</c:v>
                </c:pt>
                <c:pt idx="315">
                  <c:v>66824</c:v>
                </c:pt>
                <c:pt idx="316">
                  <c:v>66821</c:v>
                </c:pt>
                <c:pt idx="317">
                  <c:v>66818</c:v>
                </c:pt>
                <c:pt idx="318">
                  <c:v>66817</c:v>
                </c:pt>
                <c:pt idx="319">
                  <c:v>66815</c:v>
                </c:pt>
                <c:pt idx="320">
                  <c:v>66815</c:v>
                </c:pt>
                <c:pt idx="321">
                  <c:v>66812</c:v>
                </c:pt>
                <c:pt idx="322">
                  <c:v>66810</c:v>
                </c:pt>
                <c:pt idx="323">
                  <c:v>66811</c:v>
                </c:pt>
                <c:pt idx="324">
                  <c:v>66810</c:v>
                </c:pt>
                <c:pt idx="325">
                  <c:v>66806</c:v>
                </c:pt>
                <c:pt idx="326">
                  <c:v>66802</c:v>
                </c:pt>
                <c:pt idx="327">
                  <c:v>66800</c:v>
                </c:pt>
                <c:pt idx="328">
                  <c:v>66799</c:v>
                </c:pt>
                <c:pt idx="329">
                  <c:v>66799</c:v>
                </c:pt>
                <c:pt idx="330">
                  <c:v>66795</c:v>
                </c:pt>
                <c:pt idx="331">
                  <c:v>66794</c:v>
                </c:pt>
                <c:pt idx="332">
                  <c:v>66790</c:v>
                </c:pt>
                <c:pt idx="333">
                  <c:v>66790</c:v>
                </c:pt>
                <c:pt idx="334">
                  <c:v>66789</c:v>
                </c:pt>
                <c:pt idx="335">
                  <c:v>66790</c:v>
                </c:pt>
                <c:pt idx="336">
                  <c:v>66791</c:v>
                </c:pt>
                <c:pt idx="337">
                  <c:v>66783</c:v>
                </c:pt>
                <c:pt idx="338">
                  <c:v>66781</c:v>
                </c:pt>
                <c:pt idx="339">
                  <c:v>66775</c:v>
                </c:pt>
                <c:pt idx="340">
                  <c:v>66765</c:v>
                </c:pt>
                <c:pt idx="341">
                  <c:v>66756</c:v>
                </c:pt>
                <c:pt idx="342">
                  <c:v>66758</c:v>
                </c:pt>
                <c:pt idx="343">
                  <c:v>66756</c:v>
                </c:pt>
                <c:pt idx="344">
                  <c:v>66750</c:v>
                </c:pt>
                <c:pt idx="345">
                  <c:v>66744</c:v>
                </c:pt>
                <c:pt idx="346">
                  <c:v>66743</c:v>
                </c:pt>
                <c:pt idx="347">
                  <c:v>66736</c:v>
                </c:pt>
                <c:pt idx="348">
                  <c:v>66729</c:v>
                </c:pt>
                <c:pt idx="349">
                  <c:v>66728</c:v>
                </c:pt>
                <c:pt idx="350">
                  <c:v>66722</c:v>
                </c:pt>
                <c:pt idx="351">
                  <c:v>66718</c:v>
                </c:pt>
                <c:pt idx="352">
                  <c:v>66714</c:v>
                </c:pt>
                <c:pt idx="353">
                  <c:v>66711</c:v>
                </c:pt>
                <c:pt idx="354">
                  <c:v>66709</c:v>
                </c:pt>
                <c:pt idx="355">
                  <c:v>66705</c:v>
                </c:pt>
                <c:pt idx="356">
                  <c:v>66703</c:v>
                </c:pt>
                <c:pt idx="357">
                  <c:v>66701</c:v>
                </c:pt>
                <c:pt idx="358">
                  <c:v>66700</c:v>
                </c:pt>
                <c:pt idx="359">
                  <c:v>66696</c:v>
                </c:pt>
                <c:pt idx="360">
                  <c:v>66696</c:v>
                </c:pt>
                <c:pt idx="361">
                  <c:v>66696</c:v>
                </c:pt>
                <c:pt idx="362">
                  <c:v>66694</c:v>
                </c:pt>
                <c:pt idx="363">
                  <c:v>66692</c:v>
                </c:pt>
                <c:pt idx="364">
                  <c:v>66691</c:v>
                </c:pt>
              </c:numCache>
            </c:numRef>
          </c:val>
          <c:smooth val="0"/>
          <c:extLst>
            <c:ext xmlns:c16="http://schemas.microsoft.com/office/drawing/2014/chart" uri="{C3380CC4-5D6E-409C-BE32-E72D297353CC}">
              <c16:uniqueId val="{00000000-E9B5-4D4B-9D79-6455359659C6}"/>
            </c:ext>
          </c:extLst>
        </c:ser>
        <c:dLbls>
          <c:showLegendKey val="0"/>
          <c:showVal val="0"/>
          <c:showCatName val="0"/>
          <c:showSerName val="0"/>
          <c:showPercent val="0"/>
          <c:showBubbleSize val="0"/>
        </c:dLbls>
        <c:smooth val="0"/>
        <c:axId val="349706496"/>
        <c:axId val="349706168"/>
      </c:lineChart>
      <c:dateAx>
        <c:axId val="34970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6168"/>
        <c:crosses val="autoZero"/>
        <c:auto val="1"/>
        <c:lblOffset val="100"/>
        <c:baseTimeUnit val="days"/>
      </c:dateAx>
      <c:valAx>
        <c:axId val="34970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@ADMIRALTYOnline</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6089</c:v>
                </c:pt>
                <c:pt idx="1">
                  <c:v>6089</c:v>
                </c:pt>
                <c:pt idx="2">
                  <c:v>6089</c:v>
                </c:pt>
                <c:pt idx="3">
                  <c:v>6088</c:v>
                </c:pt>
                <c:pt idx="4">
                  <c:v>6091</c:v>
                </c:pt>
                <c:pt idx="5">
                  <c:v>6093</c:v>
                </c:pt>
                <c:pt idx="6">
                  <c:v>6092</c:v>
                </c:pt>
                <c:pt idx="7">
                  <c:v>6092</c:v>
                </c:pt>
                <c:pt idx="8">
                  <c:v>6091</c:v>
                </c:pt>
                <c:pt idx="9">
                  <c:v>6090</c:v>
                </c:pt>
                <c:pt idx="10">
                  <c:v>6092</c:v>
                </c:pt>
                <c:pt idx="11">
                  <c:v>6091</c:v>
                </c:pt>
                <c:pt idx="12">
                  <c:v>6090</c:v>
                </c:pt>
                <c:pt idx="13">
                  <c:v>6090</c:v>
                </c:pt>
                <c:pt idx="14">
                  <c:v>6092</c:v>
                </c:pt>
                <c:pt idx="15">
                  <c:v>6092</c:v>
                </c:pt>
                <c:pt idx="16">
                  <c:v>6092</c:v>
                </c:pt>
                <c:pt idx="17">
                  <c:v>6092</c:v>
                </c:pt>
                <c:pt idx="18">
                  <c:v>6093</c:v>
                </c:pt>
                <c:pt idx="19">
                  <c:v>6092</c:v>
                </c:pt>
                <c:pt idx="20">
                  <c:v>6092</c:v>
                </c:pt>
                <c:pt idx="21">
                  <c:v>6091</c:v>
                </c:pt>
                <c:pt idx="22">
                  <c:v>6091</c:v>
                </c:pt>
                <c:pt idx="23">
                  <c:v>6090</c:v>
                </c:pt>
                <c:pt idx="24">
                  <c:v>6090</c:v>
                </c:pt>
                <c:pt idx="25">
                  <c:v>6088</c:v>
                </c:pt>
                <c:pt idx="26">
                  <c:v>6088</c:v>
                </c:pt>
                <c:pt idx="27">
                  <c:v>6089</c:v>
                </c:pt>
                <c:pt idx="28">
                  <c:v>6088</c:v>
                </c:pt>
                <c:pt idx="29">
                  <c:v>6088</c:v>
                </c:pt>
                <c:pt idx="30">
                  <c:v>6090</c:v>
                </c:pt>
                <c:pt idx="31">
                  <c:v>6089</c:v>
                </c:pt>
                <c:pt idx="32">
                  <c:v>6088</c:v>
                </c:pt>
                <c:pt idx="33">
                  <c:v>6091</c:v>
                </c:pt>
                <c:pt idx="34">
                  <c:v>6091</c:v>
                </c:pt>
                <c:pt idx="35">
                  <c:v>6092</c:v>
                </c:pt>
                <c:pt idx="36">
                  <c:v>6092</c:v>
                </c:pt>
                <c:pt idx="37">
                  <c:v>6088</c:v>
                </c:pt>
                <c:pt idx="38">
                  <c:v>6088</c:v>
                </c:pt>
                <c:pt idx="39">
                  <c:v>6087</c:v>
                </c:pt>
                <c:pt idx="40">
                  <c:v>6087</c:v>
                </c:pt>
                <c:pt idx="41">
                  <c:v>6085</c:v>
                </c:pt>
                <c:pt idx="42">
                  <c:v>6086</c:v>
                </c:pt>
                <c:pt idx="43">
                  <c:v>6084</c:v>
                </c:pt>
                <c:pt idx="44">
                  <c:v>6085</c:v>
                </c:pt>
                <c:pt idx="45">
                  <c:v>6085</c:v>
                </c:pt>
                <c:pt idx="46">
                  <c:v>6085</c:v>
                </c:pt>
                <c:pt idx="47">
                  <c:v>6086</c:v>
                </c:pt>
                <c:pt idx="48">
                  <c:v>6087</c:v>
                </c:pt>
                <c:pt idx="49">
                  <c:v>6086</c:v>
                </c:pt>
                <c:pt idx="50">
                  <c:v>6085</c:v>
                </c:pt>
                <c:pt idx="51">
                  <c:v>6085</c:v>
                </c:pt>
                <c:pt idx="52">
                  <c:v>6085</c:v>
                </c:pt>
                <c:pt idx="53">
                  <c:v>6086</c:v>
                </c:pt>
                <c:pt idx="54">
                  <c:v>6088</c:v>
                </c:pt>
                <c:pt idx="55">
                  <c:v>6088</c:v>
                </c:pt>
                <c:pt idx="56">
                  <c:v>6089</c:v>
                </c:pt>
                <c:pt idx="57">
                  <c:v>6089</c:v>
                </c:pt>
                <c:pt idx="58">
                  <c:v>6090</c:v>
                </c:pt>
                <c:pt idx="59">
                  <c:v>6091</c:v>
                </c:pt>
                <c:pt idx="60">
                  <c:v>6092</c:v>
                </c:pt>
                <c:pt idx="61">
                  <c:v>6090</c:v>
                </c:pt>
                <c:pt idx="62">
                  <c:v>6089</c:v>
                </c:pt>
                <c:pt idx="63">
                  <c:v>6090</c:v>
                </c:pt>
                <c:pt idx="64">
                  <c:v>6091</c:v>
                </c:pt>
                <c:pt idx="65">
                  <c:v>6093</c:v>
                </c:pt>
                <c:pt idx="66">
                  <c:v>6092</c:v>
                </c:pt>
                <c:pt idx="67">
                  <c:v>6092</c:v>
                </c:pt>
                <c:pt idx="68">
                  <c:v>6094</c:v>
                </c:pt>
                <c:pt idx="69">
                  <c:v>6094</c:v>
                </c:pt>
                <c:pt idx="70">
                  <c:v>6093</c:v>
                </c:pt>
                <c:pt idx="71">
                  <c:v>6094</c:v>
                </c:pt>
                <c:pt idx="72">
                  <c:v>6092</c:v>
                </c:pt>
                <c:pt idx="73">
                  <c:v>6092</c:v>
                </c:pt>
                <c:pt idx="74">
                  <c:v>6093</c:v>
                </c:pt>
                <c:pt idx="75">
                  <c:v>6096</c:v>
                </c:pt>
                <c:pt idx="76">
                  <c:v>6095</c:v>
                </c:pt>
                <c:pt idx="77">
                  <c:v>6097</c:v>
                </c:pt>
                <c:pt idx="78">
                  <c:v>6097</c:v>
                </c:pt>
                <c:pt idx="79">
                  <c:v>6098</c:v>
                </c:pt>
                <c:pt idx="80">
                  <c:v>6099</c:v>
                </c:pt>
                <c:pt idx="81">
                  <c:v>6098</c:v>
                </c:pt>
                <c:pt idx="82">
                  <c:v>6100</c:v>
                </c:pt>
                <c:pt idx="83">
                  <c:v>6099</c:v>
                </c:pt>
                <c:pt idx="84">
                  <c:v>6099</c:v>
                </c:pt>
                <c:pt idx="85">
                  <c:v>6099</c:v>
                </c:pt>
                <c:pt idx="86">
                  <c:v>6101</c:v>
                </c:pt>
                <c:pt idx="87">
                  <c:v>6102</c:v>
                </c:pt>
                <c:pt idx="88">
                  <c:v>6106</c:v>
                </c:pt>
                <c:pt idx="89">
                  <c:v>6106</c:v>
                </c:pt>
                <c:pt idx="90">
                  <c:v>6105</c:v>
                </c:pt>
                <c:pt idx="91">
                  <c:v>6105</c:v>
                </c:pt>
                <c:pt idx="92">
                  <c:v>6103</c:v>
                </c:pt>
                <c:pt idx="93">
                  <c:v>6103</c:v>
                </c:pt>
                <c:pt idx="94">
                  <c:v>6105</c:v>
                </c:pt>
                <c:pt idx="95">
                  <c:v>6105</c:v>
                </c:pt>
                <c:pt idx="96">
                  <c:v>6105</c:v>
                </c:pt>
                <c:pt idx="97">
                  <c:v>6106</c:v>
                </c:pt>
                <c:pt idx="98">
                  <c:v>6107</c:v>
                </c:pt>
                <c:pt idx="99">
                  <c:v>6107</c:v>
                </c:pt>
                <c:pt idx="100">
                  <c:v>6107</c:v>
                </c:pt>
                <c:pt idx="101">
                  <c:v>6107</c:v>
                </c:pt>
                <c:pt idx="102">
                  <c:v>6109</c:v>
                </c:pt>
                <c:pt idx="103">
                  <c:v>6108</c:v>
                </c:pt>
                <c:pt idx="104">
                  <c:v>6108</c:v>
                </c:pt>
                <c:pt idx="105">
                  <c:v>6109</c:v>
                </c:pt>
                <c:pt idx="106">
                  <c:v>6110</c:v>
                </c:pt>
                <c:pt idx="107">
                  <c:v>6110</c:v>
                </c:pt>
                <c:pt idx="108">
                  <c:v>6109</c:v>
                </c:pt>
                <c:pt idx="109">
                  <c:v>6110</c:v>
                </c:pt>
                <c:pt idx="110">
                  <c:v>6110</c:v>
                </c:pt>
                <c:pt idx="111">
                  <c:v>6111</c:v>
                </c:pt>
                <c:pt idx="112">
                  <c:v>6110</c:v>
                </c:pt>
                <c:pt idx="113">
                  <c:v>6111</c:v>
                </c:pt>
                <c:pt idx="114">
                  <c:v>6111</c:v>
                </c:pt>
                <c:pt idx="115">
                  <c:v>6110</c:v>
                </c:pt>
                <c:pt idx="116">
                  <c:v>6110</c:v>
                </c:pt>
                <c:pt idx="117">
                  <c:v>6110</c:v>
                </c:pt>
                <c:pt idx="118">
                  <c:v>6110</c:v>
                </c:pt>
                <c:pt idx="119">
                  <c:v>6109</c:v>
                </c:pt>
                <c:pt idx="120">
                  <c:v>6109</c:v>
                </c:pt>
                <c:pt idx="121">
                  <c:v>6110</c:v>
                </c:pt>
                <c:pt idx="122">
                  <c:v>6110</c:v>
                </c:pt>
                <c:pt idx="123">
                  <c:v>6113</c:v>
                </c:pt>
                <c:pt idx="124">
                  <c:v>6111</c:v>
                </c:pt>
                <c:pt idx="125">
                  <c:v>6111</c:v>
                </c:pt>
                <c:pt idx="126">
                  <c:v>6111</c:v>
                </c:pt>
                <c:pt idx="127">
                  <c:v>6110</c:v>
                </c:pt>
                <c:pt idx="128">
                  <c:v>6110</c:v>
                </c:pt>
                <c:pt idx="129">
                  <c:v>6111</c:v>
                </c:pt>
                <c:pt idx="130">
                  <c:v>6108</c:v>
                </c:pt>
                <c:pt idx="131">
                  <c:v>6109</c:v>
                </c:pt>
                <c:pt idx="132">
                  <c:v>6109</c:v>
                </c:pt>
                <c:pt idx="133">
                  <c:v>6109</c:v>
                </c:pt>
                <c:pt idx="134">
                  <c:v>6110</c:v>
                </c:pt>
                <c:pt idx="135">
                  <c:v>6110</c:v>
                </c:pt>
                <c:pt idx="136">
                  <c:v>6111</c:v>
                </c:pt>
                <c:pt idx="137">
                  <c:v>6113</c:v>
                </c:pt>
                <c:pt idx="138">
                  <c:v>6111</c:v>
                </c:pt>
                <c:pt idx="139">
                  <c:v>6112</c:v>
                </c:pt>
                <c:pt idx="140">
                  <c:v>6111</c:v>
                </c:pt>
                <c:pt idx="141">
                  <c:v>6112</c:v>
                </c:pt>
                <c:pt idx="142">
                  <c:v>6111</c:v>
                </c:pt>
                <c:pt idx="143">
                  <c:v>6111</c:v>
                </c:pt>
                <c:pt idx="144">
                  <c:v>6113</c:v>
                </c:pt>
                <c:pt idx="145">
                  <c:v>6113</c:v>
                </c:pt>
                <c:pt idx="146">
                  <c:v>6117</c:v>
                </c:pt>
                <c:pt idx="147">
                  <c:v>6118</c:v>
                </c:pt>
                <c:pt idx="148">
                  <c:v>6118</c:v>
                </c:pt>
                <c:pt idx="149">
                  <c:v>6120</c:v>
                </c:pt>
                <c:pt idx="150">
                  <c:v>6119</c:v>
                </c:pt>
                <c:pt idx="151">
                  <c:v>6118</c:v>
                </c:pt>
                <c:pt idx="152">
                  <c:v>6118</c:v>
                </c:pt>
                <c:pt idx="153">
                  <c:v>6119</c:v>
                </c:pt>
                <c:pt idx="154">
                  <c:v>6119</c:v>
                </c:pt>
                <c:pt idx="155">
                  <c:v>6119</c:v>
                </c:pt>
                <c:pt idx="156">
                  <c:v>6121</c:v>
                </c:pt>
                <c:pt idx="157">
                  <c:v>6122</c:v>
                </c:pt>
                <c:pt idx="158">
                  <c:v>6123</c:v>
                </c:pt>
                <c:pt idx="159">
                  <c:v>6122</c:v>
                </c:pt>
                <c:pt idx="160">
                  <c:v>6125</c:v>
                </c:pt>
                <c:pt idx="161">
                  <c:v>6125</c:v>
                </c:pt>
                <c:pt idx="162">
                  <c:v>6124</c:v>
                </c:pt>
                <c:pt idx="163">
                  <c:v>6124</c:v>
                </c:pt>
                <c:pt idx="164">
                  <c:v>6122</c:v>
                </c:pt>
                <c:pt idx="165">
                  <c:v>6122</c:v>
                </c:pt>
                <c:pt idx="166">
                  <c:v>6122</c:v>
                </c:pt>
                <c:pt idx="167">
                  <c:v>6121</c:v>
                </c:pt>
                <c:pt idx="168">
                  <c:v>6121</c:v>
                </c:pt>
                <c:pt idx="169">
                  <c:v>6120</c:v>
                </c:pt>
                <c:pt idx="170">
                  <c:v>6118</c:v>
                </c:pt>
                <c:pt idx="171">
                  <c:v>6119</c:v>
                </c:pt>
                <c:pt idx="172">
                  <c:v>6121</c:v>
                </c:pt>
                <c:pt idx="173">
                  <c:v>6123</c:v>
                </c:pt>
                <c:pt idx="174">
                  <c:v>6122</c:v>
                </c:pt>
                <c:pt idx="175">
                  <c:v>6122</c:v>
                </c:pt>
                <c:pt idx="176">
                  <c:v>6123</c:v>
                </c:pt>
                <c:pt idx="177">
                  <c:v>6124</c:v>
                </c:pt>
                <c:pt idx="178">
                  <c:v>6122</c:v>
                </c:pt>
                <c:pt idx="179">
                  <c:v>6123</c:v>
                </c:pt>
                <c:pt idx="180">
                  <c:v>6121</c:v>
                </c:pt>
                <c:pt idx="181">
                  <c:v>6127</c:v>
                </c:pt>
                <c:pt idx="182">
                  <c:v>6129</c:v>
                </c:pt>
                <c:pt idx="183">
                  <c:v>6131</c:v>
                </c:pt>
                <c:pt idx="184">
                  <c:v>6133</c:v>
                </c:pt>
                <c:pt idx="185">
                  <c:v>6134</c:v>
                </c:pt>
                <c:pt idx="186">
                  <c:v>6134</c:v>
                </c:pt>
                <c:pt idx="187">
                  <c:v>6134</c:v>
                </c:pt>
                <c:pt idx="188">
                  <c:v>6134</c:v>
                </c:pt>
                <c:pt idx="189">
                  <c:v>6134</c:v>
                </c:pt>
                <c:pt idx="190">
                  <c:v>6135</c:v>
                </c:pt>
                <c:pt idx="191">
                  <c:v>6136</c:v>
                </c:pt>
                <c:pt idx="192">
                  <c:v>6138</c:v>
                </c:pt>
                <c:pt idx="193">
                  <c:v>6138</c:v>
                </c:pt>
                <c:pt idx="194">
                  <c:v>6141</c:v>
                </c:pt>
                <c:pt idx="195">
                  <c:v>6140</c:v>
                </c:pt>
                <c:pt idx="196">
                  <c:v>6140</c:v>
                </c:pt>
                <c:pt idx="197">
                  <c:v>6141</c:v>
                </c:pt>
                <c:pt idx="198">
                  <c:v>6141</c:v>
                </c:pt>
                <c:pt idx="199">
                  <c:v>6140</c:v>
                </c:pt>
                <c:pt idx="200">
                  <c:v>6141</c:v>
                </c:pt>
                <c:pt idx="201">
                  <c:v>6142</c:v>
                </c:pt>
                <c:pt idx="202">
                  <c:v>6143</c:v>
                </c:pt>
                <c:pt idx="203">
                  <c:v>6143</c:v>
                </c:pt>
                <c:pt idx="204">
                  <c:v>6144</c:v>
                </c:pt>
                <c:pt idx="205">
                  <c:v>6146</c:v>
                </c:pt>
                <c:pt idx="206">
                  <c:v>6150</c:v>
                </c:pt>
                <c:pt idx="207">
                  <c:v>6151</c:v>
                </c:pt>
                <c:pt idx="208">
                  <c:v>6153</c:v>
                </c:pt>
                <c:pt idx="209">
                  <c:v>6154</c:v>
                </c:pt>
                <c:pt idx="210">
                  <c:v>6154</c:v>
                </c:pt>
                <c:pt idx="211">
                  <c:v>6155</c:v>
                </c:pt>
                <c:pt idx="212">
                  <c:v>6159</c:v>
                </c:pt>
                <c:pt idx="213">
                  <c:v>6161</c:v>
                </c:pt>
                <c:pt idx="214">
                  <c:v>6163</c:v>
                </c:pt>
                <c:pt idx="215">
                  <c:v>6163</c:v>
                </c:pt>
                <c:pt idx="216">
                  <c:v>6164</c:v>
                </c:pt>
                <c:pt idx="217">
                  <c:v>6163</c:v>
                </c:pt>
                <c:pt idx="218">
                  <c:v>6163</c:v>
                </c:pt>
                <c:pt idx="219">
                  <c:v>6164</c:v>
                </c:pt>
                <c:pt idx="220">
                  <c:v>6165</c:v>
                </c:pt>
                <c:pt idx="221">
                  <c:v>6165</c:v>
                </c:pt>
                <c:pt idx="222">
                  <c:v>6164</c:v>
                </c:pt>
                <c:pt idx="223">
                  <c:v>6163</c:v>
                </c:pt>
                <c:pt idx="224">
                  <c:v>6161</c:v>
                </c:pt>
                <c:pt idx="225">
                  <c:v>6162</c:v>
                </c:pt>
                <c:pt idx="226">
                  <c:v>6164</c:v>
                </c:pt>
                <c:pt idx="227">
                  <c:v>6168</c:v>
                </c:pt>
                <c:pt idx="228">
                  <c:v>6167</c:v>
                </c:pt>
                <c:pt idx="229">
                  <c:v>6166</c:v>
                </c:pt>
                <c:pt idx="230">
                  <c:v>6163</c:v>
                </c:pt>
                <c:pt idx="231">
                  <c:v>6163</c:v>
                </c:pt>
                <c:pt idx="232">
                  <c:v>6162</c:v>
                </c:pt>
                <c:pt idx="233">
                  <c:v>6163</c:v>
                </c:pt>
                <c:pt idx="234">
                  <c:v>6162</c:v>
                </c:pt>
                <c:pt idx="235">
                  <c:v>6163</c:v>
                </c:pt>
                <c:pt idx="236">
                  <c:v>6163</c:v>
                </c:pt>
                <c:pt idx="237">
                  <c:v>6163</c:v>
                </c:pt>
                <c:pt idx="238">
                  <c:v>6163</c:v>
                </c:pt>
                <c:pt idx="239">
                  <c:v>6164</c:v>
                </c:pt>
                <c:pt idx="240">
                  <c:v>6165</c:v>
                </c:pt>
                <c:pt idx="241">
                  <c:v>6166</c:v>
                </c:pt>
                <c:pt idx="242">
                  <c:v>6167</c:v>
                </c:pt>
                <c:pt idx="243">
                  <c:v>6168</c:v>
                </c:pt>
                <c:pt idx="244">
                  <c:v>6170</c:v>
                </c:pt>
                <c:pt idx="245">
                  <c:v>6172</c:v>
                </c:pt>
                <c:pt idx="246">
                  <c:v>6173</c:v>
                </c:pt>
                <c:pt idx="247">
                  <c:v>6175</c:v>
                </c:pt>
                <c:pt idx="248">
                  <c:v>6175</c:v>
                </c:pt>
                <c:pt idx="249">
                  <c:v>6175</c:v>
                </c:pt>
                <c:pt idx="250">
                  <c:v>6172</c:v>
                </c:pt>
                <c:pt idx="251">
                  <c:v>6172</c:v>
                </c:pt>
                <c:pt idx="252">
                  <c:v>6172</c:v>
                </c:pt>
                <c:pt idx="253">
                  <c:v>6177</c:v>
                </c:pt>
                <c:pt idx="254">
                  <c:v>6178</c:v>
                </c:pt>
                <c:pt idx="255">
                  <c:v>6178</c:v>
                </c:pt>
                <c:pt idx="256">
                  <c:v>6178</c:v>
                </c:pt>
                <c:pt idx="257">
                  <c:v>6178</c:v>
                </c:pt>
                <c:pt idx="258">
                  <c:v>6177</c:v>
                </c:pt>
                <c:pt idx="259">
                  <c:v>6178</c:v>
                </c:pt>
                <c:pt idx="260">
                  <c:v>6178</c:v>
                </c:pt>
                <c:pt idx="261">
                  <c:v>6178</c:v>
                </c:pt>
                <c:pt idx="262">
                  <c:v>6175</c:v>
                </c:pt>
                <c:pt idx="263">
                  <c:v>6177</c:v>
                </c:pt>
                <c:pt idx="264">
                  <c:v>6177</c:v>
                </c:pt>
                <c:pt idx="265">
                  <c:v>6179</c:v>
                </c:pt>
                <c:pt idx="266">
                  <c:v>6180</c:v>
                </c:pt>
                <c:pt idx="267">
                  <c:v>6180</c:v>
                </c:pt>
                <c:pt idx="268">
                  <c:v>6179</c:v>
                </c:pt>
                <c:pt idx="269">
                  <c:v>6179</c:v>
                </c:pt>
                <c:pt idx="270">
                  <c:v>6179</c:v>
                </c:pt>
                <c:pt idx="271">
                  <c:v>6179</c:v>
                </c:pt>
                <c:pt idx="272">
                  <c:v>6181</c:v>
                </c:pt>
                <c:pt idx="273">
                  <c:v>6182</c:v>
                </c:pt>
                <c:pt idx="274">
                  <c:v>6183</c:v>
                </c:pt>
                <c:pt idx="275">
                  <c:v>6184</c:v>
                </c:pt>
                <c:pt idx="276">
                  <c:v>6184</c:v>
                </c:pt>
                <c:pt idx="277">
                  <c:v>6188</c:v>
                </c:pt>
                <c:pt idx="278">
                  <c:v>6190</c:v>
                </c:pt>
                <c:pt idx="279">
                  <c:v>6191</c:v>
                </c:pt>
                <c:pt idx="280">
                  <c:v>6191</c:v>
                </c:pt>
                <c:pt idx="281">
                  <c:v>6192</c:v>
                </c:pt>
                <c:pt idx="282">
                  <c:v>6192</c:v>
                </c:pt>
                <c:pt idx="283">
                  <c:v>6189</c:v>
                </c:pt>
                <c:pt idx="284">
                  <c:v>6189</c:v>
                </c:pt>
                <c:pt idx="285">
                  <c:v>6189</c:v>
                </c:pt>
                <c:pt idx="286">
                  <c:v>6190</c:v>
                </c:pt>
                <c:pt idx="287">
                  <c:v>6189</c:v>
                </c:pt>
                <c:pt idx="288">
                  <c:v>6189</c:v>
                </c:pt>
                <c:pt idx="289">
                  <c:v>6189</c:v>
                </c:pt>
                <c:pt idx="290">
                  <c:v>6188</c:v>
                </c:pt>
                <c:pt idx="291">
                  <c:v>6188</c:v>
                </c:pt>
                <c:pt idx="292">
                  <c:v>6189</c:v>
                </c:pt>
                <c:pt idx="293">
                  <c:v>6190</c:v>
                </c:pt>
                <c:pt idx="294">
                  <c:v>6190</c:v>
                </c:pt>
                <c:pt idx="295">
                  <c:v>6189</c:v>
                </c:pt>
                <c:pt idx="296">
                  <c:v>6188</c:v>
                </c:pt>
                <c:pt idx="297">
                  <c:v>6188</c:v>
                </c:pt>
                <c:pt idx="298">
                  <c:v>6189</c:v>
                </c:pt>
                <c:pt idx="299">
                  <c:v>6190</c:v>
                </c:pt>
                <c:pt idx="300">
                  <c:v>6191</c:v>
                </c:pt>
                <c:pt idx="301">
                  <c:v>6190</c:v>
                </c:pt>
                <c:pt idx="302">
                  <c:v>6188</c:v>
                </c:pt>
                <c:pt idx="303">
                  <c:v>6187</c:v>
                </c:pt>
                <c:pt idx="304">
                  <c:v>6188</c:v>
                </c:pt>
                <c:pt idx="305">
                  <c:v>6188</c:v>
                </c:pt>
                <c:pt idx="306">
                  <c:v>6189</c:v>
                </c:pt>
                <c:pt idx="307">
                  <c:v>6184</c:v>
                </c:pt>
                <c:pt idx="308">
                  <c:v>6182</c:v>
                </c:pt>
                <c:pt idx="309">
                  <c:v>6182</c:v>
                </c:pt>
                <c:pt idx="310">
                  <c:v>6179</c:v>
                </c:pt>
                <c:pt idx="311">
                  <c:v>6175</c:v>
                </c:pt>
                <c:pt idx="312">
                  <c:v>6177</c:v>
                </c:pt>
                <c:pt idx="313">
                  <c:v>6179</c:v>
                </c:pt>
                <c:pt idx="314">
                  <c:v>6178</c:v>
                </c:pt>
                <c:pt idx="315">
                  <c:v>6178</c:v>
                </c:pt>
                <c:pt idx="316">
                  <c:v>6178</c:v>
                </c:pt>
                <c:pt idx="317">
                  <c:v>6180</c:v>
                </c:pt>
                <c:pt idx="318">
                  <c:v>6183</c:v>
                </c:pt>
                <c:pt idx="319">
                  <c:v>6182</c:v>
                </c:pt>
                <c:pt idx="320">
                  <c:v>6183</c:v>
                </c:pt>
                <c:pt idx="321">
                  <c:v>6177</c:v>
                </c:pt>
                <c:pt idx="322">
                  <c:v>6178</c:v>
                </c:pt>
                <c:pt idx="323">
                  <c:v>6171</c:v>
                </c:pt>
                <c:pt idx="324">
                  <c:v>6170</c:v>
                </c:pt>
                <c:pt idx="325">
                  <c:v>6171</c:v>
                </c:pt>
                <c:pt idx="326">
                  <c:v>6167</c:v>
                </c:pt>
                <c:pt idx="327">
                  <c:v>6167</c:v>
                </c:pt>
                <c:pt idx="328">
                  <c:v>6165</c:v>
                </c:pt>
                <c:pt idx="329">
                  <c:v>6164</c:v>
                </c:pt>
                <c:pt idx="330">
                  <c:v>6162</c:v>
                </c:pt>
                <c:pt idx="331">
                  <c:v>6162</c:v>
                </c:pt>
                <c:pt idx="332">
                  <c:v>6160</c:v>
                </c:pt>
                <c:pt idx="333">
                  <c:v>6162</c:v>
                </c:pt>
                <c:pt idx="334">
                  <c:v>6161</c:v>
                </c:pt>
                <c:pt idx="335">
                  <c:v>6161</c:v>
                </c:pt>
                <c:pt idx="336">
                  <c:v>6162</c:v>
                </c:pt>
                <c:pt idx="337">
                  <c:v>6161</c:v>
                </c:pt>
                <c:pt idx="338">
                  <c:v>6161</c:v>
                </c:pt>
                <c:pt idx="339">
                  <c:v>6162</c:v>
                </c:pt>
                <c:pt idx="340">
                  <c:v>6162</c:v>
                </c:pt>
                <c:pt idx="341">
                  <c:v>6164</c:v>
                </c:pt>
                <c:pt idx="342">
                  <c:v>6166</c:v>
                </c:pt>
                <c:pt idx="343">
                  <c:v>6166</c:v>
                </c:pt>
                <c:pt idx="344">
                  <c:v>6166</c:v>
                </c:pt>
                <c:pt idx="345">
                  <c:v>6165</c:v>
                </c:pt>
                <c:pt idx="346">
                  <c:v>6162</c:v>
                </c:pt>
                <c:pt idx="347">
                  <c:v>6165</c:v>
                </c:pt>
                <c:pt idx="348">
                  <c:v>6163</c:v>
                </c:pt>
                <c:pt idx="349">
                  <c:v>6164</c:v>
                </c:pt>
                <c:pt idx="350">
                  <c:v>6168</c:v>
                </c:pt>
                <c:pt idx="351">
                  <c:v>6166</c:v>
                </c:pt>
                <c:pt idx="352">
                  <c:v>6167</c:v>
                </c:pt>
                <c:pt idx="353">
                  <c:v>6164</c:v>
                </c:pt>
                <c:pt idx="354">
                  <c:v>6165</c:v>
                </c:pt>
                <c:pt idx="355">
                  <c:v>6163</c:v>
                </c:pt>
                <c:pt idx="356">
                  <c:v>6162</c:v>
                </c:pt>
                <c:pt idx="357">
                  <c:v>6161</c:v>
                </c:pt>
                <c:pt idx="358">
                  <c:v>6163</c:v>
                </c:pt>
                <c:pt idx="359">
                  <c:v>6164</c:v>
                </c:pt>
                <c:pt idx="360">
                  <c:v>6164</c:v>
                </c:pt>
                <c:pt idx="361">
                  <c:v>6162</c:v>
                </c:pt>
                <c:pt idx="362">
                  <c:v>6162</c:v>
                </c:pt>
                <c:pt idx="363">
                  <c:v>6163</c:v>
                </c:pt>
                <c:pt idx="364">
                  <c:v>6162</c:v>
                </c:pt>
              </c:numCache>
            </c:numRef>
          </c:val>
          <c:smooth val="0"/>
          <c:extLst>
            <c:ext xmlns:c16="http://schemas.microsoft.com/office/drawing/2014/chart" uri="{C3380CC4-5D6E-409C-BE32-E72D297353CC}">
              <c16:uniqueId val="{00000000-18DF-4926-9315-13582A01E1C0}"/>
            </c:ext>
          </c:extLst>
        </c:ser>
        <c:dLbls>
          <c:showLegendKey val="0"/>
          <c:showVal val="0"/>
          <c:showCatName val="0"/>
          <c:showSerName val="0"/>
          <c:showPercent val="0"/>
          <c:showBubbleSize val="0"/>
        </c:dLbls>
        <c:smooth val="0"/>
        <c:axId val="55031512"/>
        <c:axId val="55031840"/>
      </c:lineChart>
      <c:dateAx>
        <c:axId val="5503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31840"/>
        <c:crosses val="autoZero"/>
        <c:auto val="1"/>
        <c:lblOffset val="100"/>
        <c:baseTimeUnit val="days"/>
      </c:dateAx>
      <c:valAx>
        <c:axId val="5503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3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8</c:v>
                </c:pt>
                <c:pt idx="13">
                  <c:v>0</c:v>
                </c:pt>
                <c:pt idx="14">
                  <c:v>0</c:v>
                </c:pt>
                <c:pt idx="15">
                  <c:v>0</c:v>
                </c:pt>
                <c:pt idx="16">
                  <c:v>0</c:v>
                </c:pt>
                <c:pt idx="17">
                  <c:v>0</c:v>
                </c:pt>
                <c:pt idx="18">
                  <c:v>0</c:v>
                </c:pt>
                <c:pt idx="19">
                  <c:v>0</c:v>
                </c:pt>
                <c:pt idx="20">
                  <c:v>4</c:v>
                </c:pt>
                <c:pt idx="21">
                  <c:v>0</c:v>
                </c:pt>
                <c:pt idx="22">
                  <c:v>0</c:v>
                </c:pt>
                <c:pt idx="23">
                  <c:v>0</c:v>
                </c:pt>
                <c:pt idx="24">
                  <c:v>0</c:v>
                </c:pt>
                <c:pt idx="25">
                  <c:v>0</c:v>
                </c:pt>
                <c:pt idx="26">
                  <c:v>0</c:v>
                </c:pt>
                <c:pt idx="27">
                  <c:v>0</c:v>
                </c:pt>
                <c:pt idx="28">
                  <c:v>0</c:v>
                </c:pt>
                <c:pt idx="29">
                  <c:v>0</c:v>
                </c:pt>
                <c:pt idx="30">
                  <c:v>0</c:v>
                </c:pt>
                <c:pt idx="31">
                  <c:v>0</c:v>
                </c:pt>
                <c:pt idx="32">
                  <c:v>10</c:v>
                </c:pt>
                <c:pt idx="33">
                  <c:v>0</c:v>
                </c:pt>
                <c:pt idx="34">
                  <c:v>0</c:v>
                </c:pt>
                <c:pt idx="35">
                  <c:v>0</c:v>
                </c:pt>
                <c:pt idx="36">
                  <c:v>0</c:v>
                </c:pt>
                <c:pt idx="37">
                  <c:v>0</c:v>
                </c:pt>
                <c:pt idx="38">
                  <c:v>0</c:v>
                </c:pt>
                <c:pt idx="39">
                  <c:v>0</c:v>
                </c:pt>
                <c:pt idx="40">
                  <c:v>0</c:v>
                </c:pt>
                <c:pt idx="41">
                  <c:v>0</c:v>
                </c:pt>
                <c:pt idx="42">
                  <c:v>0</c:v>
                </c:pt>
                <c:pt idx="43">
                  <c:v>0</c:v>
                </c:pt>
                <c:pt idx="44">
                  <c:v>4</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4</c:v>
                </c:pt>
                <c:pt idx="61">
                  <c:v>0</c:v>
                </c:pt>
                <c:pt idx="62">
                  <c:v>0</c:v>
                </c:pt>
                <c:pt idx="63">
                  <c:v>0</c:v>
                </c:pt>
                <c:pt idx="64">
                  <c:v>0</c:v>
                </c:pt>
                <c:pt idx="65">
                  <c:v>0</c:v>
                </c:pt>
                <c:pt idx="66">
                  <c:v>0</c:v>
                </c:pt>
                <c:pt idx="67">
                  <c:v>0</c:v>
                </c:pt>
                <c:pt idx="68">
                  <c:v>0</c:v>
                </c:pt>
                <c:pt idx="69">
                  <c:v>9</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39</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22</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14</c:v>
                </c:pt>
                <c:pt idx="151">
                  <c:v>6</c:v>
                </c:pt>
                <c:pt idx="152">
                  <c:v>0</c:v>
                </c:pt>
                <c:pt idx="153">
                  <c:v>13</c:v>
                </c:pt>
                <c:pt idx="154">
                  <c:v>0</c:v>
                </c:pt>
                <c:pt idx="155">
                  <c:v>0</c:v>
                </c:pt>
                <c:pt idx="156">
                  <c:v>0</c:v>
                </c:pt>
                <c:pt idx="157">
                  <c:v>0</c:v>
                </c:pt>
                <c:pt idx="158">
                  <c:v>0</c:v>
                </c:pt>
                <c:pt idx="159">
                  <c:v>19</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13</c:v>
                </c:pt>
                <c:pt idx="181">
                  <c:v>19</c:v>
                </c:pt>
                <c:pt idx="182">
                  <c:v>0</c:v>
                </c:pt>
                <c:pt idx="183">
                  <c:v>0</c:v>
                </c:pt>
                <c:pt idx="184">
                  <c:v>0</c:v>
                </c:pt>
                <c:pt idx="185">
                  <c:v>0</c:v>
                </c:pt>
                <c:pt idx="186">
                  <c:v>0</c:v>
                </c:pt>
                <c:pt idx="187">
                  <c:v>0</c:v>
                </c:pt>
                <c:pt idx="188">
                  <c:v>0</c:v>
                </c:pt>
                <c:pt idx="189">
                  <c:v>0</c:v>
                </c:pt>
                <c:pt idx="190">
                  <c:v>0</c:v>
                </c:pt>
                <c:pt idx="191">
                  <c:v>0</c:v>
                </c:pt>
                <c:pt idx="192">
                  <c:v>0</c:v>
                </c:pt>
                <c:pt idx="193">
                  <c:v>48</c:v>
                </c:pt>
                <c:pt idx="194">
                  <c:v>0</c:v>
                </c:pt>
                <c:pt idx="195">
                  <c:v>0</c:v>
                </c:pt>
                <c:pt idx="196">
                  <c:v>0</c:v>
                </c:pt>
                <c:pt idx="197">
                  <c:v>0</c:v>
                </c:pt>
                <c:pt idx="198">
                  <c:v>0</c:v>
                </c:pt>
                <c:pt idx="199">
                  <c:v>0</c:v>
                </c:pt>
                <c:pt idx="200">
                  <c:v>0</c:v>
                </c:pt>
                <c:pt idx="201">
                  <c:v>0</c:v>
                </c:pt>
                <c:pt idx="202">
                  <c:v>0</c:v>
                </c:pt>
                <c:pt idx="203">
                  <c:v>0</c:v>
                </c:pt>
                <c:pt idx="204">
                  <c:v>0</c:v>
                </c:pt>
                <c:pt idx="205">
                  <c:v>0</c:v>
                </c:pt>
                <c:pt idx="206">
                  <c:v>44</c:v>
                </c:pt>
                <c:pt idx="207">
                  <c:v>0</c:v>
                </c:pt>
                <c:pt idx="208">
                  <c:v>0</c:v>
                </c:pt>
                <c:pt idx="209">
                  <c:v>0</c:v>
                </c:pt>
                <c:pt idx="210">
                  <c:v>0</c:v>
                </c:pt>
                <c:pt idx="211">
                  <c:v>0</c:v>
                </c:pt>
                <c:pt idx="212">
                  <c:v>0</c:v>
                </c:pt>
                <c:pt idx="213">
                  <c:v>29</c:v>
                </c:pt>
                <c:pt idx="214">
                  <c:v>0</c:v>
                </c:pt>
                <c:pt idx="215">
                  <c:v>0</c:v>
                </c:pt>
                <c:pt idx="216">
                  <c:v>0</c:v>
                </c:pt>
                <c:pt idx="217">
                  <c:v>0</c:v>
                </c:pt>
                <c:pt idx="218">
                  <c:v>0</c:v>
                </c:pt>
                <c:pt idx="219">
                  <c:v>0</c:v>
                </c:pt>
                <c:pt idx="220">
                  <c:v>0</c:v>
                </c:pt>
                <c:pt idx="221">
                  <c:v>149</c:v>
                </c:pt>
                <c:pt idx="222">
                  <c:v>0</c:v>
                </c:pt>
                <c:pt idx="223">
                  <c:v>0</c:v>
                </c:pt>
                <c:pt idx="224">
                  <c:v>0</c:v>
                </c:pt>
                <c:pt idx="225">
                  <c:v>0</c:v>
                </c:pt>
                <c:pt idx="226">
                  <c:v>0</c:v>
                </c:pt>
                <c:pt idx="227">
                  <c:v>0</c:v>
                </c:pt>
                <c:pt idx="228">
                  <c:v>11</c:v>
                </c:pt>
                <c:pt idx="229">
                  <c:v>0</c:v>
                </c:pt>
                <c:pt idx="230">
                  <c:v>0</c:v>
                </c:pt>
                <c:pt idx="231">
                  <c:v>0</c:v>
                </c:pt>
                <c:pt idx="232">
                  <c:v>0</c:v>
                </c:pt>
                <c:pt idx="233">
                  <c:v>0</c:v>
                </c:pt>
                <c:pt idx="234">
                  <c:v>0</c:v>
                </c:pt>
                <c:pt idx="235">
                  <c:v>42</c:v>
                </c:pt>
                <c:pt idx="236">
                  <c:v>0</c:v>
                </c:pt>
                <c:pt idx="237">
                  <c:v>9</c:v>
                </c:pt>
                <c:pt idx="238">
                  <c:v>0</c:v>
                </c:pt>
                <c:pt idx="239">
                  <c:v>0</c:v>
                </c:pt>
                <c:pt idx="240">
                  <c:v>0</c:v>
                </c:pt>
                <c:pt idx="241">
                  <c:v>0</c:v>
                </c:pt>
                <c:pt idx="242">
                  <c:v>6</c:v>
                </c:pt>
                <c:pt idx="243">
                  <c:v>0</c:v>
                </c:pt>
                <c:pt idx="244">
                  <c:v>18</c:v>
                </c:pt>
                <c:pt idx="245">
                  <c:v>6</c:v>
                </c:pt>
                <c:pt idx="246">
                  <c:v>0</c:v>
                </c:pt>
                <c:pt idx="247">
                  <c:v>12</c:v>
                </c:pt>
                <c:pt idx="248">
                  <c:v>29</c:v>
                </c:pt>
                <c:pt idx="249">
                  <c:v>10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7</c:v>
                </c:pt>
                <c:pt idx="270">
                  <c:v>0</c:v>
                </c:pt>
                <c:pt idx="271">
                  <c:v>9</c:v>
                </c:pt>
                <c:pt idx="272">
                  <c:v>0</c:v>
                </c:pt>
                <c:pt idx="273">
                  <c:v>0</c:v>
                </c:pt>
                <c:pt idx="274">
                  <c:v>0</c:v>
                </c:pt>
                <c:pt idx="275">
                  <c:v>0</c:v>
                </c:pt>
                <c:pt idx="276">
                  <c:v>7</c:v>
                </c:pt>
                <c:pt idx="277">
                  <c:v>17</c:v>
                </c:pt>
                <c:pt idx="278">
                  <c:v>9</c:v>
                </c:pt>
                <c:pt idx="279">
                  <c:v>0</c:v>
                </c:pt>
                <c:pt idx="280">
                  <c:v>0</c:v>
                </c:pt>
                <c:pt idx="281">
                  <c:v>0</c:v>
                </c:pt>
                <c:pt idx="282">
                  <c:v>0</c:v>
                </c:pt>
                <c:pt idx="283">
                  <c:v>16</c:v>
                </c:pt>
                <c:pt idx="284">
                  <c:v>0</c:v>
                </c:pt>
                <c:pt idx="285">
                  <c:v>19</c:v>
                </c:pt>
                <c:pt idx="286">
                  <c:v>0</c:v>
                </c:pt>
                <c:pt idx="287">
                  <c:v>0</c:v>
                </c:pt>
                <c:pt idx="288">
                  <c:v>0</c:v>
                </c:pt>
                <c:pt idx="289">
                  <c:v>0</c:v>
                </c:pt>
                <c:pt idx="290">
                  <c:v>49</c:v>
                </c:pt>
                <c:pt idx="291">
                  <c:v>0</c:v>
                </c:pt>
                <c:pt idx="292">
                  <c:v>0</c:v>
                </c:pt>
                <c:pt idx="293">
                  <c:v>0</c:v>
                </c:pt>
                <c:pt idx="294">
                  <c:v>0</c:v>
                </c:pt>
                <c:pt idx="295">
                  <c:v>0</c:v>
                </c:pt>
                <c:pt idx="296">
                  <c:v>0</c:v>
                </c:pt>
                <c:pt idx="297">
                  <c:v>0</c:v>
                </c:pt>
                <c:pt idx="298">
                  <c:v>3</c:v>
                </c:pt>
                <c:pt idx="299">
                  <c:v>0</c:v>
                </c:pt>
                <c:pt idx="300">
                  <c:v>0</c:v>
                </c:pt>
                <c:pt idx="301">
                  <c:v>4</c:v>
                </c:pt>
                <c:pt idx="302">
                  <c:v>0</c:v>
                </c:pt>
                <c:pt idx="303">
                  <c:v>0</c:v>
                </c:pt>
                <c:pt idx="304">
                  <c:v>9</c:v>
                </c:pt>
                <c:pt idx="305">
                  <c:v>6</c:v>
                </c:pt>
                <c:pt idx="306">
                  <c:v>0</c:v>
                </c:pt>
                <c:pt idx="307">
                  <c:v>0</c:v>
                </c:pt>
                <c:pt idx="308">
                  <c:v>0</c:v>
                </c:pt>
                <c:pt idx="309">
                  <c:v>0</c:v>
                </c:pt>
                <c:pt idx="310">
                  <c:v>0</c:v>
                </c:pt>
                <c:pt idx="311">
                  <c:v>6</c:v>
                </c:pt>
                <c:pt idx="312">
                  <c:v>9</c:v>
                </c:pt>
                <c:pt idx="313">
                  <c:v>0</c:v>
                </c:pt>
                <c:pt idx="314">
                  <c:v>0</c:v>
                </c:pt>
                <c:pt idx="315">
                  <c:v>0</c:v>
                </c:pt>
                <c:pt idx="316">
                  <c:v>0</c:v>
                </c:pt>
                <c:pt idx="317">
                  <c:v>0</c:v>
                </c:pt>
                <c:pt idx="318">
                  <c:v>6</c:v>
                </c:pt>
                <c:pt idx="319">
                  <c:v>0</c:v>
                </c:pt>
                <c:pt idx="320">
                  <c:v>9</c:v>
                </c:pt>
                <c:pt idx="321">
                  <c:v>0</c:v>
                </c:pt>
                <c:pt idx="322">
                  <c:v>0</c:v>
                </c:pt>
                <c:pt idx="323">
                  <c:v>0</c:v>
                </c:pt>
                <c:pt idx="324">
                  <c:v>0</c:v>
                </c:pt>
                <c:pt idx="325">
                  <c:v>7</c:v>
                </c:pt>
                <c:pt idx="326">
                  <c:v>0</c:v>
                </c:pt>
                <c:pt idx="327">
                  <c:v>0</c:v>
                </c:pt>
                <c:pt idx="328">
                  <c:v>24</c:v>
                </c:pt>
                <c:pt idx="329">
                  <c:v>0</c:v>
                </c:pt>
                <c:pt idx="330">
                  <c:v>0</c:v>
                </c:pt>
                <c:pt idx="331">
                  <c:v>7</c:v>
                </c:pt>
                <c:pt idx="332">
                  <c:v>6</c:v>
                </c:pt>
                <c:pt idx="333">
                  <c:v>0</c:v>
                </c:pt>
                <c:pt idx="334">
                  <c:v>0</c:v>
                </c:pt>
                <c:pt idx="335">
                  <c:v>0</c:v>
                </c:pt>
                <c:pt idx="336">
                  <c:v>0</c:v>
                </c:pt>
                <c:pt idx="337">
                  <c:v>0</c:v>
                </c:pt>
                <c:pt idx="338">
                  <c:v>0</c:v>
                </c:pt>
                <c:pt idx="339">
                  <c:v>22</c:v>
                </c:pt>
                <c:pt idx="340">
                  <c:v>13</c:v>
                </c:pt>
                <c:pt idx="341">
                  <c:v>19</c:v>
                </c:pt>
                <c:pt idx="342">
                  <c:v>14</c:v>
                </c:pt>
                <c:pt idx="343">
                  <c:v>0</c:v>
                </c:pt>
                <c:pt idx="344">
                  <c:v>0</c:v>
                </c:pt>
                <c:pt idx="345">
                  <c:v>0</c:v>
                </c:pt>
                <c:pt idx="346">
                  <c:v>0</c:v>
                </c:pt>
                <c:pt idx="347">
                  <c:v>4</c:v>
                </c:pt>
                <c:pt idx="348">
                  <c:v>0</c:v>
                </c:pt>
                <c:pt idx="349">
                  <c:v>0</c:v>
                </c:pt>
                <c:pt idx="350">
                  <c:v>0</c:v>
                </c:pt>
                <c:pt idx="351">
                  <c:v>0</c:v>
                </c:pt>
                <c:pt idx="352">
                  <c:v>0</c:v>
                </c:pt>
                <c:pt idx="353">
                  <c:v>9</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DD0C-4546-A863-DF07DC769341}"/>
            </c:ext>
          </c:extLst>
        </c:ser>
        <c:dLbls>
          <c:showLegendKey val="0"/>
          <c:showVal val="0"/>
          <c:showCatName val="0"/>
          <c:showSerName val="0"/>
          <c:showPercent val="0"/>
          <c:showBubbleSize val="0"/>
        </c:dLbls>
        <c:smooth val="0"/>
        <c:axId val="424652888"/>
        <c:axId val="424654200"/>
      </c:lineChart>
      <c:dateAx>
        <c:axId val="42465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54200"/>
        <c:crosses val="autoZero"/>
        <c:auto val="1"/>
        <c:lblOffset val="100"/>
        <c:baseTimeUnit val="days"/>
      </c:dateAx>
      <c:valAx>
        <c:axId val="42465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5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@ADMIRALTYOnline</c:v>
                </c:pt>
              </c:strCache>
            </c:strRef>
          </c:tx>
          <c:spPr>
            <a:ln w="28575" cap="rnd">
              <a:solidFill>
                <a:schemeClr val="accent1"/>
              </a:solidFill>
              <a:round/>
            </a:ln>
            <a:effectLst/>
          </c:spPr>
          <c:marker>
            <c:symbol val="none"/>
          </c:marker>
          <c:cat>
            <c:numRef>
              <c:f>Sheet1!$A$2:$A$366</c:f>
              <c:numCache>
                <c:formatCode>m/d/yyyy</c:formatCode>
                <c:ptCount val="36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pt idx="148">
                  <c:v>44710</c:v>
                </c:pt>
                <c:pt idx="149">
                  <c:v>44711</c:v>
                </c:pt>
                <c:pt idx="150">
                  <c:v>44712</c:v>
                </c:pt>
                <c:pt idx="151">
                  <c:v>44713</c:v>
                </c:pt>
                <c:pt idx="152">
                  <c:v>44714</c:v>
                </c:pt>
                <c:pt idx="153">
                  <c:v>44715</c:v>
                </c:pt>
                <c:pt idx="154">
                  <c:v>44716</c:v>
                </c:pt>
                <c:pt idx="155">
                  <c:v>44717</c:v>
                </c:pt>
                <c:pt idx="156">
                  <c:v>44718</c:v>
                </c:pt>
                <c:pt idx="157">
                  <c:v>44719</c:v>
                </c:pt>
                <c:pt idx="158">
                  <c:v>44720</c:v>
                </c:pt>
                <c:pt idx="159">
                  <c:v>44721</c:v>
                </c:pt>
                <c:pt idx="160">
                  <c:v>44722</c:v>
                </c:pt>
                <c:pt idx="161">
                  <c:v>44723</c:v>
                </c:pt>
                <c:pt idx="162">
                  <c:v>44724</c:v>
                </c:pt>
                <c:pt idx="163">
                  <c:v>44725</c:v>
                </c:pt>
                <c:pt idx="164">
                  <c:v>44726</c:v>
                </c:pt>
                <c:pt idx="165">
                  <c:v>44727</c:v>
                </c:pt>
                <c:pt idx="166">
                  <c:v>44728</c:v>
                </c:pt>
                <c:pt idx="167">
                  <c:v>44729</c:v>
                </c:pt>
                <c:pt idx="168">
                  <c:v>44730</c:v>
                </c:pt>
                <c:pt idx="169">
                  <c:v>44731</c:v>
                </c:pt>
                <c:pt idx="170">
                  <c:v>44732</c:v>
                </c:pt>
                <c:pt idx="171">
                  <c:v>44733</c:v>
                </c:pt>
                <c:pt idx="172">
                  <c:v>44734</c:v>
                </c:pt>
                <c:pt idx="173">
                  <c:v>44735</c:v>
                </c:pt>
                <c:pt idx="174">
                  <c:v>44736</c:v>
                </c:pt>
                <c:pt idx="175">
                  <c:v>44737</c:v>
                </c:pt>
                <c:pt idx="176">
                  <c:v>44738</c:v>
                </c:pt>
                <c:pt idx="177">
                  <c:v>44739</c:v>
                </c:pt>
                <c:pt idx="178">
                  <c:v>44740</c:v>
                </c:pt>
                <c:pt idx="179">
                  <c:v>44741</c:v>
                </c:pt>
                <c:pt idx="180">
                  <c:v>44742</c:v>
                </c:pt>
                <c:pt idx="181">
                  <c:v>44743</c:v>
                </c:pt>
                <c:pt idx="182">
                  <c:v>44744</c:v>
                </c:pt>
                <c:pt idx="183">
                  <c:v>44745</c:v>
                </c:pt>
                <c:pt idx="184">
                  <c:v>44746</c:v>
                </c:pt>
                <c:pt idx="185">
                  <c:v>44747</c:v>
                </c:pt>
                <c:pt idx="186">
                  <c:v>44748</c:v>
                </c:pt>
                <c:pt idx="187">
                  <c:v>44749</c:v>
                </c:pt>
                <c:pt idx="188">
                  <c:v>44750</c:v>
                </c:pt>
                <c:pt idx="189">
                  <c:v>44751</c:v>
                </c:pt>
                <c:pt idx="190">
                  <c:v>44752</c:v>
                </c:pt>
                <c:pt idx="191">
                  <c:v>44753</c:v>
                </c:pt>
                <c:pt idx="192">
                  <c:v>44754</c:v>
                </c:pt>
                <c:pt idx="193">
                  <c:v>44755</c:v>
                </c:pt>
                <c:pt idx="194">
                  <c:v>44756</c:v>
                </c:pt>
                <c:pt idx="195">
                  <c:v>44757</c:v>
                </c:pt>
                <c:pt idx="196">
                  <c:v>44758</c:v>
                </c:pt>
                <c:pt idx="197">
                  <c:v>44759</c:v>
                </c:pt>
                <c:pt idx="198">
                  <c:v>44760</c:v>
                </c:pt>
                <c:pt idx="199">
                  <c:v>44761</c:v>
                </c:pt>
                <c:pt idx="200">
                  <c:v>44762</c:v>
                </c:pt>
                <c:pt idx="201">
                  <c:v>44763</c:v>
                </c:pt>
                <c:pt idx="202">
                  <c:v>44764</c:v>
                </c:pt>
                <c:pt idx="203">
                  <c:v>44765</c:v>
                </c:pt>
                <c:pt idx="204">
                  <c:v>44766</c:v>
                </c:pt>
                <c:pt idx="205">
                  <c:v>44767</c:v>
                </c:pt>
                <c:pt idx="206">
                  <c:v>44768</c:v>
                </c:pt>
                <c:pt idx="207">
                  <c:v>44769</c:v>
                </c:pt>
                <c:pt idx="208">
                  <c:v>44770</c:v>
                </c:pt>
                <c:pt idx="209">
                  <c:v>44771</c:v>
                </c:pt>
                <c:pt idx="210">
                  <c:v>44772</c:v>
                </c:pt>
                <c:pt idx="211">
                  <c:v>44773</c:v>
                </c:pt>
                <c:pt idx="212">
                  <c:v>44774</c:v>
                </c:pt>
                <c:pt idx="213">
                  <c:v>44775</c:v>
                </c:pt>
                <c:pt idx="214">
                  <c:v>44776</c:v>
                </c:pt>
                <c:pt idx="215">
                  <c:v>44777</c:v>
                </c:pt>
                <c:pt idx="216">
                  <c:v>44778</c:v>
                </c:pt>
                <c:pt idx="217">
                  <c:v>44779</c:v>
                </c:pt>
                <c:pt idx="218">
                  <c:v>44780</c:v>
                </c:pt>
                <c:pt idx="219">
                  <c:v>44781</c:v>
                </c:pt>
                <c:pt idx="220">
                  <c:v>44782</c:v>
                </c:pt>
                <c:pt idx="221">
                  <c:v>44783</c:v>
                </c:pt>
                <c:pt idx="222">
                  <c:v>44784</c:v>
                </c:pt>
                <c:pt idx="223">
                  <c:v>44785</c:v>
                </c:pt>
                <c:pt idx="224">
                  <c:v>44786</c:v>
                </c:pt>
                <c:pt idx="225">
                  <c:v>44787</c:v>
                </c:pt>
                <c:pt idx="226">
                  <c:v>44788</c:v>
                </c:pt>
                <c:pt idx="227">
                  <c:v>44789</c:v>
                </c:pt>
                <c:pt idx="228">
                  <c:v>44790</c:v>
                </c:pt>
                <c:pt idx="229">
                  <c:v>44791</c:v>
                </c:pt>
                <c:pt idx="230">
                  <c:v>44792</c:v>
                </c:pt>
                <c:pt idx="231">
                  <c:v>44793</c:v>
                </c:pt>
                <c:pt idx="232">
                  <c:v>44794</c:v>
                </c:pt>
                <c:pt idx="233">
                  <c:v>44795</c:v>
                </c:pt>
                <c:pt idx="234">
                  <c:v>44796</c:v>
                </c:pt>
                <c:pt idx="235">
                  <c:v>44797</c:v>
                </c:pt>
                <c:pt idx="236">
                  <c:v>44798</c:v>
                </c:pt>
                <c:pt idx="237">
                  <c:v>44799</c:v>
                </c:pt>
                <c:pt idx="238">
                  <c:v>44800</c:v>
                </c:pt>
                <c:pt idx="239">
                  <c:v>44801</c:v>
                </c:pt>
                <c:pt idx="240">
                  <c:v>44802</c:v>
                </c:pt>
                <c:pt idx="241">
                  <c:v>44803</c:v>
                </c:pt>
                <c:pt idx="242">
                  <c:v>44804</c:v>
                </c:pt>
                <c:pt idx="243">
                  <c:v>44805</c:v>
                </c:pt>
                <c:pt idx="244">
                  <c:v>44806</c:v>
                </c:pt>
                <c:pt idx="245">
                  <c:v>44807</c:v>
                </c:pt>
                <c:pt idx="246">
                  <c:v>44808</c:v>
                </c:pt>
                <c:pt idx="247">
                  <c:v>44809</c:v>
                </c:pt>
                <c:pt idx="248">
                  <c:v>44810</c:v>
                </c:pt>
                <c:pt idx="249">
                  <c:v>44811</c:v>
                </c:pt>
                <c:pt idx="250">
                  <c:v>44812</c:v>
                </c:pt>
                <c:pt idx="251">
                  <c:v>44813</c:v>
                </c:pt>
                <c:pt idx="252">
                  <c:v>44814</c:v>
                </c:pt>
                <c:pt idx="253">
                  <c:v>44815</c:v>
                </c:pt>
                <c:pt idx="254">
                  <c:v>44816</c:v>
                </c:pt>
                <c:pt idx="255">
                  <c:v>44817</c:v>
                </c:pt>
                <c:pt idx="256">
                  <c:v>44818</c:v>
                </c:pt>
                <c:pt idx="257">
                  <c:v>44819</c:v>
                </c:pt>
                <c:pt idx="258">
                  <c:v>44820</c:v>
                </c:pt>
                <c:pt idx="259">
                  <c:v>44821</c:v>
                </c:pt>
                <c:pt idx="260">
                  <c:v>44822</c:v>
                </c:pt>
                <c:pt idx="261">
                  <c:v>44823</c:v>
                </c:pt>
                <c:pt idx="262">
                  <c:v>44824</c:v>
                </c:pt>
                <c:pt idx="263">
                  <c:v>44825</c:v>
                </c:pt>
                <c:pt idx="264">
                  <c:v>44826</c:v>
                </c:pt>
                <c:pt idx="265">
                  <c:v>44827</c:v>
                </c:pt>
                <c:pt idx="266">
                  <c:v>44828</c:v>
                </c:pt>
                <c:pt idx="267">
                  <c:v>44829</c:v>
                </c:pt>
                <c:pt idx="268">
                  <c:v>44830</c:v>
                </c:pt>
                <c:pt idx="269">
                  <c:v>44831</c:v>
                </c:pt>
                <c:pt idx="270">
                  <c:v>44832</c:v>
                </c:pt>
                <c:pt idx="271">
                  <c:v>44833</c:v>
                </c:pt>
                <c:pt idx="272">
                  <c:v>44834</c:v>
                </c:pt>
                <c:pt idx="273">
                  <c:v>44835</c:v>
                </c:pt>
                <c:pt idx="274">
                  <c:v>44836</c:v>
                </c:pt>
                <c:pt idx="275">
                  <c:v>44837</c:v>
                </c:pt>
                <c:pt idx="276">
                  <c:v>44838</c:v>
                </c:pt>
                <c:pt idx="277">
                  <c:v>44839</c:v>
                </c:pt>
                <c:pt idx="278">
                  <c:v>44840</c:v>
                </c:pt>
                <c:pt idx="279">
                  <c:v>44841</c:v>
                </c:pt>
                <c:pt idx="280">
                  <c:v>44842</c:v>
                </c:pt>
                <c:pt idx="281">
                  <c:v>44843</c:v>
                </c:pt>
                <c:pt idx="282">
                  <c:v>44844</c:v>
                </c:pt>
                <c:pt idx="283">
                  <c:v>44845</c:v>
                </c:pt>
                <c:pt idx="284">
                  <c:v>44846</c:v>
                </c:pt>
                <c:pt idx="285">
                  <c:v>44847</c:v>
                </c:pt>
                <c:pt idx="286">
                  <c:v>44848</c:v>
                </c:pt>
                <c:pt idx="287">
                  <c:v>44849</c:v>
                </c:pt>
                <c:pt idx="288">
                  <c:v>44850</c:v>
                </c:pt>
                <c:pt idx="289">
                  <c:v>44851</c:v>
                </c:pt>
                <c:pt idx="290">
                  <c:v>44852</c:v>
                </c:pt>
                <c:pt idx="291">
                  <c:v>44853</c:v>
                </c:pt>
                <c:pt idx="292">
                  <c:v>44854</c:v>
                </c:pt>
                <c:pt idx="293">
                  <c:v>44855</c:v>
                </c:pt>
                <c:pt idx="294">
                  <c:v>44856</c:v>
                </c:pt>
                <c:pt idx="295">
                  <c:v>44857</c:v>
                </c:pt>
                <c:pt idx="296">
                  <c:v>44858</c:v>
                </c:pt>
                <c:pt idx="297">
                  <c:v>44859</c:v>
                </c:pt>
                <c:pt idx="298">
                  <c:v>44860</c:v>
                </c:pt>
                <c:pt idx="299">
                  <c:v>44861</c:v>
                </c:pt>
                <c:pt idx="300">
                  <c:v>44862</c:v>
                </c:pt>
                <c:pt idx="301">
                  <c:v>44863</c:v>
                </c:pt>
                <c:pt idx="302">
                  <c:v>44864</c:v>
                </c:pt>
                <c:pt idx="303">
                  <c:v>44865</c:v>
                </c:pt>
                <c:pt idx="304">
                  <c:v>44866</c:v>
                </c:pt>
                <c:pt idx="305">
                  <c:v>44867</c:v>
                </c:pt>
                <c:pt idx="306">
                  <c:v>44868</c:v>
                </c:pt>
                <c:pt idx="307">
                  <c:v>44869</c:v>
                </c:pt>
                <c:pt idx="308">
                  <c:v>44870</c:v>
                </c:pt>
                <c:pt idx="309">
                  <c:v>44871</c:v>
                </c:pt>
                <c:pt idx="310">
                  <c:v>44872</c:v>
                </c:pt>
                <c:pt idx="311">
                  <c:v>44873</c:v>
                </c:pt>
                <c:pt idx="312">
                  <c:v>44874</c:v>
                </c:pt>
                <c:pt idx="313">
                  <c:v>44875</c:v>
                </c:pt>
                <c:pt idx="314">
                  <c:v>44876</c:v>
                </c:pt>
                <c:pt idx="315">
                  <c:v>44877</c:v>
                </c:pt>
                <c:pt idx="316">
                  <c:v>44878</c:v>
                </c:pt>
                <c:pt idx="317">
                  <c:v>44879</c:v>
                </c:pt>
                <c:pt idx="318">
                  <c:v>44880</c:v>
                </c:pt>
                <c:pt idx="319">
                  <c:v>44881</c:v>
                </c:pt>
                <c:pt idx="320">
                  <c:v>44882</c:v>
                </c:pt>
                <c:pt idx="321">
                  <c:v>44883</c:v>
                </c:pt>
                <c:pt idx="322">
                  <c:v>44884</c:v>
                </c:pt>
                <c:pt idx="323">
                  <c:v>44885</c:v>
                </c:pt>
                <c:pt idx="324">
                  <c:v>44886</c:v>
                </c:pt>
                <c:pt idx="325">
                  <c:v>44887</c:v>
                </c:pt>
                <c:pt idx="326">
                  <c:v>44888</c:v>
                </c:pt>
                <c:pt idx="327">
                  <c:v>44889</c:v>
                </c:pt>
                <c:pt idx="328">
                  <c:v>44890</c:v>
                </c:pt>
                <c:pt idx="329">
                  <c:v>44891</c:v>
                </c:pt>
                <c:pt idx="330">
                  <c:v>44892</c:v>
                </c:pt>
                <c:pt idx="331">
                  <c:v>44893</c:v>
                </c:pt>
                <c:pt idx="332">
                  <c:v>44894</c:v>
                </c:pt>
                <c:pt idx="333">
                  <c:v>44895</c:v>
                </c:pt>
                <c:pt idx="334">
                  <c:v>44896</c:v>
                </c:pt>
                <c:pt idx="335">
                  <c:v>44897</c:v>
                </c:pt>
                <c:pt idx="336">
                  <c:v>44898</c:v>
                </c:pt>
                <c:pt idx="337">
                  <c:v>44899</c:v>
                </c:pt>
                <c:pt idx="338">
                  <c:v>44900</c:v>
                </c:pt>
                <c:pt idx="339">
                  <c:v>44901</c:v>
                </c:pt>
                <c:pt idx="340">
                  <c:v>44902</c:v>
                </c:pt>
                <c:pt idx="341">
                  <c:v>44903</c:v>
                </c:pt>
                <c:pt idx="342">
                  <c:v>44904</c:v>
                </c:pt>
                <c:pt idx="343">
                  <c:v>44905</c:v>
                </c:pt>
                <c:pt idx="344">
                  <c:v>44906</c:v>
                </c:pt>
                <c:pt idx="345">
                  <c:v>44907</c:v>
                </c:pt>
                <c:pt idx="346">
                  <c:v>44908</c:v>
                </c:pt>
                <c:pt idx="347">
                  <c:v>44909</c:v>
                </c:pt>
                <c:pt idx="348">
                  <c:v>44910</c:v>
                </c:pt>
                <c:pt idx="349">
                  <c:v>44911</c:v>
                </c:pt>
                <c:pt idx="350">
                  <c:v>44912</c:v>
                </c:pt>
                <c:pt idx="351">
                  <c:v>44913</c:v>
                </c:pt>
                <c:pt idx="352">
                  <c:v>44914</c:v>
                </c:pt>
                <c:pt idx="353">
                  <c:v>44915</c:v>
                </c:pt>
                <c:pt idx="354">
                  <c:v>44916</c:v>
                </c:pt>
                <c:pt idx="355">
                  <c:v>44917</c:v>
                </c:pt>
                <c:pt idx="356">
                  <c:v>44918</c:v>
                </c:pt>
                <c:pt idx="357">
                  <c:v>44919</c:v>
                </c:pt>
                <c:pt idx="358">
                  <c:v>44920</c:v>
                </c:pt>
                <c:pt idx="359">
                  <c:v>44921</c:v>
                </c:pt>
                <c:pt idx="360">
                  <c:v>44922</c:v>
                </c:pt>
                <c:pt idx="361">
                  <c:v>44923</c:v>
                </c:pt>
                <c:pt idx="362">
                  <c:v>44924</c:v>
                </c:pt>
                <c:pt idx="363">
                  <c:v>44925</c:v>
                </c:pt>
                <c:pt idx="364">
                  <c:v>44926</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4</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7</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11</c:v>
                </c:pt>
                <c:pt idx="157">
                  <c:v>0</c:v>
                </c:pt>
                <c:pt idx="158">
                  <c:v>0</c:v>
                </c:pt>
                <c:pt idx="159">
                  <c:v>4</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4</c:v>
                </c:pt>
                <c:pt idx="181">
                  <c:v>11</c:v>
                </c:pt>
                <c:pt idx="182">
                  <c:v>0</c:v>
                </c:pt>
                <c:pt idx="183">
                  <c:v>0</c:v>
                </c:pt>
                <c:pt idx="184">
                  <c:v>0</c:v>
                </c:pt>
                <c:pt idx="185">
                  <c:v>0</c:v>
                </c:pt>
                <c:pt idx="186">
                  <c:v>0</c:v>
                </c:pt>
                <c:pt idx="187">
                  <c:v>0</c:v>
                </c:pt>
                <c:pt idx="188">
                  <c:v>0</c:v>
                </c:pt>
                <c:pt idx="189">
                  <c:v>0</c:v>
                </c:pt>
                <c:pt idx="190">
                  <c:v>0</c:v>
                </c:pt>
                <c:pt idx="191">
                  <c:v>0</c:v>
                </c:pt>
                <c:pt idx="192">
                  <c:v>0</c:v>
                </c:pt>
                <c:pt idx="193">
                  <c:v>19</c:v>
                </c:pt>
                <c:pt idx="194">
                  <c:v>0</c:v>
                </c:pt>
                <c:pt idx="195">
                  <c:v>0</c:v>
                </c:pt>
                <c:pt idx="196">
                  <c:v>0</c:v>
                </c:pt>
                <c:pt idx="197">
                  <c:v>0</c:v>
                </c:pt>
                <c:pt idx="198">
                  <c:v>0</c:v>
                </c:pt>
                <c:pt idx="199">
                  <c:v>0</c:v>
                </c:pt>
                <c:pt idx="200">
                  <c:v>0</c:v>
                </c:pt>
                <c:pt idx="201">
                  <c:v>0</c:v>
                </c:pt>
                <c:pt idx="202">
                  <c:v>0</c:v>
                </c:pt>
                <c:pt idx="203">
                  <c:v>0</c:v>
                </c:pt>
                <c:pt idx="204">
                  <c:v>0</c:v>
                </c:pt>
                <c:pt idx="205">
                  <c:v>0</c:v>
                </c:pt>
                <c:pt idx="206">
                  <c:v>10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3</c:v>
                </c:pt>
                <c:pt idx="222">
                  <c:v>0</c:v>
                </c:pt>
                <c:pt idx="223">
                  <c:v>0</c:v>
                </c:pt>
                <c:pt idx="224">
                  <c:v>0</c:v>
                </c:pt>
                <c:pt idx="225">
                  <c:v>0</c:v>
                </c:pt>
                <c:pt idx="226">
                  <c:v>0</c:v>
                </c:pt>
                <c:pt idx="227">
                  <c:v>0</c:v>
                </c:pt>
                <c:pt idx="228">
                  <c:v>3</c:v>
                </c:pt>
                <c:pt idx="229">
                  <c:v>0</c:v>
                </c:pt>
                <c:pt idx="230">
                  <c:v>0</c:v>
                </c:pt>
                <c:pt idx="231">
                  <c:v>0</c:v>
                </c:pt>
                <c:pt idx="232">
                  <c:v>0</c:v>
                </c:pt>
                <c:pt idx="233">
                  <c:v>4</c:v>
                </c:pt>
                <c:pt idx="234">
                  <c:v>0</c:v>
                </c:pt>
                <c:pt idx="235">
                  <c:v>10</c:v>
                </c:pt>
                <c:pt idx="236">
                  <c:v>0</c:v>
                </c:pt>
                <c:pt idx="237">
                  <c:v>5</c:v>
                </c:pt>
                <c:pt idx="238">
                  <c:v>0</c:v>
                </c:pt>
                <c:pt idx="239">
                  <c:v>0</c:v>
                </c:pt>
                <c:pt idx="240">
                  <c:v>0</c:v>
                </c:pt>
                <c:pt idx="241">
                  <c:v>0</c:v>
                </c:pt>
                <c:pt idx="242">
                  <c:v>3</c:v>
                </c:pt>
                <c:pt idx="243">
                  <c:v>0</c:v>
                </c:pt>
                <c:pt idx="244">
                  <c:v>8</c:v>
                </c:pt>
                <c:pt idx="245">
                  <c:v>1</c:v>
                </c:pt>
                <c:pt idx="246">
                  <c:v>0</c:v>
                </c:pt>
                <c:pt idx="247">
                  <c:v>2</c:v>
                </c:pt>
                <c:pt idx="248">
                  <c:v>9</c:v>
                </c:pt>
                <c:pt idx="249">
                  <c:v>5</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2</c:v>
                </c:pt>
                <c:pt idx="270">
                  <c:v>0</c:v>
                </c:pt>
                <c:pt idx="271">
                  <c:v>2</c:v>
                </c:pt>
                <c:pt idx="272">
                  <c:v>0</c:v>
                </c:pt>
                <c:pt idx="273">
                  <c:v>0</c:v>
                </c:pt>
                <c:pt idx="274">
                  <c:v>0</c:v>
                </c:pt>
                <c:pt idx="275">
                  <c:v>0</c:v>
                </c:pt>
                <c:pt idx="276">
                  <c:v>1</c:v>
                </c:pt>
                <c:pt idx="277">
                  <c:v>0</c:v>
                </c:pt>
                <c:pt idx="278">
                  <c:v>6</c:v>
                </c:pt>
                <c:pt idx="279">
                  <c:v>0</c:v>
                </c:pt>
                <c:pt idx="280">
                  <c:v>0</c:v>
                </c:pt>
                <c:pt idx="281">
                  <c:v>0</c:v>
                </c:pt>
                <c:pt idx="282">
                  <c:v>0</c:v>
                </c:pt>
                <c:pt idx="283">
                  <c:v>4</c:v>
                </c:pt>
                <c:pt idx="284">
                  <c:v>0</c:v>
                </c:pt>
                <c:pt idx="285">
                  <c:v>6</c:v>
                </c:pt>
                <c:pt idx="286">
                  <c:v>0</c:v>
                </c:pt>
                <c:pt idx="287">
                  <c:v>0</c:v>
                </c:pt>
                <c:pt idx="288">
                  <c:v>0</c:v>
                </c:pt>
                <c:pt idx="289">
                  <c:v>0</c:v>
                </c:pt>
                <c:pt idx="290">
                  <c:v>11</c:v>
                </c:pt>
                <c:pt idx="291">
                  <c:v>0</c:v>
                </c:pt>
                <c:pt idx="292">
                  <c:v>0</c:v>
                </c:pt>
                <c:pt idx="293">
                  <c:v>0</c:v>
                </c:pt>
                <c:pt idx="294">
                  <c:v>0</c:v>
                </c:pt>
                <c:pt idx="295">
                  <c:v>0</c:v>
                </c:pt>
                <c:pt idx="296">
                  <c:v>0</c:v>
                </c:pt>
                <c:pt idx="297">
                  <c:v>0</c:v>
                </c:pt>
                <c:pt idx="298">
                  <c:v>2</c:v>
                </c:pt>
                <c:pt idx="299">
                  <c:v>0</c:v>
                </c:pt>
                <c:pt idx="300">
                  <c:v>0</c:v>
                </c:pt>
                <c:pt idx="301">
                  <c:v>2</c:v>
                </c:pt>
                <c:pt idx="302">
                  <c:v>0</c:v>
                </c:pt>
                <c:pt idx="303">
                  <c:v>0</c:v>
                </c:pt>
                <c:pt idx="304">
                  <c:v>1</c:v>
                </c:pt>
                <c:pt idx="305">
                  <c:v>2</c:v>
                </c:pt>
                <c:pt idx="306">
                  <c:v>0</c:v>
                </c:pt>
                <c:pt idx="307">
                  <c:v>0</c:v>
                </c:pt>
                <c:pt idx="308">
                  <c:v>0</c:v>
                </c:pt>
                <c:pt idx="309">
                  <c:v>0</c:v>
                </c:pt>
                <c:pt idx="310">
                  <c:v>0</c:v>
                </c:pt>
                <c:pt idx="311">
                  <c:v>4</c:v>
                </c:pt>
                <c:pt idx="312">
                  <c:v>3</c:v>
                </c:pt>
                <c:pt idx="313">
                  <c:v>0</c:v>
                </c:pt>
                <c:pt idx="314">
                  <c:v>0</c:v>
                </c:pt>
                <c:pt idx="315">
                  <c:v>0</c:v>
                </c:pt>
                <c:pt idx="316">
                  <c:v>0</c:v>
                </c:pt>
                <c:pt idx="317">
                  <c:v>0</c:v>
                </c:pt>
                <c:pt idx="318">
                  <c:v>2</c:v>
                </c:pt>
                <c:pt idx="319">
                  <c:v>0</c:v>
                </c:pt>
                <c:pt idx="320">
                  <c:v>5</c:v>
                </c:pt>
                <c:pt idx="321">
                  <c:v>0</c:v>
                </c:pt>
                <c:pt idx="322">
                  <c:v>0</c:v>
                </c:pt>
                <c:pt idx="323">
                  <c:v>0</c:v>
                </c:pt>
                <c:pt idx="324">
                  <c:v>0</c:v>
                </c:pt>
                <c:pt idx="325">
                  <c:v>3</c:v>
                </c:pt>
                <c:pt idx="326">
                  <c:v>2</c:v>
                </c:pt>
                <c:pt idx="327">
                  <c:v>0</c:v>
                </c:pt>
                <c:pt idx="328">
                  <c:v>3</c:v>
                </c:pt>
                <c:pt idx="329">
                  <c:v>0</c:v>
                </c:pt>
                <c:pt idx="330">
                  <c:v>0</c:v>
                </c:pt>
                <c:pt idx="331">
                  <c:v>7</c:v>
                </c:pt>
                <c:pt idx="332">
                  <c:v>2</c:v>
                </c:pt>
                <c:pt idx="333">
                  <c:v>0</c:v>
                </c:pt>
                <c:pt idx="334">
                  <c:v>0</c:v>
                </c:pt>
                <c:pt idx="335">
                  <c:v>0</c:v>
                </c:pt>
                <c:pt idx="336">
                  <c:v>0</c:v>
                </c:pt>
                <c:pt idx="337">
                  <c:v>0</c:v>
                </c:pt>
                <c:pt idx="338">
                  <c:v>0</c:v>
                </c:pt>
                <c:pt idx="339">
                  <c:v>0</c:v>
                </c:pt>
                <c:pt idx="340">
                  <c:v>8</c:v>
                </c:pt>
                <c:pt idx="341">
                  <c:v>9</c:v>
                </c:pt>
                <c:pt idx="342">
                  <c:v>2</c:v>
                </c:pt>
                <c:pt idx="343">
                  <c:v>0</c:v>
                </c:pt>
                <c:pt idx="344">
                  <c:v>0</c:v>
                </c:pt>
                <c:pt idx="345">
                  <c:v>0</c:v>
                </c:pt>
                <c:pt idx="346">
                  <c:v>0</c:v>
                </c:pt>
                <c:pt idx="347">
                  <c:v>4</c:v>
                </c:pt>
                <c:pt idx="348">
                  <c:v>0</c:v>
                </c:pt>
                <c:pt idx="349">
                  <c:v>0</c:v>
                </c:pt>
                <c:pt idx="350">
                  <c:v>0</c:v>
                </c:pt>
                <c:pt idx="351">
                  <c:v>0</c:v>
                </c:pt>
                <c:pt idx="352">
                  <c:v>0</c:v>
                </c:pt>
                <c:pt idx="353">
                  <c:v>3</c:v>
                </c:pt>
                <c:pt idx="354">
                  <c:v>0</c:v>
                </c:pt>
                <c:pt idx="355">
                  <c:v>1</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BF79-4CB3-B11C-6CB65DA90683}"/>
            </c:ext>
          </c:extLst>
        </c:ser>
        <c:dLbls>
          <c:showLegendKey val="0"/>
          <c:showVal val="0"/>
          <c:showCatName val="0"/>
          <c:showSerName val="0"/>
          <c:showPercent val="0"/>
          <c:showBubbleSize val="0"/>
        </c:dLbls>
        <c:smooth val="0"/>
        <c:axId val="419123080"/>
        <c:axId val="419095528"/>
      </c:lineChart>
      <c:dateAx>
        <c:axId val="41912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95528"/>
        <c:crosses val="autoZero"/>
        <c:auto val="1"/>
        <c:lblOffset val="100"/>
        <c:baseTimeUnit val="days"/>
      </c:dateAx>
      <c:valAx>
        <c:axId val="41909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2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ADMIRALTY</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3.3343950735255099</c:v>
                </c:pt>
                <c:pt idx="1">
                  <c:v>1.59774877469625</c:v>
                </c:pt>
                <c:pt idx="2">
                  <c:v>12.135690484283399</c:v>
                </c:pt>
                <c:pt idx="3">
                  <c:v>5.9154929577464799</c:v>
                </c:pt>
              </c:numCache>
            </c:numRef>
          </c:val>
          <c:extLst>
            <c:ext xmlns:c16="http://schemas.microsoft.com/office/drawing/2014/chart" uri="{C3380CC4-5D6E-409C-BE32-E72D297353CC}">
              <c16:uniqueId val="{00000000-6677-4ED5-B0FE-386F7C880AE6}"/>
            </c:ext>
          </c:extLst>
        </c:ser>
        <c:dLbls>
          <c:showLegendKey val="0"/>
          <c:showVal val="0"/>
          <c:showCatName val="0"/>
          <c:showSerName val="0"/>
          <c:showPercent val="0"/>
          <c:showBubbleSize val="0"/>
        </c:dLbls>
        <c:gapWidth val="219"/>
        <c:overlap val="-27"/>
        <c:axId val="419101104"/>
        <c:axId val="419098480"/>
      </c:barChart>
      <c:catAx>
        <c:axId val="41910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98480"/>
        <c:crosses val="autoZero"/>
        <c:auto val="1"/>
        <c:lblAlgn val="ctr"/>
        <c:lblOffset val="100"/>
        <c:noMultiLvlLbl val="0"/>
      </c:catAx>
      <c:valAx>
        <c:axId val="41909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10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@ADMIRALTYOnline</c:v>
                </c:pt>
              </c:strCache>
            </c:strRef>
          </c:tx>
          <c:spPr>
            <a:solidFill>
              <a:schemeClr val="accent1"/>
            </a:solidFill>
            <a:ln>
              <a:noFill/>
            </a:ln>
            <a:effectLst/>
          </c:spPr>
          <c:invertIfNegative val="0"/>
          <c:cat>
            <c:strRef>
              <c:f>Sheet1!$A$2:$A$5</c:f>
              <c:strCache>
                <c:ptCount val="4"/>
                <c:pt idx="0">
                  <c:v>Animated GIF</c:v>
                </c:pt>
                <c:pt idx="1">
                  <c:v>Link</c:v>
                </c:pt>
                <c:pt idx="2">
                  <c:v>Photo</c:v>
                </c:pt>
                <c:pt idx="3">
                  <c:v>Video</c:v>
                </c:pt>
              </c:strCache>
            </c:strRef>
          </c:cat>
          <c:val>
            <c:numRef>
              <c:f>Sheet1!$B$2:$B$5</c:f>
              <c:numCache>
                <c:formatCode>General</c:formatCode>
                <c:ptCount val="4"/>
                <c:pt idx="0">
                  <c:v>3.9017341040461999</c:v>
                </c:pt>
                <c:pt idx="1">
                  <c:v>2.16803709863854</c:v>
                </c:pt>
                <c:pt idx="2">
                  <c:v>5.1953645161209598</c:v>
                </c:pt>
                <c:pt idx="3">
                  <c:v>3.9452802640766498</c:v>
                </c:pt>
              </c:numCache>
            </c:numRef>
          </c:val>
          <c:extLst>
            <c:ext xmlns:c16="http://schemas.microsoft.com/office/drawing/2014/chart" uri="{C3380CC4-5D6E-409C-BE32-E72D297353CC}">
              <c16:uniqueId val="{00000000-A718-4BE3-9682-74B524FBA783}"/>
            </c:ext>
          </c:extLst>
        </c:ser>
        <c:dLbls>
          <c:showLegendKey val="0"/>
          <c:showVal val="0"/>
          <c:showCatName val="0"/>
          <c:showSerName val="0"/>
          <c:showPercent val="0"/>
          <c:showBubbleSize val="0"/>
        </c:dLbls>
        <c:gapWidth val="219"/>
        <c:overlap val="-27"/>
        <c:axId val="424687656"/>
        <c:axId val="424686016"/>
      </c:barChart>
      <c:catAx>
        <c:axId val="42468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86016"/>
        <c:crosses val="autoZero"/>
        <c:auto val="1"/>
        <c:lblAlgn val="ctr"/>
        <c:lblOffset val="100"/>
        <c:noMultiLvlLbl val="0"/>
      </c:catAx>
      <c:valAx>
        <c:axId val="42468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68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2B71-1522-4589-AF83-41110E9D879A}"/>
              </a:ext>
            </a:extLst>
          </p:cNvPr>
          <p:cNvSpPr>
            <a:spLocks noGrp="1"/>
          </p:cNvSpPr>
          <p:nvPr>
            <p:ph type="ctrTitle"/>
          </p:nvPr>
        </p:nvSpPr>
        <p:spPr/>
        <p:txBody>
          <a:bodyPr/>
          <a:lstStyle/>
          <a:p>
            <a:r>
              <a:rPr lang="en-US"/>
              <a:t>ADMIRALTY</a:t>
            </a:r>
          </a:p>
        </p:txBody>
      </p:sp>
      <p:sp>
        <p:nvSpPr>
          <p:cNvPr id="3" name="Subtitle 2">
            <a:extLst>
              <a:ext uri="{FF2B5EF4-FFF2-40B4-BE49-F238E27FC236}">
                <a16:creationId xmlns:a16="http://schemas.microsoft.com/office/drawing/2014/main" id="{85452900-77B1-488E-91DD-AF80E8B2299C}"/>
              </a:ext>
            </a:extLst>
          </p:cNvPr>
          <p:cNvSpPr>
            <a:spLocks noGrp="1"/>
          </p:cNvSpPr>
          <p:nvPr>
            <p:ph type="subTitle" idx="1"/>
          </p:nvPr>
        </p:nvSpPr>
        <p:spPr/>
        <p:txBody>
          <a:bodyPr/>
          <a:lstStyle/>
          <a:p>
            <a:r>
              <a:rPr lang="en-US"/>
              <a:t>UK Hydrographic Office</a:t>
            </a:r>
          </a:p>
        </p:txBody>
      </p:sp>
    </p:spTree>
    <p:extLst>
      <p:ext uri="{BB962C8B-B14F-4D97-AF65-F5344CB8AC3E}">
        <p14:creationId xmlns:p14="http://schemas.microsoft.com/office/powerpoint/2010/main" val="583170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8DC6E-1A26-4D66-8D57-14A26A5E3B8C}"/>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3931B09B-6EAB-4EB7-A686-2486023F7BCF}"/>
              </a:ext>
            </a:extLst>
          </p:cNvPr>
          <p:cNvGraphicFramePr>
            <a:graphicFrameLocks noGrp="1"/>
          </p:cNvGraphicFramePr>
          <p:nvPr>
            <p:ph type="chart" sz="quarter" idx="13"/>
            <p:extLst>
              <p:ext uri="{D42A27DB-BD31-4B8C-83A1-F6EECF244321}">
                <p14:modId xmlns:p14="http://schemas.microsoft.com/office/powerpoint/2010/main" val="4292133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3209DB-6175-4850-84C5-C5039902DAB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AF5803-FBAC-49A3-A6DE-C1A1EFA2A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97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1B9D-7E12-42A4-87AB-3536E282C532}"/>
              </a:ext>
            </a:extLst>
          </p:cNvPr>
          <p:cNvSpPr>
            <a:spLocks noGrp="1"/>
          </p:cNvSpPr>
          <p:nvPr>
            <p:ph type="title"/>
          </p:nvPr>
        </p:nvSpPr>
        <p:spPr/>
        <p:txBody>
          <a:bodyPr/>
          <a:lstStyle/>
          <a:p>
            <a:r>
              <a:rPr lang="en-US"/>
              <a:t>Twitter Followers Total | 2 profiles</a:t>
            </a:r>
          </a:p>
        </p:txBody>
      </p:sp>
      <p:graphicFrame>
        <p:nvGraphicFramePr>
          <p:cNvPr id="6" name="Chart Placeholder 5">
            <a:extLst>
              <a:ext uri="{FF2B5EF4-FFF2-40B4-BE49-F238E27FC236}">
                <a16:creationId xmlns:a16="http://schemas.microsoft.com/office/drawing/2014/main" id="{0A785E29-26CB-48FC-A67F-4329F3F3EB88}"/>
              </a:ext>
            </a:extLst>
          </p:cNvPr>
          <p:cNvGraphicFramePr>
            <a:graphicFrameLocks noGrp="1"/>
          </p:cNvGraphicFramePr>
          <p:nvPr>
            <p:ph type="chart" sz="quarter" idx="13"/>
            <p:extLst>
              <p:ext uri="{D42A27DB-BD31-4B8C-83A1-F6EECF244321}">
                <p14:modId xmlns:p14="http://schemas.microsoft.com/office/powerpoint/2010/main" val="2146497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5CDA9-9534-48BD-B852-DCF134B4A45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4036249-DFE5-4051-9E91-B823DAC1C7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08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02CB-343D-4A1B-90AD-6A4F2994031C}"/>
              </a:ext>
            </a:extLst>
          </p:cNvPr>
          <p:cNvSpPr>
            <a:spLocks noGrp="1"/>
          </p:cNvSpPr>
          <p:nvPr>
            <p:ph type="title"/>
          </p:nvPr>
        </p:nvSpPr>
        <p:spPr/>
        <p:txBody>
          <a:bodyPr/>
          <a:lstStyle/>
          <a:p>
            <a:r>
              <a:rPr lang="en-US"/>
              <a:t>Facebook Average Interactions Per Post | 2 profiles</a:t>
            </a:r>
          </a:p>
        </p:txBody>
      </p:sp>
      <p:graphicFrame>
        <p:nvGraphicFramePr>
          <p:cNvPr id="6" name="Chart Placeholder 5">
            <a:extLst>
              <a:ext uri="{FF2B5EF4-FFF2-40B4-BE49-F238E27FC236}">
                <a16:creationId xmlns:a16="http://schemas.microsoft.com/office/drawing/2014/main" id="{337476C4-073D-42DC-BACA-63294D214425}"/>
              </a:ext>
            </a:extLst>
          </p:cNvPr>
          <p:cNvGraphicFramePr>
            <a:graphicFrameLocks noGrp="1"/>
          </p:cNvGraphicFramePr>
          <p:nvPr>
            <p:ph type="chart" sz="quarter" idx="13"/>
            <p:extLst>
              <p:ext uri="{D42A27DB-BD31-4B8C-83A1-F6EECF244321}">
                <p14:modId xmlns:p14="http://schemas.microsoft.com/office/powerpoint/2010/main" val="3941582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EAF5A-B1B0-493F-8DCE-0A1500D946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7F56F9-190F-4BDE-A818-CDB3A875C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747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7DE9-A9CE-415E-993F-CE3BD86E3E0D}"/>
              </a:ext>
            </a:extLst>
          </p:cNvPr>
          <p:cNvSpPr>
            <a:spLocks noGrp="1"/>
          </p:cNvSpPr>
          <p:nvPr>
            <p:ph type="title"/>
          </p:nvPr>
        </p:nvSpPr>
        <p:spPr/>
        <p:txBody>
          <a:bodyPr/>
          <a:lstStyle/>
          <a:p>
            <a:r>
              <a:rPr lang="en-US"/>
              <a:t>Twitter Average Interactions Per Own Tweet | 2 profiles</a:t>
            </a:r>
          </a:p>
        </p:txBody>
      </p:sp>
      <p:graphicFrame>
        <p:nvGraphicFramePr>
          <p:cNvPr id="6" name="Chart Placeholder 5">
            <a:extLst>
              <a:ext uri="{FF2B5EF4-FFF2-40B4-BE49-F238E27FC236}">
                <a16:creationId xmlns:a16="http://schemas.microsoft.com/office/drawing/2014/main" id="{65D3463F-D63A-4588-87B5-2F14DB8CA549}"/>
              </a:ext>
            </a:extLst>
          </p:cNvPr>
          <p:cNvGraphicFramePr>
            <a:graphicFrameLocks noGrp="1"/>
          </p:cNvGraphicFramePr>
          <p:nvPr>
            <p:ph type="chart" sz="quarter" idx="13"/>
            <p:extLst>
              <p:ext uri="{D42A27DB-BD31-4B8C-83A1-F6EECF244321}">
                <p14:modId xmlns:p14="http://schemas.microsoft.com/office/powerpoint/2010/main" val="1895592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33C4E-B0C8-413E-A02F-4B5CC2313CF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0155A56-22B9-49EB-B4B8-B4A1C7C0F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036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AB6A3-2190-4CEA-87F8-DFE6B9D49293}"/>
              </a:ext>
            </a:extLst>
          </p:cNvPr>
          <p:cNvSpPr>
            <a:spLocks noGrp="1"/>
          </p:cNvSpPr>
          <p:nvPr>
            <p:ph type="title"/>
          </p:nvPr>
        </p:nvSpPr>
        <p:spPr/>
        <p:txBody>
          <a:bodyPr/>
          <a:lstStyle/>
          <a:p>
            <a:r>
              <a:rPr lang="en-US"/>
              <a:t>Facebook Engagement Rate By Post Type | 2 profiles</a:t>
            </a:r>
          </a:p>
        </p:txBody>
      </p:sp>
      <p:graphicFrame>
        <p:nvGraphicFramePr>
          <p:cNvPr id="6" name="Chart Placeholder 5">
            <a:extLst>
              <a:ext uri="{FF2B5EF4-FFF2-40B4-BE49-F238E27FC236}">
                <a16:creationId xmlns:a16="http://schemas.microsoft.com/office/drawing/2014/main" id="{3D00E5EF-7B52-4C4D-B86B-5C5A7EDA2E12}"/>
              </a:ext>
            </a:extLst>
          </p:cNvPr>
          <p:cNvGraphicFramePr>
            <a:graphicFrameLocks noGrp="1"/>
          </p:cNvGraphicFramePr>
          <p:nvPr>
            <p:ph type="chart" sz="quarter" idx="13"/>
            <p:extLst>
              <p:ext uri="{D42A27DB-BD31-4B8C-83A1-F6EECF244321}">
                <p14:modId xmlns:p14="http://schemas.microsoft.com/office/powerpoint/2010/main" val="3644420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4BB80-F517-42E7-A0AB-7FAD04DF8F9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404A369-4E9A-42FC-95D0-A122F84A4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63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6542-236A-41B9-82F4-400AE52B5EFA}"/>
              </a:ext>
            </a:extLst>
          </p:cNvPr>
          <p:cNvSpPr>
            <a:spLocks noGrp="1"/>
          </p:cNvSpPr>
          <p:nvPr>
            <p:ph type="title"/>
          </p:nvPr>
        </p:nvSpPr>
        <p:spPr/>
        <p:txBody>
          <a:bodyPr/>
          <a:lstStyle/>
          <a:p>
            <a:r>
              <a:rPr lang="en-US"/>
              <a:t>Twitter Engagement Rate By Tweet Type | 2 profiles</a:t>
            </a:r>
          </a:p>
        </p:txBody>
      </p:sp>
      <p:graphicFrame>
        <p:nvGraphicFramePr>
          <p:cNvPr id="6" name="Chart Placeholder 5">
            <a:extLst>
              <a:ext uri="{FF2B5EF4-FFF2-40B4-BE49-F238E27FC236}">
                <a16:creationId xmlns:a16="http://schemas.microsoft.com/office/drawing/2014/main" id="{FE013BBC-9496-488E-A199-6FCD95546456}"/>
              </a:ext>
            </a:extLst>
          </p:cNvPr>
          <p:cNvGraphicFramePr>
            <a:graphicFrameLocks noGrp="1"/>
          </p:cNvGraphicFramePr>
          <p:nvPr>
            <p:ph type="chart" sz="quarter" idx="13"/>
            <p:extLst>
              <p:ext uri="{D42A27DB-BD31-4B8C-83A1-F6EECF244321}">
                <p14:modId xmlns:p14="http://schemas.microsoft.com/office/powerpoint/2010/main" val="438823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80951-8E37-4A82-8F7E-FD718202160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73622AD-2263-41DA-97A2-BBC9CDC397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130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9CF7F-B9DF-42D8-87AB-3AC2AA1EB13E}"/>
              </a:ext>
            </a:extLst>
          </p:cNvPr>
          <p:cNvSpPr>
            <a:spLocks noGrp="1"/>
          </p:cNvSpPr>
          <p:nvPr>
            <p:ph type="title"/>
          </p:nvPr>
        </p:nvSpPr>
        <p:spPr/>
        <p:txBody>
          <a:bodyPr/>
          <a:lstStyle/>
          <a:p>
            <a:r>
              <a:rPr lang="en-US"/>
              <a:t>Facebook Facebook Posts: Best Engagement | 2 profiles - 1 of 5</a:t>
            </a:r>
          </a:p>
        </p:txBody>
      </p:sp>
      <p:graphicFrame>
        <p:nvGraphicFramePr>
          <p:cNvPr id="5" name="Table Placeholder 4">
            <a:extLst>
              <a:ext uri="{FF2B5EF4-FFF2-40B4-BE49-F238E27FC236}">
                <a16:creationId xmlns:a16="http://schemas.microsoft.com/office/drawing/2014/main" id="{E0985BB1-0F95-40CB-A975-3345A8625947}"/>
              </a:ext>
            </a:extLst>
          </p:cNvPr>
          <p:cNvGraphicFramePr>
            <a:graphicFrameLocks noGrp="1"/>
          </p:cNvGraphicFramePr>
          <p:nvPr>
            <p:ph type="tbl" sz="quarter" idx="13"/>
            <p:extLst>
              <p:ext uri="{D42A27DB-BD31-4B8C-83A1-F6EECF244321}">
                <p14:modId xmlns:p14="http://schemas.microsoft.com/office/powerpoint/2010/main" val="56693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8473952"/>
                    </a:ext>
                  </a:extLst>
                </a:gridCol>
                <a:gridCol w="987552">
                  <a:extLst>
                    <a:ext uri="{9D8B030D-6E8A-4147-A177-3AD203B41FA5}">
                      <a16:colId xmlns:a16="http://schemas.microsoft.com/office/drawing/2014/main" val="1088947743"/>
                    </a:ext>
                  </a:extLst>
                </a:gridCol>
                <a:gridCol w="987552">
                  <a:extLst>
                    <a:ext uri="{9D8B030D-6E8A-4147-A177-3AD203B41FA5}">
                      <a16:colId xmlns:a16="http://schemas.microsoft.com/office/drawing/2014/main" val="1182398362"/>
                    </a:ext>
                  </a:extLst>
                </a:gridCol>
                <a:gridCol w="987552">
                  <a:extLst>
                    <a:ext uri="{9D8B030D-6E8A-4147-A177-3AD203B41FA5}">
                      <a16:colId xmlns:a16="http://schemas.microsoft.com/office/drawing/2014/main" val="3289137636"/>
                    </a:ext>
                  </a:extLst>
                </a:gridCol>
                <a:gridCol w="987552">
                  <a:extLst>
                    <a:ext uri="{9D8B030D-6E8A-4147-A177-3AD203B41FA5}">
                      <a16:colId xmlns:a16="http://schemas.microsoft.com/office/drawing/2014/main" val="353180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48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- 2022-12-07 12:02:25</a:t>
                      </a:r>
                      <a:r>
                        <a:rPr kumimoji="0" lang="en-US" sz="1000" b="0" i="0" u="none" strike="noStrike" kern="1200" cap="none" spc="0" normalizeH="0" baseline="0" noProof="0">
                          <a:ln>
                            <a:noFill/>
                          </a:ln>
                          <a:solidFill>
                            <a:prstClr val="black"/>
                          </a:solidFill>
                          <a:effectLst/>
                          <a:uLnTx/>
                          <a:uFillTx/>
                          <a:latin typeface="+mn-lt"/>
                          <a:ea typeface="+mn-ea"/>
                          <a:cs typeface="+mn-cs"/>
                        </a:rPr>
                        <a:t>
 We recognise that the International Hydrographic Organization IHO's S-100 data standard framework will deliver a positive, transformative impact on the future of navigation. 
To help unlock the power of information through the next generation of shared data standards, we have created a range of S-100 trial data sets. 
These are free to download and will help to support the development, testing and use of future S-100 products and services.
Find out more and download the data sets here: http://ow.ly/bPlc50LWC1U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135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- 2022-11-09 13:30:28</a:t>
                      </a:r>
                      <a:r>
                        <a:rPr kumimoji="0" lang="en-US" sz="1000" b="0" i="0" u="none" strike="noStrike" kern="1200" cap="none" spc="0" normalizeH="0" baseline="0" noProof="0">
                          <a:ln>
                            <a:noFill/>
                          </a:ln>
                          <a:solidFill>
                            <a:prstClr val="black"/>
                          </a:solidFill>
                          <a:effectLst/>
                          <a:uLnTx/>
                          <a:uFillTx/>
                          <a:latin typeface="+mn-lt"/>
                          <a:ea typeface="+mn-ea"/>
                          <a:cs typeface="+mn-cs"/>
                        </a:rPr>
                        <a:t>
 The world’s leading ENC service, ADMIRALTY Vector Chart Service (AVCS) is helping to shape shipping’s digital-first future.
With more than 18,000 official ENCs, AVCS helps mariners and crew to navigate safely.
Find out more: http://ow.ly/yvu850LyAP3
#DigitalFirst #AVCS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1241000"/>
                  </a:ext>
                </a:extLst>
              </a:tr>
            </a:tbl>
          </a:graphicData>
        </a:graphic>
      </p:graphicFrame>
      <p:sp>
        <p:nvSpPr>
          <p:cNvPr id="4" name="Text Placeholder 3">
            <a:extLst>
              <a:ext uri="{FF2B5EF4-FFF2-40B4-BE49-F238E27FC236}">
                <a16:creationId xmlns:a16="http://schemas.microsoft.com/office/drawing/2014/main" id="{6A7BE09C-F9FD-4B83-AB61-15509D4AD12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96994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00EFB-FFEF-4743-A94E-7EACDF3B514D}"/>
              </a:ext>
            </a:extLst>
          </p:cNvPr>
          <p:cNvSpPr>
            <a:spLocks noGrp="1"/>
          </p:cNvSpPr>
          <p:nvPr>
            <p:ph type="title"/>
          </p:nvPr>
        </p:nvSpPr>
        <p:spPr/>
        <p:txBody>
          <a:bodyPr/>
          <a:lstStyle/>
          <a:p>
            <a:r>
              <a:rPr lang="en-US"/>
              <a:t>Facebook Facebook Posts: Best Engagement | 2 profiles - 2 of 5</a:t>
            </a:r>
          </a:p>
        </p:txBody>
      </p:sp>
      <p:graphicFrame>
        <p:nvGraphicFramePr>
          <p:cNvPr id="5" name="Table Placeholder 4">
            <a:extLst>
              <a:ext uri="{FF2B5EF4-FFF2-40B4-BE49-F238E27FC236}">
                <a16:creationId xmlns:a16="http://schemas.microsoft.com/office/drawing/2014/main" id="{3B1CF5C9-552E-4BF1-BE9F-00AD64E9733C}"/>
              </a:ext>
            </a:extLst>
          </p:cNvPr>
          <p:cNvGraphicFramePr>
            <a:graphicFrameLocks noGrp="1"/>
          </p:cNvGraphicFramePr>
          <p:nvPr>
            <p:ph type="tbl" sz="quarter" idx="13"/>
            <p:extLst>
              <p:ext uri="{D42A27DB-BD31-4B8C-83A1-F6EECF244321}">
                <p14:modId xmlns:p14="http://schemas.microsoft.com/office/powerpoint/2010/main" val="226910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6563667"/>
                    </a:ext>
                  </a:extLst>
                </a:gridCol>
                <a:gridCol w="987552">
                  <a:extLst>
                    <a:ext uri="{9D8B030D-6E8A-4147-A177-3AD203B41FA5}">
                      <a16:colId xmlns:a16="http://schemas.microsoft.com/office/drawing/2014/main" val="3828085593"/>
                    </a:ext>
                  </a:extLst>
                </a:gridCol>
                <a:gridCol w="987552">
                  <a:extLst>
                    <a:ext uri="{9D8B030D-6E8A-4147-A177-3AD203B41FA5}">
                      <a16:colId xmlns:a16="http://schemas.microsoft.com/office/drawing/2014/main" val="3740276996"/>
                    </a:ext>
                  </a:extLst>
                </a:gridCol>
                <a:gridCol w="987552">
                  <a:extLst>
                    <a:ext uri="{9D8B030D-6E8A-4147-A177-3AD203B41FA5}">
                      <a16:colId xmlns:a16="http://schemas.microsoft.com/office/drawing/2014/main" val="3669021809"/>
                    </a:ext>
                  </a:extLst>
                </a:gridCol>
                <a:gridCol w="987552">
                  <a:extLst>
                    <a:ext uri="{9D8B030D-6E8A-4147-A177-3AD203B41FA5}">
                      <a16:colId xmlns:a16="http://schemas.microsoft.com/office/drawing/2014/main" val="1397929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13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- 2022-12-09 08:03:35</a:t>
                      </a:r>
                      <a:r>
                        <a:rPr kumimoji="0" lang="en-US" sz="1000" b="0" i="0" u="none" strike="noStrike" kern="1200" cap="none" spc="0" normalizeH="0" baseline="0" noProof="0">
                          <a:ln>
                            <a:noFill/>
                          </a:ln>
                          <a:solidFill>
                            <a:prstClr val="black"/>
                          </a:solidFill>
                          <a:effectLst/>
                          <a:uLnTx/>
                          <a:uFillTx/>
                          <a:latin typeface="+mn-lt"/>
                          <a:ea typeface="+mn-ea"/>
                          <a:cs typeface="+mn-cs"/>
                        </a:rPr>
                        <a:t>
 Season’s greetings from the UK Hydrographic Office, with particular thoughts and best wishes to those serving at sea. 
Wishing you all good health and prosperity for 2023. 
#SeasonsGreetings
http://ow.ly/3GXM50LXFXy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983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- 2022-03-02 15:46:12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9216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- 2022-02-02 12:13:29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2095162"/>
                  </a:ext>
                </a:extLst>
              </a:tr>
            </a:tbl>
          </a:graphicData>
        </a:graphic>
      </p:graphicFrame>
      <p:sp>
        <p:nvSpPr>
          <p:cNvPr id="4" name="Text Placeholder 3">
            <a:extLst>
              <a:ext uri="{FF2B5EF4-FFF2-40B4-BE49-F238E27FC236}">
                <a16:creationId xmlns:a16="http://schemas.microsoft.com/office/drawing/2014/main" id="{E5D60AD3-3571-4853-B637-CF1B7FD083C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81986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73E0-0BCE-4E46-91A5-C4F6E2E64710}"/>
              </a:ext>
            </a:extLst>
          </p:cNvPr>
          <p:cNvSpPr>
            <a:spLocks noGrp="1"/>
          </p:cNvSpPr>
          <p:nvPr>
            <p:ph type="title"/>
          </p:nvPr>
        </p:nvSpPr>
        <p:spPr/>
        <p:txBody>
          <a:bodyPr/>
          <a:lstStyle/>
          <a:p>
            <a:r>
              <a:rPr lang="en-US"/>
              <a:t>Facebook Facebook Posts: Best Engagement | 2 profiles - 3 of 5</a:t>
            </a:r>
          </a:p>
        </p:txBody>
      </p:sp>
      <p:graphicFrame>
        <p:nvGraphicFramePr>
          <p:cNvPr id="5" name="Table Placeholder 4">
            <a:extLst>
              <a:ext uri="{FF2B5EF4-FFF2-40B4-BE49-F238E27FC236}">
                <a16:creationId xmlns:a16="http://schemas.microsoft.com/office/drawing/2014/main" id="{1B0195FA-BEF3-4876-910B-F0B570B9789F}"/>
              </a:ext>
            </a:extLst>
          </p:cNvPr>
          <p:cNvGraphicFramePr>
            <a:graphicFrameLocks noGrp="1"/>
          </p:cNvGraphicFramePr>
          <p:nvPr>
            <p:ph type="tbl" sz="quarter" idx="13"/>
            <p:extLst>
              <p:ext uri="{D42A27DB-BD31-4B8C-83A1-F6EECF244321}">
                <p14:modId xmlns:p14="http://schemas.microsoft.com/office/powerpoint/2010/main" val="386123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85250977"/>
                    </a:ext>
                  </a:extLst>
                </a:gridCol>
                <a:gridCol w="987552">
                  <a:extLst>
                    <a:ext uri="{9D8B030D-6E8A-4147-A177-3AD203B41FA5}">
                      <a16:colId xmlns:a16="http://schemas.microsoft.com/office/drawing/2014/main" val="2608697478"/>
                    </a:ext>
                  </a:extLst>
                </a:gridCol>
                <a:gridCol w="987552">
                  <a:extLst>
                    <a:ext uri="{9D8B030D-6E8A-4147-A177-3AD203B41FA5}">
                      <a16:colId xmlns:a16="http://schemas.microsoft.com/office/drawing/2014/main" val="3041883524"/>
                    </a:ext>
                  </a:extLst>
                </a:gridCol>
                <a:gridCol w="987552">
                  <a:extLst>
                    <a:ext uri="{9D8B030D-6E8A-4147-A177-3AD203B41FA5}">
                      <a16:colId xmlns:a16="http://schemas.microsoft.com/office/drawing/2014/main" val="1324506666"/>
                    </a:ext>
                  </a:extLst>
                </a:gridCol>
                <a:gridCol w="987552">
                  <a:extLst>
                    <a:ext uri="{9D8B030D-6E8A-4147-A177-3AD203B41FA5}">
                      <a16:colId xmlns:a16="http://schemas.microsoft.com/office/drawing/2014/main" val="89221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064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- 2022-07-26 12:02:14</a:t>
                      </a:r>
                      <a:r>
                        <a:rPr kumimoji="0" lang="en-US" sz="1000" b="0" i="0" u="none" strike="noStrike" kern="1200" cap="none" spc="0" normalizeH="0" baseline="0" noProof="0">
                          <a:ln>
                            <a:noFill/>
                          </a:ln>
                          <a:solidFill>
                            <a:prstClr val="black"/>
                          </a:solidFill>
                          <a:effectLst/>
                          <a:uLnTx/>
                          <a:uFillTx/>
                          <a:latin typeface="+mn-lt"/>
                          <a:ea typeface="+mn-ea"/>
                          <a:cs typeface="+mn-cs"/>
                        </a:rPr>
                        <a:t>
 NEWS UPDATE: The UK Hydrographic Office intends to withdraw ADMIRALTY Standard Nautical Charts (SNCs) and Thematic Charts from production by late 2026. 
We will continue to support the needs of today’s mariners and users of SNCs during the withdrawal of our paper chart portfolio. The transition will focus on developing and delivering ADMIRALTY digital services that promote safe, secure and thriving oceans.
Find out more: https://www.admiralty.co.uk/news/UK-Hydrographic-Office-announces-intention-to-withdraw-from-paper-chart-production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753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- 2022-06-09 12:00:05</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we're sharing a collection of images from our UK Hydrographic Office archives. The UKHO archive contains hundreds of thousands of hydrographic and navigational documents, some dating from the 17th century.
The collection includes a chart produced in 1919, a copper printing press in operation in 1952 and The Issues Branch taken in 1916.
Find out more: https://www.gov.uk/guidance/the-ukho-archive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71356038"/>
                  </a:ext>
                </a:extLst>
              </a:tr>
            </a:tbl>
          </a:graphicData>
        </a:graphic>
      </p:graphicFrame>
      <p:sp>
        <p:nvSpPr>
          <p:cNvPr id="4" name="Text Placeholder 3">
            <a:extLst>
              <a:ext uri="{FF2B5EF4-FFF2-40B4-BE49-F238E27FC236}">
                <a16:creationId xmlns:a16="http://schemas.microsoft.com/office/drawing/2014/main" id="{43DB3DDE-2013-44D6-A31D-2A136D6A6C8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636048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AA69-2886-41DE-94D4-2719805499A1}"/>
              </a:ext>
            </a:extLst>
          </p:cNvPr>
          <p:cNvSpPr>
            <a:spLocks noGrp="1"/>
          </p:cNvSpPr>
          <p:nvPr>
            <p:ph type="title"/>
          </p:nvPr>
        </p:nvSpPr>
        <p:spPr/>
        <p:txBody>
          <a:bodyPr/>
          <a:lstStyle/>
          <a:p>
            <a:r>
              <a:rPr lang="en-US"/>
              <a:t>Facebook Facebook Posts: Best Engagement | 2 profiles - 4 of 5</a:t>
            </a:r>
          </a:p>
        </p:txBody>
      </p:sp>
      <p:graphicFrame>
        <p:nvGraphicFramePr>
          <p:cNvPr id="5" name="Table Placeholder 4">
            <a:extLst>
              <a:ext uri="{FF2B5EF4-FFF2-40B4-BE49-F238E27FC236}">
                <a16:creationId xmlns:a16="http://schemas.microsoft.com/office/drawing/2014/main" id="{3A81AE07-E05C-4A7C-AC96-DE190DA60146}"/>
              </a:ext>
            </a:extLst>
          </p:cNvPr>
          <p:cNvGraphicFramePr>
            <a:graphicFrameLocks noGrp="1"/>
          </p:cNvGraphicFramePr>
          <p:nvPr>
            <p:ph type="tbl" sz="quarter" idx="13"/>
            <p:extLst>
              <p:ext uri="{D42A27DB-BD31-4B8C-83A1-F6EECF244321}">
                <p14:modId xmlns:p14="http://schemas.microsoft.com/office/powerpoint/2010/main" val="121359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1571737"/>
                    </a:ext>
                  </a:extLst>
                </a:gridCol>
                <a:gridCol w="987552">
                  <a:extLst>
                    <a:ext uri="{9D8B030D-6E8A-4147-A177-3AD203B41FA5}">
                      <a16:colId xmlns:a16="http://schemas.microsoft.com/office/drawing/2014/main" val="3372814442"/>
                    </a:ext>
                  </a:extLst>
                </a:gridCol>
                <a:gridCol w="987552">
                  <a:extLst>
                    <a:ext uri="{9D8B030D-6E8A-4147-A177-3AD203B41FA5}">
                      <a16:colId xmlns:a16="http://schemas.microsoft.com/office/drawing/2014/main" val="670797449"/>
                    </a:ext>
                  </a:extLst>
                </a:gridCol>
                <a:gridCol w="987552">
                  <a:extLst>
                    <a:ext uri="{9D8B030D-6E8A-4147-A177-3AD203B41FA5}">
                      <a16:colId xmlns:a16="http://schemas.microsoft.com/office/drawing/2014/main" val="1840825550"/>
                    </a:ext>
                  </a:extLst>
                </a:gridCol>
                <a:gridCol w="987552">
                  <a:extLst>
                    <a:ext uri="{9D8B030D-6E8A-4147-A177-3AD203B41FA5}">
                      <a16:colId xmlns:a16="http://schemas.microsoft.com/office/drawing/2014/main" val="1314666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4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- 2022-08-02 11:32:40</a:t>
                      </a:r>
                      <a:r>
                        <a:rPr kumimoji="0" lang="en-US" sz="1000" b="0" i="0" u="none" strike="noStrike" kern="1200" cap="none" spc="0" normalizeH="0" baseline="0" noProof="0">
                          <a:ln>
                            <a:noFill/>
                          </a:ln>
                          <a:solidFill>
                            <a:prstClr val="black"/>
                          </a:solidFill>
                          <a:effectLst/>
                          <a:uLnTx/>
                          <a:uFillTx/>
                          <a:latin typeface="+mn-lt"/>
                          <a:ea typeface="+mn-ea"/>
                          <a:cs typeface="+mn-cs"/>
                        </a:rPr>
                        <a:t>
 The phased withdrawal from global paper chart production will be managed with all our customers and stakeholders, including the Maritime and Coastguard Agency and the Royal Institute of Navigation.
“The MCA recognises the benefits of official digital navigation products for safe navigation, at a time when paper products make up a minority of navigation products being used at sea. This announcement by UKHO represents a clear vision for the future of navigation, which will need to be supported by official equipment and data suited to the needs of the different maritime end users”. Richard Bell, Assistant Director for UK Technical Services Navigation at the MCA.
Find out more: https://bit.ly/3PTy0Mi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6323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- 2022-10-18 13:02:58</a:t>
                      </a:r>
                      <a:r>
                        <a:rPr kumimoji="0" lang="en-US" sz="1000" b="0" i="0" u="none" strike="noStrike" kern="1200" cap="none" spc="0" normalizeH="0" baseline="0" noProof="0">
                          <a:ln>
                            <a:noFill/>
                          </a:ln>
                          <a:solidFill>
                            <a:prstClr val="black"/>
                          </a:solidFill>
                          <a:effectLst/>
                          <a:uLnTx/>
                          <a:uFillTx/>
                          <a:latin typeface="+mn-lt"/>
                          <a:ea typeface="+mn-ea"/>
                          <a:cs typeface="+mn-cs"/>
                        </a:rPr>
                        <a:t>
 To support the development, testing and use of future S-100 products and services, we’ve created a range of S-100 trial data sets that are free to download. These standards will help underpin the next generation of navigation technology and sustainable ocean management.
Find out more and download the data sets here: http://ow.ly/xeqO50LcYis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2912217"/>
                  </a:ext>
                </a:extLst>
              </a:tr>
            </a:tbl>
          </a:graphicData>
        </a:graphic>
      </p:graphicFrame>
      <p:sp>
        <p:nvSpPr>
          <p:cNvPr id="4" name="Text Placeholder 3">
            <a:extLst>
              <a:ext uri="{FF2B5EF4-FFF2-40B4-BE49-F238E27FC236}">
                <a16:creationId xmlns:a16="http://schemas.microsoft.com/office/drawing/2014/main" id="{D6253860-0123-4CE3-BEF4-B05EA698B99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451854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43DB-C747-4228-977C-A2297FB93CC5}"/>
              </a:ext>
            </a:extLst>
          </p:cNvPr>
          <p:cNvSpPr>
            <a:spLocks noGrp="1"/>
          </p:cNvSpPr>
          <p:nvPr>
            <p:ph type="title"/>
          </p:nvPr>
        </p:nvSpPr>
        <p:spPr/>
        <p:txBody>
          <a:bodyPr/>
          <a:lstStyle/>
          <a:p>
            <a:r>
              <a:rPr lang="en-US"/>
              <a:t>Facebook Facebook Posts: Best Engagement | 2 profiles - 5 of 5</a:t>
            </a:r>
          </a:p>
        </p:txBody>
      </p:sp>
      <p:graphicFrame>
        <p:nvGraphicFramePr>
          <p:cNvPr id="5" name="Table Placeholder 4">
            <a:extLst>
              <a:ext uri="{FF2B5EF4-FFF2-40B4-BE49-F238E27FC236}">
                <a16:creationId xmlns:a16="http://schemas.microsoft.com/office/drawing/2014/main" id="{4F4D41E1-F665-4C89-95D2-82C3ECE24E53}"/>
              </a:ext>
            </a:extLst>
          </p:cNvPr>
          <p:cNvGraphicFramePr>
            <a:graphicFrameLocks noGrp="1"/>
          </p:cNvGraphicFramePr>
          <p:nvPr>
            <p:ph type="tbl" sz="quarter" idx="13"/>
            <p:extLst>
              <p:ext uri="{D42A27DB-BD31-4B8C-83A1-F6EECF244321}">
                <p14:modId xmlns:p14="http://schemas.microsoft.com/office/powerpoint/2010/main" val="319783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2866696"/>
                    </a:ext>
                  </a:extLst>
                </a:gridCol>
                <a:gridCol w="987552">
                  <a:extLst>
                    <a:ext uri="{9D8B030D-6E8A-4147-A177-3AD203B41FA5}">
                      <a16:colId xmlns:a16="http://schemas.microsoft.com/office/drawing/2014/main" val="3667410876"/>
                    </a:ext>
                  </a:extLst>
                </a:gridCol>
                <a:gridCol w="987552">
                  <a:extLst>
                    <a:ext uri="{9D8B030D-6E8A-4147-A177-3AD203B41FA5}">
                      <a16:colId xmlns:a16="http://schemas.microsoft.com/office/drawing/2014/main" val="3469998441"/>
                    </a:ext>
                  </a:extLst>
                </a:gridCol>
                <a:gridCol w="987552">
                  <a:extLst>
                    <a:ext uri="{9D8B030D-6E8A-4147-A177-3AD203B41FA5}">
                      <a16:colId xmlns:a16="http://schemas.microsoft.com/office/drawing/2014/main" val="377648890"/>
                    </a:ext>
                  </a:extLst>
                </a:gridCol>
                <a:gridCol w="987552">
                  <a:extLst>
                    <a:ext uri="{9D8B030D-6E8A-4147-A177-3AD203B41FA5}">
                      <a16:colId xmlns:a16="http://schemas.microsoft.com/office/drawing/2014/main" val="190784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698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- 2022-12-06 17:02:49</a:t>
                      </a:r>
                      <a:r>
                        <a:rPr kumimoji="0" lang="en-US" sz="1000" b="0" i="0" u="none" strike="noStrike" kern="1200" cap="none" spc="0" normalizeH="0" baseline="0" noProof="0">
                          <a:ln>
                            <a:noFill/>
                          </a:ln>
                          <a:solidFill>
                            <a:prstClr val="black"/>
                          </a:solidFill>
                          <a:effectLst/>
                          <a:uLnTx/>
                          <a:uFillTx/>
                          <a:latin typeface="+mn-lt"/>
                          <a:ea typeface="+mn-ea"/>
                          <a:cs typeface="+mn-cs"/>
                        </a:rPr>
                        <a:t>
 Last week, we saw the use and applicability of our ADMIRALTY Maritime Data Solutions when UKHO experts visited the Royal Research Ship, Sir David Attenborough (SDA), a few days before its second deployment to Antarctica. 
Operated by the British Antarctic Survey (BAS), the SDA is the UK’s new polar ice class 5 research vessel which can function all year round in first year ice. 
Discover how our ADMIRALTY Maritime Data Solutions can support you: http://ow.ly/Pff050LWmeT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3187250"/>
                  </a:ext>
                </a:extLst>
              </a:tr>
            </a:tbl>
          </a:graphicData>
        </a:graphic>
      </p:graphicFrame>
      <p:sp>
        <p:nvSpPr>
          <p:cNvPr id="4" name="Text Placeholder 3">
            <a:extLst>
              <a:ext uri="{FF2B5EF4-FFF2-40B4-BE49-F238E27FC236}">
                <a16:creationId xmlns:a16="http://schemas.microsoft.com/office/drawing/2014/main" id="{96ED2238-3FA0-401B-BF47-60CC1D33C4D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27890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8A41-19A2-4938-9558-733702AD2C4E}"/>
              </a:ext>
            </a:extLst>
          </p:cNvPr>
          <p:cNvSpPr>
            <a:spLocks noGrp="1"/>
          </p:cNvSpPr>
          <p:nvPr>
            <p:ph type="title"/>
          </p:nvPr>
        </p:nvSpPr>
        <p:spPr/>
        <p:txBody>
          <a:bodyPr/>
          <a:lstStyle/>
          <a:p>
            <a:r>
              <a:rPr lang="en-US"/>
              <a:t>Facebook Facebook Posts: Least Engagement | 2 profiles</a:t>
            </a:r>
          </a:p>
        </p:txBody>
      </p:sp>
      <p:graphicFrame>
        <p:nvGraphicFramePr>
          <p:cNvPr id="5" name="Table Placeholder 4">
            <a:extLst>
              <a:ext uri="{FF2B5EF4-FFF2-40B4-BE49-F238E27FC236}">
                <a16:creationId xmlns:a16="http://schemas.microsoft.com/office/drawing/2014/main" id="{16C53E7F-C379-47DB-A9C2-8AD4AE3D8E57}"/>
              </a:ext>
            </a:extLst>
          </p:cNvPr>
          <p:cNvGraphicFramePr>
            <a:graphicFrameLocks noGrp="1"/>
          </p:cNvGraphicFramePr>
          <p:nvPr>
            <p:ph type="tbl" sz="quarter" idx="13"/>
            <p:extLst>
              <p:ext uri="{D42A27DB-BD31-4B8C-83A1-F6EECF244321}">
                <p14:modId xmlns:p14="http://schemas.microsoft.com/office/powerpoint/2010/main" val="338228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3466308"/>
                    </a:ext>
                  </a:extLst>
                </a:gridCol>
                <a:gridCol w="987552">
                  <a:extLst>
                    <a:ext uri="{9D8B030D-6E8A-4147-A177-3AD203B41FA5}">
                      <a16:colId xmlns:a16="http://schemas.microsoft.com/office/drawing/2014/main" val="2620126955"/>
                    </a:ext>
                  </a:extLst>
                </a:gridCol>
                <a:gridCol w="987552">
                  <a:extLst>
                    <a:ext uri="{9D8B030D-6E8A-4147-A177-3AD203B41FA5}">
                      <a16:colId xmlns:a16="http://schemas.microsoft.com/office/drawing/2014/main" val="2619713138"/>
                    </a:ext>
                  </a:extLst>
                </a:gridCol>
                <a:gridCol w="987552">
                  <a:extLst>
                    <a:ext uri="{9D8B030D-6E8A-4147-A177-3AD203B41FA5}">
                      <a16:colId xmlns:a16="http://schemas.microsoft.com/office/drawing/2014/main" val="2044520989"/>
                    </a:ext>
                  </a:extLst>
                </a:gridCol>
                <a:gridCol w="987552">
                  <a:extLst>
                    <a:ext uri="{9D8B030D-6E8A-4147-A177-3AD203B41FA5}">
                      <a16:colId xmlns:a16="http://schemas.microsoft.com/office/drawing/2014/main" val="1573010761"/>
                    </a:ext>
                  </a:extLst>
                </a:gridCol>
              </a:tblGrid>
              <a:tr h="370840">
                <a:tc>
                  <a:txBody>
                    <a:bodyPr/>
                    <a:lstStyle/>
                    <a:p>
                      <a:r>
                        <a:rPr lang="en-US" sz="1000"/>
                        <a:t>Post</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1100142891"/>
                  </a:ext>
                </a:extLst>
              </a:tr>
              <a:tr h="370840">
                <a:tc>
                  <a:txBody>
                    <a:bodyPr/>
                    <a:lstStyle/>
                    <a:p>
                      <a:r>
                        <a:rPr lang="pt-BR" sz="1000" b="1"/>
                        <a:t>ADMIRALTY - 2022-02-02 12:13:42</a:t>
                      </a:r>
                      <a:r>
                        <a:rPr lang="pt-BR" sz="1000"/>
                        <a:t>
 n/a</a:t>
                      </a:r>
                      <a:endParaRPr lang="en-US" sz="1000"/>
                    </a:p>
                  </a:txBody>
                  <a:tcPr/>
                </a:tc>
                <a:tc>
                  <a:txBody>
                    <a:bodyPr/>
                    <a:lstStyle/>
                    <a:p>
                      <a:r>
                        <a:rPr lang="en-US" sz="1000"/>
                        <a:t>0</a:t>
                      </a:r>
                    </a:p>
                  </a:txBody>
                  <a:tcPr/>
                </a:tc>
                <a:tc>
                  <a:txBody>
                    <a:bodyPr/>
                    <a:lstStyle/>
                    <a:p>
                      <a:r>
                        <a:rPr lang="en-US" sz="1000"/>
                        <a:t>93</a:t>
                      </a:r>
                    </a:p>
                  </a:txBody>
                  <a:tcPr/>
                </a:tc>
                <a:tc>
                  <a:txBody>
                    <a:bodyPr/>
                    <a:lstStyle/>
                    <a:p>
                      <a:r>
                        <a:rPr lang="en-US" sz="1000"/>
                        <a:t>0.0000 %</a:t>
                      </a:r>
                    </a:p>
                  </a:txBody>
                  <a:tcPr/>
                </a:tc>
                <a:tc>
                  <a:txBody>
                    <a:bodyPr/>
                    <a:lstStyle/>
                    <a:p>
                      <a:r>
                        <a:rPr lang="en-US" sz="1000"/>
                        <a:t>Link</a:t>
                      </a:r>
                    </a:p>
                  </a:txBody>
                  <a:tcPr/>
                </a:tc>
                <a:extLst>
                  <a:ext uri="{0D108BD9-81ED-4DB2-BD59-A6C34878D82A}">
                    <a16:rowId xmlns:a16="http://schemas.microsoft.com/office/drawing/2014/main" val="2720500825"/>
                  </a:ext>
                </a:extLst>
              </a:tr>
              <a:tr h="370840">
                <a:tc>
                  <a:txBody>
                    <a:bodyPr/>
                    <a:lstStyle/>
                    <a:p>
                      <a:r>
                        <a:rPr lang="pt-BR" sz="1000" b="1"/>
                        <a:t>ADMIRALTY - 2022-03-02 15:42:32</a:t>
                      </a:r>
                      <a:r>
                        <a:rPr lang="pt-BR" sz="1000"/>
                        <a:t>
 n/a</a:t>
                      </a:r>
                      <a:endParaRPr lang="en-US" sz="1000"/>
                    </a:p>
                  </a:txBody>
                  <a:tcPr/>
                </a:tc>
                <a:tc>
                  <a:txBody>
                    <a:bodyPr/>
                    <a:lstStyle/>
                    <a:p>
                      <a:r>
                        <a:rPr lang="en-US" sz="1000"/>
                        <a:t>0</a:t>
                      </a:r>
                    </a:p>
                  </a:txBody>
                  <a:tcPr/>
                </a:tc>
                <a:tc>
                  <a:txBody>
                    <a:bodyPr/>
                    <a:lstStyle/>
                    <a:p>
                      <a:r>
                        <a:rPr lang="en-US" sz="1000"/>
                        <a:t>27</a:t>
                      </a:r>
                    </a:p>
                  </a:txBody>
                  <a:tcPr/>
                </a:tc>
                <a:tc>
                  <a:txBody>
                    <a:bodyPr/>
                    <a:lstStyle/>
                    <a:p>
                      <a:r>
                        <a:rPr lang="en-US" sz="1000"/>
                        <a:t>0.0000 %</a:t>
                      </a:r>
                    </a:p>
                  </a:txBody>
                  <a:tcPr/>
                </a:tc>
                <a:tc>
                  <a:txBody>
                    <a:bodyPr/>
                    <a:lstStyle/>
                    <a:p>
                      <a:r>
                        <a:rPr lang="en-US" sz="1000"/>
                        <a:t>Link</a:t>
                      </a:r>
                    </a:p>
                  </a:txBody>
                  <a:tcPr/>
                </a:tc>
                <a:extLst>
                  <a:ext uri="{0D108BD9-81ED-4DB2-BD59-A6C34878D82A}">
                    <a16:rowId xmlns:a16="http://schemas.microsoft.com/office/drawing/2014/main" val="1698943170"/>
                  </a:ext>
                </a:extLst>
              </a:tr>
              <a:tr h="370840">
                <a:tc>
                  <a:txBody>
                    <a:bodyPr/>
                    <a:lstStyle/>
                    <a:p>
                      <a:r>
                        <a:rPr lang="pt-BR" sz="1000" b="1"/>
                        <a:t>ADMIRALTY - 2022-03-02 15:44:10</a:t>
                      </a:r>
                      <a:r>
                        <a:rPr lang="pt-BR" sz="1000"/>
                        <a:t>
 n/a</a:t>
                      </a:r>
                      <a:endParaRPr lang="en-US" sz="1000"/>
                    </a:p>
                  </a:txBody>
                  <a:tcPr/>
                </a:tc>
                <a:tc>
                  <a:txBody>
                    <a:bodyPr/>
                    <a:lstStyle/>
                    <a:p>
                      <a:r>
                        <a:rPr lang="en-US" sz="1000"/>
                        <a:t>0</a:t>
                      </a:r>
                    </a:p>
                  </a:txBody>
                  <a:tcPr/>
                </a:tc>
                <a:tc>
                  <a:txBody>
                    <a:bodyPr/>
                    <a:lstStyle/>
                    <a:p>
                      <a:r>
                        <a:rPr lang="en-US" sz="1000"/>
                        <a:t>49</a:t>
                      </a:r>
                    </a:p>
                  </a:txBody>
                  <a:tcPr/>
                </a:tc>
                <a:tc>
                  <a:txBody>
                    <a:bodyPr/>
                    <a:lstStyle/>
                    <a:p>
                      <a:r>
                        <a:rPr lang="en-US" sz="1000"/>
                        <a:t>0.0000 %</a:t>
                      </a:r>
                    </a:p>
                  </a:txBody>
                  <a:tcPr/>
                </a:tc>
                <a:tc>
                  <a:txBody>
                    <a:bodyPr/>
                    <a:lstStyle/>
                    <a:p>
                      <a:r>
                        <a:rPr lang="en-US" sz="1000"/>
                        <a:t>Link</a:t>
                      </a:r>
                    </a:p>
                  </a:txBody>
                  <a:tcPr/>
                </a:tc>
                <a:extLst>
                  <a:ext uri="{0D108BD9-81ED-4DB2-BD59-A6C34878D82A}">
                    <a16:rowId xmlns:a16="http://schemas.microsoft.com/office/drawing/2014/main" val="2191937712"/>
                  </a:ext>
                </a:extLst>
              </a:tr>
              <a:tr h="370840">
                <a:tc>
                  <a:txBody>
                    <a:bodyPr/>
                    <a:lstStyle/>
                    <a:p>
                      <a:r>
                        <a:rPr lang="pt-BR" sz="1000" b="1"/>
                        <a:t>ADMIRALTY - 2022-03-02 15:46:15</a:t>
                      </a:r>
                      <a:r>
                        <a:rPr lang="pt-BR" sz="1000"/>
                        <a:t>
 n/a</a:t>
                      </a:r>
                      <a:endParaRPr lang="en-US" sz="1000"/>
                    </a:p>
                  </a:txBody>
                  <a:tcPr/>
                </a:tc>
                <a:tc>
                  <a:txBody>
                    <a:bodyPr/>
                    <a:lstStyle/>
                    <a:p>
                      <a:r>
                        <a:rPr lang="en-US" sz="1000"/>
                        <a:t>0</a:t>
                      </a:r>
                    </a:p>
                  </a:txBody>
                  <a:tcPr/>
                </a:tc>
                <a:tc>
                  <a:txBody>
                    <a:bodyPr/>
                    <a:lstStyle/>
                    <a:p>
                      <a:r>
                        <a:rPr lang="en-US" sz="1000"/>
                        <a:t>34</a:t>
                      </a:r>
                    </a:p>
                  </a:txBody>
                  <a:tcPr/>
                </a:tc>
                <a:tc>
                  <a:txBody>
                    <a:bodyPr/>
                    <a:lstStyle/>
                    <a:p>
                      <a:r>
                        <a:rPr lang="en-US" sz="1000"/>
                        <a:t>0.0000 %</a:t>
                      </a:r>
                    </a:p>
                  </a:txBody>
                  <a:tcPr/>
                </a:tc>
                <a:tc>
                  <a:txBody>
                    <a:bodyPr/>
                    <a:lstStyle/>
                    <a:p>
                      <a:r>
                        <a:rPr lang="en-US" sz="1000"/>
                        <a:t>Link</a:t>
                      </a:r>
                    </a:p>
                  </a:txBody>
                  <a:tcPr/>
                </a:tc>
                <a:extLst>
                  <a:ext uri="{0D108BD9-81ED-4DB2-BD59-A6C34878D82A}">
                    <a16:rowId xmlns:a16="http://schemas.microsoft.com/office/drawing/2014/main" val="1073570025"/>
                  </a:ext>
                </a:extLst>
              </a:tr>
              <a:tr h="370840">
                <a:tc>
                  <a:txBody>
                    <a:bodyPr/>
                    <a:lstStyle/>
                    <a:p>
                      <a:r>
                        <a:rPr lang="pt-BR" sz="1000" b="1"/>
                        <a:t>ADMIRALTY - 2022-09-09 10:26:47</a:t>
                      </a:r>
                      <a:r>
                        <a:rPr lang="pt-BR" sz="1000"/>
                        <a:t>
 n/a</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0.0000 %</a:t>
                      </a:r>
                    </a:p>
                  </a:txBody>
                  <a:tcPr/>
                </a:tc>
                <a:tc>
                  <a:txBody>
                    <a:bodyPr/>
                    <a:lstStyle/>
                    <a:p>
                      <a:r>
                        <a:rPr lang="en-US" sz="1000"/>
                        <a:t>Photo</a:t>
                      </a:r>
                    </a:p>
                  </a:txBody>
                  <a:tcPr/>
                </a:tc>
                <a:extLst>
                  <a:ext uri="{0D108BD9-81ED-4DB2-BD59-A6C34878D82A}">
                    <a16:rowId xmlns:a16="http://schemas.microsoft.com/office/drawing/2014/main" val="3187538338"/>
                  </a:ext>
                </a:extLst>
              </a:tr>
              <a:tr h="370840">
                <a:tc>
                  <a:txBody>
                    <a:bodyPr/>
                    <a:lstStyle/>
                    <a:p>
                      <a:r>
                        <a:rPr lang="pt-BR" sz="1000" b="1"/>
                        <a:t>ADMIRALTY - 2022-09-20 13:54:21</a:t>
                      </a:r>
                      <a:r>
                        <a:rPr lang="pt-BR" sz="1000"/>
                        <a:t>
 n/a</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0.0000 %</a:t>
                      </a:r>
                    </a:p>
                  </a:txBody>
                  <a:tcPr/>
                </a:tc>
                <a:tc>
                  <a:txBody>
                    <a:bodyPr/>
                    <a:lstStyle/>
                    <a:p>
                      <a:r>
                        <a:rPr lang="en-US" sz="1000"/>
                        <a:t>Photo</a:t>
                      </a:r>
                    </a:p>
                  </a:txBody>
                  <a:tcPr/>
                </a:tc>
                <a:extLst>
                  <a:ext uri="{0D108BD9-81ED-4DB2-BD59-A6C34878D82A}">
                    <a16:rowId xmlns:a16="http://schemas.microsoft.com/office/drawing/2014/main" val="3200839266"/>
                  </a:ext>
                </a:extLst>
              </a:tr>
              <a:tr h="370840">
                <a:tc>
                  <a:txBody>
                    <a:bodyPr/>
                    <a:lstStyle/>
                    <a:p>
                      <a:r>
                        <a:rPr lang="en-US" sz="1000" b="1"/>
                        <a:t>ADMIRALTY - 2022-12-22 10:01:54</a:t>
                      </a:r>
                      <a:r>
                        <a:rPr lang="en-US" sz="1000"/>
                        <a:t>
 Please note our Customer Services team will not be available on 24, 25 and 31 December 2022 and 1 January 2023 as these fall on a Saturday and Sunday. Emergency permits will still be available.
Normal hours of 06:00-22:00 GMT will resume on Monday 26 to Friday 30 December 2022, and Monday 2 January to Friday 6 January 2023.
</a:t>
                      </a:r>
                    </a:p>
                  </a:txBody>
                  <a:tcPr/>
                </a:tc>
                <a:tc>
                  <a:txBody>
                    <a:bodyPr/>
                    <a:lstStyle/>
                    <a:p>
                      <a:r>
                        <a:rPr lang="en-US" sz="1000"/>
                        <a:t>2</a:t>
                      </a:r>
                    </a:p>
                  </a:txBody>
                  <a:tcPr/>
                </a:tc>
                <a:tc>
                  <a:txBody>
                    <a:bodyPr/>
                    <a:lstStyle/>
                    <a:p>
                      <a:r>
                        <a:rPr lang="en-US" sz="1000"/>
                        <a:t>360</a:t>
                      </a:r>
                    </a:p>
                  </a:txBody>
                  <a:tcPr/>
                </a:tc>
                <a:tc>
                  <a:txBody>
                    <a:bodyPr/>
                    <a:lstStyle/>
                    <a:p>
                      <a:r>
                        <a:rPr lang="en-US" sz="1000"/>
                        <a:t>0.5618 %</a:t>
                      </a:r>
                    </a:p>
                  </a:txBody>
                  <a:tcPr/>
                </a:tc>
                <a:tc>
                  <a:txBody>
                    <a:bodyPr/>
                    <a:lstStyle/>
                    <a:p>
                      <a:r>
                        <a:rPr lang="en-US" sz="1000"/>
                        <a:t>Link</a:t>
                      </a:r>
                    </a:p>
                  </a:txBody>
                  <a:tcPr/>
                </a:tc>
                <a:extLst>
                  <a:ext uri="{0D108BD9-81ED-4DB2-BD59-A6C34878D82A}">
                    <a16:rowId xmlns:a16="http://schemas.microsoft.com/office/drawing/2014/main" val="3987250920"/>
                  </a:ext>
                </a:extLst>
              </a:tr>
              <a:tr h="370840">
                <a:tc>
                  <a:txBody>
                    <a:bodyPr/>
                    <a:lstStyle/>
                    <a:p>
                      <a:r>
                        <a:rPr lang="en-US" sz="1000" b="1"/>
                        <a:t>ADMIRALTY - 2022-06-01 10:03:48</a:t>
                      </a:r>
                      <a:r>
                        <a:rPr lang="en-US" sz="1000"/>
                        <a:t>
 Join UKHO experts and OneWeb at #Posidonia2022 for the panel discussion ‘Navigating the maritime future through enhanced connectivity’.
Explore how next-generation, high-speed and low-latency connectivity can progress the future of navigation. UKHO’s Head of OEM Technical Support and Digital Standards Tom Mellor is joined by OneWeb’s Head of Maritime Carole Plessy - moderated by Blue Communications’ Managing Director Alisdair Pettigrew.
› 15:30 - 18:00 EEST on Wednesday 8 June 
› Posidonia Seminar Room 1B, Hall I 
› Register here: https://bit.ly/3z8yto8
We look forward to seeing you in Athens.</a:t>
                      </a:r>
                    </a:p>
                  </a:txBody>
                  <a:tcPr/>
                </a:tc>
                <a:tc>
                  <a:txBody>
                    <a:bodyPr/>
                    <a:lstStyle/>
                    <a:p>
                      <a:r>
                        <a:rPr lang="en-US" sz="1000"/>
                        <a:t>8</a:t>
                      </a:r>
                    </a:p>
                  </a:txBody>
                  <a:tcPr/>
                </a:tc>
                <a:tc>
                  <a:txBody>
                    <a:bodyPr/>
                    <a:lstStyle/>
                    <a:p>
                      <a:r>
                        <a:rPr lang="en-US" sz="1000"/>
                        <a:t>1444</a:t>
                      </a:r>
                    </a:p>
                  </a:txBody>
                  <a:tcPr/>
                </a:tc>
                <a:tc>
                  <a:txBody>
                    <a:bodyPr/>
                    <a:lstStyle/>
                    <a:p>
                      <a:r>
                        <a:rPr lang="en-US" sz="1000"/>
                        <a:t>0.6438 %</a:t>
                      </a:r>
                    </a:p>
                  </a:txBody>
                  <a:tcPr/>
                </a:tc>
                <a:tc>
                  <a:txBody>
                    <a:bodyPr/>
                    <a:lstStyle/>
                    <a:p>
                      <a:r>
                        <a:rPr lang="en-US" sz="1000"/>
                        <a:t>Photo</a:t>
                      </a:r>
                    </a:p>
                  </a:txBody>
                  <a:tcPr/>
                </a:tc>
                <a:extLst>
                  <a:ext uri="{0D108BD9-81ED-4DB2-BD59-A6C34878D82A}">
                    <a16:rowId xmlns:a16="http://schemas.microsoft.com/office/drawing/2014/main" val="3977975753"/>
                  </a:ext>
                </a:extLst>
              </a:tr>
            </a:tbl>
          </a:graphicData>
        </a:graphic>
      </p:graphicFrame>
      <p:sp>
        <p:nvSpPr>
          <p:cNvPr id="4" name="Text Placeholder 3">
            <a:extLst>
              <a:ext uri="{FF2B5EF4-FFF2-40B4-BE49-F238E27FC236}">
                <a16:creationId xmlns:a16="http://schemas.microsoft.com/office/drawing/2014/main" id="{0759B6BC-9D16-4A0C-8252-AB45A6D9445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85442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6997-F547-4FFD-A927-07386606B55D}"/>
              </a:ext>
            </a:extLst>
          </p:cNvPr>
          <p:cNvSpPr>
            <a:spLocks noGrp="1"/>
          </p:cNvSpPr>
          <p:nvPr>
            <p:ph type="title"/>
          </p:nvPr>
        </p:nvSpPr>
        <p:spPr/>
        <p:txBody>
          <a:bodyPr/>
          <a:lstStyle/>
          <a:p>
            <a:r>
              <a:rPr lang="en-US"/>
              <a:t>Twitter Tweet: Best Engagement  | 2 profiles - 1 of 4</a:t>
            </a:r>
          </a:p>
        </p:txBody>
      </p:sp>
      <p:graphicFrame>
        <p:nvGraphicFramePr>
          <p:cNvPr id="5" name="Table Placeholder 4">
            <a:extLst>
              <a:ext uri="{FF2B5EF4-FFF2-40B4-BE49-F238E27FC236}">
                <a16:creationId xmlns:a16="http://schemas.microsoft.com/office/drawing/2014/main" id="{A52C143B-E3ED-469D-93E8-37FBE8E41359}"/>
              </a:ext>
            </a:extLst>
          </p:cNvPr>
          <p:cNvGraphicFramePr>
            <a:graphicFrameLocks noGrp="1"/>
          </p:cNvGraphicFramePr>
          <p:nvPr>
            <p:ph type="tbl" sz="quarter" idx="13"/>
            <p:extLst>
              <p:ext uri="{D42A27DB-BD31-4B8C-83A1-F6EECF244321}">
                <p14:modId xmlns:p14="http://schemas.microsoft.com/office/powerpoint/2010/main" val="397343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55005004"/>
                    </a:ext>
                  </a:extLst>
                </a:gridCol>
                <a:gridCol w="1069848">
                  <a:extLst>
                    <a:ext uri="{9D8B030D-6E8A-4147-A177-3AD203B41FA5}">
                      <a16:colId xmlns:a16="http://schemas.microsoft.com/office/drawing/2014/main" val="3580635433"/>
                    </a:ext>
                  </a:extLst>
                </a:gridCol>
                <a:gridCol w="1069848">
                  <a:extLst>
                    <a:ext uri="{9D8B030D-6E8A-4147-A177-3AD203B41FA5}">
                      <a16:colId xmlns:a16="http://schemas.microsoft.com/office/drawing/2014/main" val="929996411"/>
                    </a:ext>
                  </a:extLst>
                </a:gridCol>
                <a:gridCol w="1399032">
                  <a:extLst>
                    <a:ext uri="{9D8B030D-6E8A-4147-A177-3AD203B41FA5}">
                      <a16:colId xmlns:a16="http://schemas.microsoft.com/office/drawing/2014/main" val="35084767"/>
                    </a:ext>
                  </a:extLst>
                </a:gridCol>
                <a:gridCol w="1069848">
                  <a:extLst>
                    <a:ext uri="{9D8B030D-6E8A-4147-A177-3AD203B41FA5}">
                      <a16:colId xmlns:a16="http://schemas.microsoft.com/office/drawing/2014/main" val="56398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8368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- 2022-09-06 16:08:55</a:t>
                      </a:r>
                      <a:r>
                        <a:rPr kumimoji="0" lang="en-US" sz="1000" b="0" i="0" u="none" strike="noStrike" kern="1200" cap="none" spc="0" normalizeH="0" baseline="0" noProof="0">
                          <a:ln>
                            <a:noFill/>
                          </a:ln>
                          <a:solidFill>
                            <a:prstClr val="black"/>
                          </a:solidFill>
                          <a:effectLst/>
                          <a:uLnTx/>
                          <a:uFillTx/>
                          <a:latin typeface="+mn-lt"/>
                          <a:ea typeface="+mn-ea"/>
                          <a:cs typeface="+mn-cs"/>
                        </a:rPr>
                        <a:t>
 We have had a fantastic first day at @SMMfair with great engagement at our stand. Come and visit us tomorrow in Hall B6 at stand B6.303.
#MaritimeFuture #CelebrateSMM pic.twitter.com/vIcWbrMH3F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12.9771 %</a:t>
                      </a:r>
                    </a:p>
                  </a:txBody>
                  <a:tcPr/>
                </a:tc>
                <a:extLst>
                  <a:ext uri="{0D108BD9-81ED-4DB2-BD59-A6C34878D82A}">
                    <a16:rowId xmlns:a16="http://schemas.microsoft.com/office/drawing/2014/main" val="80154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- 2022-12-07 12:02:25</a:t>
                      </a:r>
                      <a:r>
                        <a:rPr kumimoji="0" lang="en-US" sz="1000" b="0" i="0" u="none" strike="noStrike" kern="1200" cap="none" spc="0" normalizeH="0" baseline="0" noProof="0">
                          <a:ln>
                            <a:noFill/>
                          </a:ln>
                          <a:solidFill>
                            <a:prstClr val="black"/>
                          </a:solidFill>
                          <a:effectLst/>
                          <a:uLnTx/>
                          <a:uFillTx/>
                          <a:latin typeface="+mn-lt"/>
                          <a:ea typeface="+mn-ea"/>
                          <a:cs typeface="+mn-cs"/>
                        </a:rPr>
                        <a:t>
 To help unlock the power of information through the next generation of shared data standards, we have created a range of S-100 trial data sets, which are free to download.
Find out more and download the data sets here: ow.ly/fx5h50LWtEH pic.twitter.com/SyCIsWZ2RC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12.3153 %</a:t>
                      </a:r>
                    </a:p>
                  </a:txBody>
                  <a:tcPr/>
                </a:tc>
                <a:extLst>
                  <a:ext uri="{0D108BD9-81ED-4DB2-BD59-A6C34878D82A}">
                    <a16:rowId xmlns:a16="http://schemas.microsoft.com/office/drawing/2014/main" val="417166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- 2022-11-02 11:35:13</a:t>
                      </a:r>
                      <a:r>
                        <a:rPr kumimoji="0" lang="en-US" sz="1000" b="0" i="0" u="none" strike="noStrike" kern="1200" cap="none" spc="0" normalizeH="0" baseline="0" noProof="0">
                          <a:ln>
                            <a:noFill/>
                          </a:ln>
                          <a:solidFill>
                            <a:prstClr val="black"/>
                          </a:solidFill>
                          <a:effectLst/>
                          <a:uLnTx/>
                          <a:uFillTx/>
                          <a:latin typeface="+mn-lt"/>
                          <a:ea typeface="+mn-ea"/>
                          <a:cs typeface="+mn-cs"/>
                        </a:rPr>
                        <a:t>
 Update: Please note the last Leisure Notices to Mariners will be published on 28 November 2022. 
All leisure users should now use ADMIRALTY Small Craft Charts, which must be updated by applying our standard Notices to Mariners. ow.ly/wTEq50LpnEJ pic.twitter.com/TIlRJXm0G5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10.3261 %</a:t>
                      </a:r>
                    </a:p>
                  </a:txBody>
                  <a:tcPr/>
                </a:tc>
                <a:extLst>
                  <a:ext uri="{0D108BD9-81ED-4DB2-BD59-A6C34878D82A}">
                    <a16:rowId xmlns:a16="http://schemas.microsoft.com/office/drawing/2014/main" val="3575489170"/>
                  </a:ext>
                </a:extLst>
              </a:tr>
            </a:tbl>
          </a:graphicData>
        </a:graphic>
      </p:graphicFrame>
      <p:sp>
        <p:nvSpPr>
          <p:cNvPr id="4" name="Text Placeholder 3">
            <a:extLst>
              <a:ext uri="{FF2B5EF4-FFF2-40B4-BE49-F238E27FC236}">
                <a16:creationId xmlns:a16="http://schemas.microsoft.com/office/drawing/2014/main" id="{0039673F-E6F5-479A-9C5A-6C180284246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488377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2E2B7-BDBB-4698-8075-73CEDE76FAC4}"/>
              </a:ext>
            </a:extLst>
          </p:cNvPr>
          <p:cNvSpPr>
            <a:spLocks noGrp="1"/>
          </p:cNvSpPr>
          <p:nvPr>
            <p:ph type="title"/>
          </p:nvPr>
        </p:nvSpPr>
        <p:spPr/>
        <p:txBody>
          <a:bodyPr/>
          <a:lstStyle/>
          <a:p>
            <a:r>
              <a:rPr lang="en-US"/>
              <a:t>Twitter Tweet: Best Engagement  | 2 profiles - 2 of 4</a:t>
            </a:r>
          </a:p>
        </p:txBody>
      </p:sp>
      <p:graphicFrame>
        <p:nvGraphicFramePr>
          <p:cNvPr id="5" name="Table Placeholder 4">
            <a:extLst>
              <a:ext uri="{FF2B5EF4-FFF2-40B4-BE49-F238E27FC236}">
                <a16:creationId xmlns:a16="http://schemas.microsoft.com/office/drawing/2014/main" id="{42810748-F03E-4FE0-8163-AD343694D33C}"/>
              </a:ext>
            </a:extLst>
          </p:cNvPr>
          <p:cNvGraphicFramePr>
            <a:graphicFrameLocks noGrp="1"/>
          </p:cNvGraphicFramePr>
          <p:nvPr>
            <p:ph type="tbl" sz="quarter" idx="13"/>
            <p:extLst>
              <p:ext uri="{D42A27DB-BD31-4B8C-83A1-F6EECF244321}">
                <p14:modId xmlns:p14="http://schemas.microsoft.com/office/powerpoint/2010/main" val="17439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12847936"/>
                    </a:ext>
                  </a:extLst>
                </a:gridCol>
                <a:gridCol w="1069848">
                  <a:extLst>
                    <a:ext uri="{9D8B030D-6E8A-4147-A177-3AD203B41FA5}">
                      <a16:colId xmlns:a16="http://schemas.microsoft.com/office/drawing/2014/main" val="2141498678"/>
                    </a:ext>
                  </a:extLst>
                </a:gridCol>
                <a:gridCol w="1069848">
                  <a:extLst>
                    <a:ext uri="{9D8B030D-6E8A-4147-A177-3AD203B41FA5}">
                      <a16:colId xmlns:a16="http://schemas.microsoft.com/office/drawing/2014/main" val="667312343"/>
                    </a:ext>
                  </a:extLst>
                </a:gridCol>
                <a:gridCol w="1399032">
                  <a:extLst>
                    <a:ext uri="{9D8B030D-6E8A-4147-A177-3AD203B41FA5}">
                      <a16:colId xmlns:a16="http://schemas.microsoft.com/office/drawing/2014/main" val="2669358612"/>
                    </a:ext>
                  </a:extLst>
                </a:gridCol>
                <a:gridCol w="1069848">
                  <a:extLst>
                    <a:ext uri="{9D8B030D-6E8A-4147-A177-3AD203B41FA5}">
                      <a16:colId xmlns:a16="http://schemas.microsoft.com/office/drawing/2014/main" val="43488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6601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- 2022-07-26 12:05:46</a:t>
                      </a:r>
                      <a:r>
                        <a:rPr kumimoji="0" lang="en-US" sz="1000" b="0" i="0" u="none" strike="noStrike" kern="1200" cap="none" spc="0" normalizeH="0" baseline="0" noProof="0">
                          <a:ln>
                            <a:noFill/>
                          </a:ln>
                          <a:solidFill>
                            <a:prstClr val="black"/>
                          </a:solidFill>
                          <a:effectLst/>
                          <a:uLnTx/>
                          <a:uFillTx/>
                          <a:latin typeface="+mn-lt"/>
                          <a:ea typeface="+mn-ea"/>
                          <a:cs typeface="+mn-cs"/>
                        </a:rPr>
                        <a:t>
 The @UKHO has announced its intention to withdraw ADMIRALTY Standard Nautical Charts and Thematic Charts from paper chart production by late 2026. 
We will continue to support the evolving needs of today’s mariners. 
Find out more: admiralty.co.uk/news/UK-Hydrog… pic.twitter.com/pufNC2aTf9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10.1002 %</a:t>
                      </a:r>
                    </a:p>
                  </a:txBody>
                  <a:tcPr/>
                </a:tc>
                <a:extLst>
                  <a:ext uri="{0D108BD9-81ED-4DB2-BD59-A6C34878D82A}">
                    <a16:rowId xmlns:a16="http://schemas.microsoft.com/office/drawing/2014/main" val="52487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- 2022-08-24 12:01:30</a:t>
                      </a:r>
                      <a:r>
                        <a:rPr kumimoji="0" lang="en-US" sz="1000" b="0" i="0" u="none" strike="noStrike" kern="1200" cap="none" spc="0" normalizeH="0" baseline="0" noProof="0">
                          <a:ln>
                            <a:noFill/>
                          </a:ln>
                          <a:solidFill>
                            <a:prstClr val="black"/>
                          </a:solidFill>
                          <a:effectLst/>
                          <a:uLnTx/>
                          <a:uFillTx/>
                          <a:latin typeface="+mn-lt"/>
                          <a:ea typeface="+mn-ea"/>
                          <a:cs typeface="+mn-cs"/>
                        </a:rPr>
                        <a:t>
 Join @UKHO experts from 6 to 8 September at @SMMfair to explore the next generation of navigation solutions and learn more about the new ‘S-100’ data standards.
Register now: ow.ly/7lbG50Kq4Ph
#CelebrateSMM #MaritimeFuture pic.twitter.com/EmFlkeYRlm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9.9042 %</a:t>
                      </a:r>
                    </a:p>
                  </a:txBody>
                  <a:tcPr/>
                </a:tc>
                <a:extLst>
                  <a:ext uri="{0D108BD9-81ED-4DB2-BD59-A6C34878D82A}">
                    <a16:rowId xmlns:a16="http://schemas.microsoft.com/office/drawing/2014/main" val="2133723686"/>
                  </a:ext>
                </a:extLst>
              </a:tr>
            </a:tbl>
          </a:graphicData>
        </a:graphic>
      </p:graphicFrame>
      <p:sp>
        <p:nvSpPr>
          <p:cNvPr id="4" name="Text Placeholder 3">
            <a:extLst>
              <a:ext uri="{FF2B5EF4-FFF2-40B4-BE49-F238E27FC236}">
                <a16:creationId xmlns:a16="http://schemas.microsoft.com/office/drawing/2014/main" id="{E7D0BBED-B5D8-43A3-A276-3D921225EC4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991567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E813-CEF9-4416-84B1-0DA900DF12B4}"/>
              </a:ext>
            </a:extLst>
          </p:cNvPr>
          <p:cNvSpPr>
            <a:spLocks noGrp="1"/>
          </p:cNvSpPr>
          <p:nvPr>
            <p:ph type="title"/>
          </p:nvPr>
        </p:nvSpPr>
        <p:spPr/>
        <p:txBody>
          <a:bodyPr/>
          <a:lstStyle/>
          <a:p>
            <a:r>
              <a:rPr lang="en-US"/>
              <a:t>Twitter Tweet: Best Engagement  | 2 profiles - 3 of 4</a:t>
            </a:r>
          </a:p>
        </p:txBody>
      </p:sp>
      <p:graphicFrame>
        <p:nvGraphicFramePr>
          <p:cNvPr id="5" name="Table Placeholder 4">
            <a:extLst>
              <a:ext uri="{FF2B5EF4-FFF2-40B4-BE49-F238E27FC236}">
                <a16:creationId xmlns:a16="http://schemas.microsoft.com/office/drawing/2014/main" id="{86C557EB-8DAF-48EB-BEC0-24BE434E513F}"/>
              </a:ext>
            </a:extLst>
          </p:cNvPr>
          <p:cNvGraphicFramePr>
            <a:graphicFrameLocks noGrp="1"/>
          </p:cNvGraphicFramePr>
          <p:nvPr>
            <p:ph type="tbl" sz="quarter" idx="13"/>
            <p:extLst>
              <p:ext uri="{D42A27DB-BD31-4B8C-83A1-F6EECF244321}">
                <p14:modId xmlns:p14="http://schemas.microsoft.com/office/powerpoint/2010/main" val="88198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053750871"/>
                    </a:ext>
                  </a:extLst>
                </a:gridCol>
                <a:gridCol w="1069848">
                  <a:extLst>
                    <a:ext uri="{9D8B030D-6E8A-4147-A177-3AD203B41FA5}">
                      <a16:colId xmlns:a16="http://schemas.microsoft.com/office/drawing/2014/main" val="2847906194"/>
                    </a:ext>
                  </a:extLst>
                </a:gridCol>
                <a:gridCol w="1069848">
                  <a:extLst>
                    <a:ext uri="{9D8B030D-6E8A-4147-A177-3AD203B41FA5}">
                      <a16:colId xmlns:a16="http://schemas.microsoft.com/office/drawing/2014/main" val="1028977135"/>
                    </a:ext>
                  </a:extLst>
                </a:gridCol>
                <a:gridCol w="1399032">
                  <a:extLst>
                    <a:ext uri="{9D8B030D-6E8A-4147-A177-3AD203B41FA5}">
                      <a16:colId xmlns:a16="http://schemas.microsoft.com/office/drawing/2014/main" val="1449316444"/>
                    </a:ext>
                  </a:extLst>
                </a:gridCol>
                <a:gridCol w="1069848">
                  <a:extLst>
                    <a:ext uri="{9D8B030D-6E8A-4147-A177-3AD203B41FA5}">
                      <a16:colId xmlns:a16="http://schemas.microsoft.com/office/drawing/2014/main" val="1236731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5838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- 2022-06-30 16:10:31</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our recently launched, new ADMIRALTY website: admiralty.co.uk
Thank you for your comments and feedback so far, as we continue to make improvements, please submit your feedback via the 'feedback' button on the site. pic.twitter.com/33qktZEaSE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9.6916 %</a:t>
                      </a:r>
                    </a:p>
                  </a:txBody>
                  <a:tcPr/>
                </a:tc>
                <a:extLst>
                  <a:ext uri="{0D108BD9-81ED-4DB2-BD59-A6C34878D82A}">
                    <a16:rowId xmlns:a16="http://schemas.microsoft.com/office/drawing/2014/main" val="299897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- 2022-07-13 13:53:49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new High Density (HD) ENCs at a cruise anchorage off Leith, London and Felixstowe.
HD ENCs support safer navigation by including more depth contours which allow an accurate ECDIS safety contour to be set and better visualisation of safe water. pic.twitter.com/1LMMG7ajRI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9.3108 %</a:t>
                      </a:r>
                    </a:p>
                  </a:txBody>
                  <a:tcPr/>
                </a:tc>
                <a:extLst>
                  <a:ext uri="{0D108BD9-81ED-4DB2-BD59-A6C34878D82A}">
                    <a16:rowId xmlns:a16="http://schemas.microsoft.com/office/drawing/2014/main" val="230656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- 2022-10-06 16:20:14</a:t>
                      </a:r>
                      <a:r>
                        <a:rPr kumimoji="0" lang="en-US" sz="1000" b="0" i="0" u="none" strike="noStrike" kern="1200" cap="none" spc="0" normalizeH="0" baseline="0" noProof="0">
                          <a:ln>
                            <a:noFill/>
                          </a:ln>
                          <a:solidFill>
                            <a:prstClr val="black"/>
                          </a:solidFill>
                          <a:effectLst/>
                          <a:uLnTx/>
                          <a:uFillTx/>
                          <a:latin typeface="+mn-lt"/>
                          <a:ea typeface="+mn-ea"/>
                          <a:cs typeface="+mn-cs"/>
                        </a:rPr>
                        <a:t>
 ADMIRALTY Vector Chart Service (AVCS) provides weekly electronic updates to ensure bridge crews and shore-based teams have access to complete and up-to-date information. 
Find out more about other AVCS features here: ow.ly/FCpM50L3hos pic.twitter.com/vBfIbMitQO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8.8462 %</a:t>
                      </a:r>
                    </a:p>
                  </a:txBody>
                  <a:tcPr/>
                </a:tc>
                <a:extLst>
                  <a:ext uri="{0D108BD9-81ED-4DB2-BD59-A6C34878D82A}">
                    <a16:rowId xmlns:a16="http://schemas.microsoft.com/office/drawing/2014/main" val="2539230684"/>
                  </a:ext>
                </a:extLst>
              </a:tr>
            </a:tbl>
          </a:graphicData>
        </a:graphic>
      </p:graphicFrame>
      <p:sp>
        <p:nvSpPr>
          <p:cNvPr id="4" name="Text Placeholder 3">
            <a:extLst>
              <a:ext uri="{FF2B5EF4-FFF2-40B4-BE49-F238E27FC236}">
                <a16:creationId xmlns:a16="http://schemas.microsoft.com/office/drawing/2014/main" id="{BE1DB547-F9CA-4FA4-BA93-2074F2FD876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79280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AE61-CA48-49BC-BE0E-723D95AB20FC}"/>
              </a:ext>
            </a:extLst>
          </p:cNvPr>
          <p:cNvSpPr>
            <a:spLocks noGrp="1"/>
          </p:cNvSpPr>
          <p:nvPr>
            <p:ph type="title"/>
          </p:nvPr>
        </p:nvSpPr>
        <p:spPr/>
        <p:txBody>
          <a:bodyPr/>
          <a:lstStyle/>
          <a:p>
            <a:r>
              <a:rPr lang="en-US"/>
              <a:t>Twitter Tweet: Best Engagement  | 2 profiles - 4 of 4</a:t>
            </a:r>
          </a:p>
        </p:txBody>
      </p:sp>
      <p:graphicFrame>
        <p:nvGraphicFramePr>
          <p:cNvPr id="5" name="Table Placeholder 4">
            <a:extLst>
              <a:ext uri="{FF2B5EF4-FFF2-40B4-BE49-F238E27FC236}">
                <a16:creationId xmlns:a16="http://schemas.microsoft.com/office/drawing/2014/main" id="{3557E61F-C2AB-4E2C-B7AB-DFFCC0AAD274}"/>
              </a:ext>
            </a:extLst>
          </p:cNvPr>
          <p:cNvGraphicFramePr>
            <a:graphicFrameLocks noGrp="1"/>
          </p:cNvGraphicFramePr>
          <p:nvPr>
            <p:ph type="tbl" sz="quarter" idx="13"/>
            <p:extLst>
              <p:ext uri="{D42A27DB-BD31-4B8C-83A1-F6EECF244321}">
                <p14:modId xmlns:p14="http://schemas.microsoft.com/office/powerpoint/2010/main" val="77409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96755500"/>
                    </a:ext>
                  </a:extLst>
                </a:gridCol>
                <a:gridCol w="1069848">
                  <a:extLst>
                    <a:ext uri="{9D8B030D-6E8A-4147-A177-3AD203B41FA5}">
                      <a16:colId xmlns:a16="http://schemas.microsoft.com/office/drawing/2014/main" val="1575585787"/>
                    </a:ext>
                  </a:extLst>
                </a:gridCol>
                <a:gridCol w="1069848">
                  <a:extLst>
                    <a:ext uri="{9D8B030D-6E8A-4147-A177-3AD203B41FA5}">
                      <a16:colId xmlns:a16="http://schemas.microsoft.com/office/drawing/2014/main" val="1801228128"/>
                    </a:ext>
                  </a:extLst>
                </a:gridCol>
                <a:gridCol w="1399032">
                  <a:extLst>
                    <a:ext uri="{9D8B030D-6E8A-4147-A177-3AD203B41FA5}">
                      <a16:colId xmlns:a16="http://schemas.microsoft.com/office/drawing/2014/main" val="1417972717"/>
                    </a:ext>
                  </a:extLst>
                </a:gridCol>
                <a:gridCol w="1069848">
                  <a:extLst>
                    <a:ext uri="{9D8B030D-6E8A-4147-A177-3AD203B41FA5}">
                      <a16:colId xmlns:a16="http://schemas.microsoft.com/office/drawing/2014/main" val="31335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1730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- 2022-11-25 09:01:59</a:t>
                      </a:r>
                      <a:r>
                        <a:rPr kumimoji="0" lang="en-US" sz="1000" b="0" i="0" u="none" strike="noStrike" kern="1200" cap="none" spc="0" normalizeH="0" baseline="0" noProof="0">
                          <a:ln>
                            <a:noFill/>
                          </a:ln>
                          <a:solidFill>
                            <a:prstClr val="black"/>
                          </a:solidFill>
                          <a:effectLst/>
                          <a:uLnTx/>
                          <a:uFillTx/>
                          <a:latin typeface="+mn-lt"/>
                          <a:ea typeface="+mn-ea"/>
                          <a:cs typeface="+mn-cs"/>
                        </a:rPr>
                        <a:t>
 Our teams collate, process and publish terabytes of data. 
You can access this data on our ADMIRALTY Marine Data Portal and explore information on maritime limits, ships' routeing, wrecks &amp;amp; obstructions, and offshore infrastructure.
Explore our data: ow.ly/cfhV50LKKmx pic.twitter.com/C2sr5ImfjY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7.6577 %</a:t>
                      </a:r>
                    </a:p>
                  </a:txBody>
                  <a:tcPr/>
                </a:tc>
                <a:extLst>
                  <a:ext uri="{0D108BD9-81ED-4DB2-BD59-A6C34878D82A}">
                    <a16:rowId xmlns:a16="http://schemas.microsoft.com/office/drawing/2014/main" val="373638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- 2022-09-27 16:02:31</a:t>
                      </a:r>
                      <a:r>
                        <a:rPr kumimoji="0" lang="en-US" sz="1000" b="0" i="0" u="none" strike="noStrike" kern="1200" cap="none" spc="0" normalizeH="0" baseline="0" noProof="0">
                          <a:ln>
                            <a:noFill/>
                          </a:ln>
                          <a:solidFill>
                            <a:prstClr val="black"/>
                          </a:solidFill>
                          <a:effectLst/>
                          <a:uLnTx/>
                          <a:uFillTx/>
                          <a:latin typeface="+mn-lt"/>
                          <a:ea typeface="+mn-ea"/>
                          <a:cs typeface="+mn-cs"/>
                        </a:rPr>
                        <a:t>
 We create a range of digital products, forming our ADMIRALTY Digital Publications, that are designed to bring you simplicity, flexibility and speed to passage planning and navigation.
Explore ADMIRALTY Digital Publications today.
ow.ly/YEo750KUbSG
#ADMIRALTY #Navigation pic.twitter.com/C30pWEUSam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7.1006 %</a:t>
                      </a:r>
                    </a:p>
                  </a:txBody>
                  <a:tcPr/>
                </a:tc>
                <a:extLst>
                  <a:ext uri="{0D108BD9-81ED-4DB2-BD59-A6C34878D82A}">
                    <a16:rowId xmlns:a16="http://schemas.microsoft.com/office/drawing/2014/main" val="920194566"/>
                  </a:ext>
                </a:extLst>
              </a:tr>
            </a:tbl>
          </a:graphicData>
        </a:graphic>
      </p:graphicFrame>
      <p:sp>
        <p:nvSpPr>
          <p:cNvPr id="4" name="Text Placeholder 3">
            <a:extLst>
              <a:ext uri="{FF2B5EF4-FFF2-40B4-BE49-F238E27FC236}">
                <a16:creationId xmlns:a16="http://schemas.microsoft.com/office/drawing/2014/main" id="{BF65D8DD-EDDC-41D0-B4D6-8DF4C16AC7F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79155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725D-1326-4552-A801-35FD2F62804F}"/>
              </a:ext>
            </a:extLst>
          </p:cNvPr>
          <p:cNvSpPr>
            <a:spLocks noGrp="1"/>
          </p:cNvSpPr>
          <p:nvPr>
            <p:ph type="title"/>
          </p:nvPr>
        </p:nvSpPr>
        <p:spPr/>
        <p:txBody>
          <a:bodyPr/>
          <a:lstStyle/>
          <a:p>
            <a:r>
              <a:rPr lang="en-US"/>
              <a:t>Twitter Tweet: Least Engagement  | 2 profiles - 1 of 3</a:t>
            </a:r>
          </a:p>
        </p:txBody>
      </p:sp>
      <p:graphicFrame>
        <p:nvGraphicFramePr>
          <p:cNvPr id="5" name="Table Placeholder 4">
            <a:extLst>
              <a:ext uri="{FF2B5EF4-FFF2-40B4-BE49-F238E27FC236}">
                <a16:creationId xmlns:a16="http://schemas.microsoft.com/office/drawing/2014/main" id="{59FB9D73-033B-4D52-968F-F8731E3DC432}"/>
              </a:ext>
            </a:extLst>
          </p:cNvPr>
          <p:cNvGraphicFramePr>
            <a:graphicFrameLocks noGrp="1"/>
          </p:cNvGraphicFramePr>
          <p:nvPr>
            <p:ph type="tbl" sz="quarter" idx="13"/>
            <p:extLst>
              <p:ext uri="{D42A27DB-BD31-4B8C-83A1-F6EECF244321}">
                <p14:modId xmlns:p14="http://schemas.microsoft.com/office/powerpoint/2010/main" val="215913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851572170"/>
                    </a:ext>
                  </a:extLst>
                </a:gridCol>
                <a:gridCol w="1069848">
                  <a:extLst>
                    <a:ext uri="{9D8B030D-6E8A-4147-A177-3AD203B41FA5}">
                      <a16:colId xmlns:a16="http://schemas.microsoft.com/office/drawing/2014/main" val="1691620899"/>
                    </a:ext>
                  </a:extLst>
                </a:gridCol>
                <a:gridCol w="1069848">
                  <a:extLst>
                    <a:ext uri="{9D8B030D-6E8A-4147-A177-3AD203B41FA5}">
                      <a16:colId xmlns:a16="http://schemas.microsoft.com/office/drawing/2014/main" val="3519568367"/>
                    </a:ext>
                  </a:extLst>
                </a:gridCol>
                <a:gridCol w="1399032">
                  <a:extLst>
                    <a:ext uri="{9D8B030D-6E8A-4147-A177-3AD203B41FA5}">
                      <a16:colId xmlns:a16="http://schemas.microsoft.com/office/drawing/2014/main" val="1264647018"/>
                    </a:ext>
                  </a:extLst>
                </a:gridCol>
                <a:gridCol w="1069848">
                  <a:extLst>
                    <a:ext uri="{9D8B030D-6E8A-4147-A177-3AD203B41FA5}">
                      <a16:colId xmlns:a16="http://schemas.microsoft.com/office/drawing/2014/main" val="389538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4726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- 2022-12-22 10:01:54</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Services team will not be available on 24, 25 and 31 December 2022 and 1 January 2023. Emergency permits will still be available.
Normal hours will resume on Monday 26 to Friday 30 December 2022, and Monday 2 to Friday 6 January 2023. 
ow.ly/AlrX50M9bqe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0.6536 %</a:t>
                      </a:r>
                    </a:p>
                  </a:txBody>
                  <a:tcPr/>
                </a:tc>
                <a:extLst>
                  <a:ext uri="{0D108BD9-81ED-4DB2-BD59-A6C34878D82A}">
                    <a16:rowId xmlns:a16="http://schemas.microsoft.com/office/drawing/2014/main" val="406194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- 2022-01-13 10:30:02</a:t>
                      </a:r>
                      <a:r>
                        <a:rPr kumimoji="0" lang="en-US" sz="1000" b="0" i="0" u="none" strike="noStrike" kern="1200" cap="none" spc="0" normalizeH="0" baseline="0" noProof="0">
                          <a:ln>
                            <a:noFill/>
                          </a:ln>
                          <a:solidFill>
                            <a:prstClr val="black"/>
                          </a:solidFill>
                          <a:effectLst/>
                          <a:uLnTx/>
                          <a:uFillTx/>
                          <a:latin typeface="+mn-lt"/>
                          <a:ea typeface="+mn-ea"/>
                          <a:cs typeface="+mn-cs"/>
                        </a:rPr>
                        <a:t>
 Following on from our previous #LISW21 blog, UKHO’s Tom Mellor explores how marine data is a vital asset to help the changing shipping industry embrace #digitalisation, and the potential future of autonomous vessels and navigation.
Read more: my.admiralty.co.uk/4u54DNCouFkd pic.twitter.com/w2cx3dhATf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0.6601 %</a:t>
                      </a:r>
                    </a:p>
                  </a:txBody>
                  <a:tcPr/>
                </a:tc>
                <a:extLst>
                  <a:ext uri="{0D108BD9-81ED-4DB2-BD59-A6C34878D82A}">
                    <a16:rowId xmlns:a16="http://schemas.microsoft.com/office/drawing/2014/main" val="1383252704"/>
                  </a:ext>
                </a:extLst>
              </a:tr>
            </a:tbl>
          </a:graphicData>
        </a:graphic>
      </p:graphicFrame>
      <p:sp>
        <p:nvSpPr>
          <p:cNvPr id="4" name="Text Placeholder 3">
            <a:extLst>
              <a:ext uri="{FF2B5EF4-FFF2-40B4-BE49-F238E27FC236}">
                <a16:creationId xmlns:a16="http://schemas.microsoft.com/office/drawing/2014/main" id="{7FA09F7C-9C00-4FFB-B328-C9374721F41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72021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CE839-6EAD-46E1-9453-40AE12B98509}"/>
              </a:ext>
            </a:extLst>
          </p:cNvPr>
          <p:cNvSpPr>
            <a:spLocks noGrp="1"/>
          </p:cNvSpPr>
          <p:nvPr>
            <p:ph type="title"/>
          </p:nvPr>
        </p:nvSpPr>
        <p:spPr/>
        <p:txBody>
          <a:bodyPr/>
          <a:lstStyle/>
          <a:p>
            <a:r>
              <a:rPr lang="en-US"/>
              <a:t>Twitter Tweet: Least Engagement  | 2 profiles - 2 of 3</a:t>
            </a:r>
          </a:p>
        </p:txBody>
      </p:sp>
      <p:graphicFrame>
        <p:nvGraphicFramePr>
          <p:cNvPr id="5" name="Table Placeholder 4">
            <a:extLst>
              <a:ext uri="{FF2B5EF4-FFF2-40B4-BE49-F238E27FC236}">
                <a16:creationId xmlns:a16="http://schemas.microsoft.com/office/drawing/2014/main" id="{0EC4ECDF-8207-445D-8803-A2D2F74CEC70}"/>
              </a:ext>
            </a:extLst>
          </p:cNvPr>
          <p:cNvGraphicFramePr>
            <a:graphicFrameLocks noGrp="1"/>
          </p:cNvGraphicFramePr>
          <p:nvPr>
            <p:ph type="tbl" sz="quarter" idx="13"/>
            <p:extLst>
              <p:ext uri="{D42A27DB-BD31-4B8C-83A1-F6EECF244321}">
                <p14:modId xmlns:p14="http://schemas.microsoft.com/office/powerpoint/2010/main" val="2684019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58261899"/>
                    </a:ext>
                  </a:extLst>
                </a:gridCol>
                <a:gridCol w="1069848">
                  <a:extLst>
                    <a:ext uri="{9D8B030D-6E8A-4147-A177-3AD203B41FA5}">
                      <a16:colId xmlns:a16="http://schemas.microsoft.com/office/drawing/2014/main" val="3718194978"/>
                    </a:ext>
                  </a:extLst>
                </a:gridCol>
                <a:gridCol w="1069848">
                  <a:extLst>
                    <a:ext uri="{9D8B030D-6E8A-4147-A177-3AD203B41FA5}">
                      <a16:colId xmlns:a16="http://schemas.microsoft.com/office/drawing/2014/main" val="1333014395"/>
                    </a:ext>
                  </a:extLst>
                </a:gridCol>
                <a:gridCol w="1399032">
                  <a:extLst>
                    <a:ext uri="{9D8B030D-6E8A-4147-A177-3AD203B41FA5}">
                      <a16:colId xmlns:a16="http://schemas.microsoft.com/office/drawing/2014/main" val="2935550614"/>
                    </a:ext>
                  </a:extLst>
                </a:gridCol>
                <a:gridCol w="1069848">
                  <a:extLst>
                    <a:ext uri="{9D8B030D-6E8A-4147-A177-3AD203B41FA5}">
                      <a16:colId xmlns:a16="http://schemas.microsoft.com/office/drawing/2014/main" val="77698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2507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- 2022-01-21 09:00:00</a:t>
                      </a:r>
                      <a:r>
                        <a:rPr kumimoji="0" lang="en-US" sz="1000" b="0" i="0" u="none" strike="noStrike" kern="1200" cap="none" spc="0" normalizeH="0" baseline="0" noProof="0">
                          <a:ln>
                            <a:noFill/>
                          </a:ln>
                          <a:solidFill>
                            <a:prstClr val="black"/>
                          </a:solidFill>
                          <a:effectLst/>
                          <a:uLnTx/>
                          <a:uFillTx/>
                          <a:latin typeface="+mn-lt"/>
                          <a:ea typeface="+mn-ea"/>
                          <a:cs typeface="+mn-cs"/>
                        </a:rPr>
                        <a:t>
 Available on the ADMIRALTY Marine Data Portal experts from @UKHO have created the ADMIRALTY Global Mangrove Data Set.
Providing high resolution, up-to-date, accurate information on mangrove presence to mariners. 
Find out more: my.admiralty.co.uk/Cgmk4G4vTo33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0.7223 %</a:t>
                      </a:r>
                    </a:p>
                  </a:txBody>
                  <a:tcPr/>
                </a:tc>
                <a:extLst>
                  <a:ext uri="{0D108BD9-81ED-4DB2-BD59-A6C34878D82A}">
                    <a16:rowId xmlns:a16="http://schemas.microsoft.com/office/drawing/2014/main" val="49007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- 2022-11-29 16:03:38</a:t>
                      </a:r>
                      <a:r>
                        <a:rPr kumimoji="0" lang="en-US" sz="1000" b="0" i="0" u="none" strike="noStrike" kern="1200" cap="none" spc="0" normalizeH="0" baseline="0" noProof="0">
                          <a:ln>
                            <a:noFill/>
                          </a:ln>
                          <a:solidFill>
                            <a:prstClr val="black"/>
                          </a:solidFill>
                          <a:effectLst/>
                          <a:uLnTx/>
                          <a:uFillTx/>
                          <a:latin typeface="+mn-lt"/>
                          <a:ea typeface="+mn-ea"/>
                          <a:cs typeface="+mn-cs"/>
                        </a:rPr>
                        <a:t>
 The ADMIRALTY Vector Chart Service is used in 90% of digital navigation, making it the world’s leading official digital chart service. We equip mariners with powerful decision-making tools, enhancing SOLAS and optimising vessel operations. 
Find out more: ow.ly/TOfY50LPSr1 pic.twitter.com/AGtuylyYm8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4044844833"/>
                  </a:ext>
                </a:extLst>
              </a:tr>
            </a:tbl>
          </a:graphicData>
        </a:graphic>
      </p:graphicFrame>
      <p:sp>
        <p:nvSpPr>
          <p:cNvPr id="4" name="Text Placeholder 3">
            <a:extLst>
              <a:ext uri="{FF2B5EF4-FFF2-40B4-BE49-F238E27FC236}">
                <a16:creationId xmlns:a16="http://schemas.microsoft.com/office/drawing/2014/main" id="{669FBE94-AD1F-46A2-91AE-C50A3EEE933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316974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B76E2-4997-494B-B436-DF58121535D2}"/>
              </a:ext>
            </a:extLst>
          </p:cNvPr>
          <p:cNvSpPr>
            <a:spLocks noGrp="1"/>
          </p:cNvSpPr>
          <p:nvPr>
            <p:ph type="title"/>
          </p:nvPr>
        </p:nvSpPr>
        <p:spPr/>
        <p:txBody>
          <a:bodyPr/>
          <a:lstStyle/>
          <a:p>
            <a:r>
              <a:rPr lang="en-US"/>
              <a:t>Twitter Tweet: Least Engagement  | 2 profiles - 3 of 3</a:t>
            </a:r>
          </a:p>
        </p:txBody>
      </p:sp>
      <p:graphicFrame>
        <p:nvGraphicFramePr>
          <p:cNvPr id="5" name="Table Placeholder 4">
            <a:extLst>
              <a:ext uri="{FF2B5EF4-FFF2-40B4-BE49-F238E27FC236}">
                <a16:creationId xmlns:a16="http://schemas.microsoft.com/office/drawing/2014/main" id="{F614D936-CCC0-4FA7-9774-48741005755A}"/>
              </a:ext>
            </a:extLst>
          </p:cNvPr>
          <p:cNvGraphicFramePr>
            <a:graphicFrameLocks noGrp="1"/>
          </p:cNvGraphicFramePr>
          <p:nvPr>
            <p:ph type="tbl" sz="quarter" idx="13"/>
            <p:extLst>
              <p:ext uri="{D42A27DB-BD31-4B8C-83A1-F6EECF244321}">
                <p14:modId xmlns:p14="http://schemas.microsoft.com/office/powerpoint/2010/main" val="128583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790371987"/>
                    </a:ext>
                  </a:extLst>
                </a:gridCol>
                <a:gridCol w="1069848">
                  <a:extLst>
                    <a:ext uri="{9D8B030D-6E8A-4147-A177-3AD203B41FA5}">
                      <a16:colId xmlns:a16="http://schemas.microsoft.com/office/drawing/2014/main" val="1980279998"/>
                    </a:ext>
                  </a:extLst>
                </a:gridCol>
                <a:gridCol w="1069848">
                  <a:extLst>
                    <a:ext uri="{9D8B030D-6E8A-4147-A177-3AD203B41FA5}">
                      <a16:colId xmlns:a16="http://schemas.microsoft.com/office/drawing/2014/main" val="1319539142"/>
                    </a:ext>
                  </a:extLst>
                </a:gridCol>
                <a:gridCol w="1399032">
                  <a:extLst>
                    <a:ext uri="{9D8B030D-6E8A-4147-A177-3AD203B41FA5}">
                      <a16:colId xmlns:a16="http://schemas.microsoft.com/office/drawing/2014/main" val="1829261884"/>
                    </a:ext>
                  </a:extLst>
                </a:gridCol>
                <a:gridCol w="1069848">
                  <a:extLst>
                    <a:ext uri="{9D8B030D-6E8A-4147-A177-3AD203B41FA5}">
                      <a16:colId xmlns:a16="http://schemas.microsoft.com/office/drawing/2014/main" val="403758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53425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- 2022-09-05 11:02:03</a:t>
                      </a:r>
                      <a:r>
                        <a:rPr kumimoji="0" lang="en-US" sz="1000" b="0" i="0" u="none" strike="noStrike" kern="1200" cap="none" spc="0" normalizeH="0" baseline="0" noProof="0">
                          <a:ln>
                            <a:noFill/>
                          </a:ln>
                          <a:solidFill>
                            <a:prstClr val="black"/>
                          </a:solidFill>
                          <a:effectLst/>
                          <a:uLnTx/>
                          <a:uFillTx/>
                          <a:latin typeface="+mn-lt"/>
                          <a:ea typeface="+mn-ea"/>
                          <a:cs typeface="+mn-cs"/>
                        </a:rPr>
                        <a:t>
 This week is @SMMfair and we’re looking forward to hosting our in-person seminars.
We'll discuss the development of new data standards and technologies that support safe navigation for autonomous shipping.
Register now:  ow.ly/ooKU50KySg0
#CelebrateSMM #MaritimeFuture pic.twitter.com/PIpFA4rSc7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1.1050 %</a:t>
                      </a:r>
                    </a:p>
                  </a:txBody>
                  <a:tcPr/>
                </a:tc>
                <a:extLst>
                  <a:ext uri="{0D108BD9-81ED-4DB2-BD59-A6C34878D82A}">
                    <a16:rowId xmlns:a16="http://schemas.microsoft.com/office/drawing/2014/main" val="3435486259"/>
                  </a:ext>
                </a:extLst>
              </a:tr>
            </a:tbl>
          </a:graphicData>
        </a:graphic>
      </p:graphicFrame>
      <p:sp>
        <p:nvSpPr>
          <p:cNvPr id="4" name="Text Placeholder 3">
            <a:extLst>
              <a:ext uri="{FF2B5EF4-FFF2-40B4-BE49-F238E27FC236}">
                <a16:creationId xmlns:a16="http://schemas.microsoft.com/office/drawing/2014/main" id="{7417DD82-3E7B-4535-85FD-6AAB825FE5D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709470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699</Words>
  <Application>Microsoft Office PowerPoint</Application>
  <PresentationFormat>On-screen Show (4:3)</PresentationFormat>
  <Paragraphs>276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ADMIRALTY</vt:lpstr>
      <vt:lpstr>Facebook Fans or Followers Total | 2 profiles</vt:lpstr>
      <vt:lpstr>Twitter Followers Total | 2 profiles</vt:lpstr>
      <vt:lpstr>Facebook Average Interactions Per Post | 2 profiles</vt:lpstr>
      <vt:lpstr>Twitter Average Interactions Per Own Tweet | 2 profiles</vt:lpstr>
      <vt:lpstr>Facebook Engagement Rate By Post Type | 2 profiles</vt:lpstr>
      <vt:lpstr>Twitter Engagement Rate By Tweet Type | 2 profiles</vt:lpstr>
      <vt:lpstr>Facebook Facebook Posts: Best Engagement | 2 profiles - 1 of 5</vt:lpstr>
      <vt:lpstr>Facebook Facebook Posts: Best Engagement | 2 profiles - 2 of 5</vt:lpstr>
      <vt:lpstr>Facebook Facebook Posts: Best Engagement | 2 profiles - 3 of 5</vt:lpstr>
      <vt:lpstr>Facebook Facebook Posts: Best Engagement | 2 profiles - 4 of 5</vt:lpstr>
      <vt:lpstr>Facebook Facebook Posts: Best Engagement | 2 profiles - 5 of 5</vt:lpstr>
      <vt:lpstr>Facebook Facebook Posts: Least Engagement | 2 profiles</vt:lpstr>
      <vt:lpstr>Twitter Tweet: Best Engagement  | 2 profiles - 1 of 4</vt:lpstr>
      <vt:lpstr>Twitter Tweet: Best Engagement  | 2 profiles - 2 of 4</vt:lpstr>
      <vt:lpstr>Twitter Tweet: Best Engagement  | 2 profiles - 3 of 4</vt:lpstr>
      <vt:lpstr>Twitter Tweet: Best Engagement  | 2 profiles - 4 of 4</vt:lpstr>
      <vt:lpstr>Twitter Tweet: Least Engagement  | 2 profiles - 1 of 3</vt:lpstr>
      <vt:lpstr>Twitter Tweet: Least Engagement  | 2 profiles - 2 of 3</vt:lpstr>
      <vt:lpstr>Twitter Tweet: Least Engagement  | 2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ADMIRALTY</dc:title>
  <dc:creator>Administrator</dc:creator>
  <cp:lastModifiedBy>Administrator</cp:lastModifiedBy>
  <cp:revision>1</cp:revision>
  <dcterms:created xsi:type="dcterms:W3CDTF">2023-01-04T16:36:04Z</dcterms:created>
  <dcterms:modified xsi:type="dcterms:W3CDTF">2023-01-04T16:37:03Z</dcterms:modified>
</cp:coreProperties>
</file>