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5" r:id="rId10"/>
    <p:sldId id="266" r:id="rId11"/>
    <p:sldId id="267" r:id="rId12"/>
    <p:sldId id="268" r:id="rId13"/>
    <p:sldId id="269" r:id="rId14"/>
    <p:sldId id="270" r:id="rId15"/>
    <p:sldId id="271" r:id="rId16"/>
    <p:sldId id="272" r:id="rId17"/>
    <p:sldId id="273" r:id="rId18"/>
    <p:sldId id="274" r:id="rId19"/>
    <p:sldId id="276" r:id="rId20"/>
    <p:sldId id="277" r:id="rId21"/>
    <p:sldId id="278" r:id="rId22"/>
    <p:sldId id="279" r:id="rId23"/>
    <p:sldId id="280" r:id="rId24"/>
    <p:sldId id="281" r:id="rId25"/>
    <p:sldId id="282" r:id="rId26"/>
    <p:sldId id="283" r:id="rId27"/>
    <p:sldId id="284" r:id="rId28"/>
    <p:sldId id="285" r:id="rId29"/>
    <p:sldId id="287" r:id="rId30"/>
    <p:sldId id="288" r:id="rId31"/>
    <p:sldId id="289" r:id="rId32"/>
    <p:sldId id="290" r:id="rId33"/>
    <p:sldId id="291" r:id="rId34"/>
    <p:sldId id="292" r:id="rId35"/>
    <p:sldId id="293" r:id="rId36"/>
    <p:sldId id="294" r:id="rId37"/>
    <p:sldId id="296" r:id="rId38"/>
    <p:sldId id="297" r:id="rId39"/>
    <p:sldId id="298" r:id="rId40"/>
    <p:sldId id="299" r:id="rId41"/>
    <p:sldId id="300"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UK Hydrographic Office</c:v>
                </c:pt>
              </c:strCache>
            </c:strRef>
          </c:tx>
          <c:spPr>
            <a:ln w="28575" cap="rnd">
              <a:solidFill>
                <a:schemeClr val="accent1"/>
              </a:solidFill>
              <a:round/>
            </a:ln>
            <a:effectLst/>
          </c:spPr>
          <c:marker>
            <c:symbol val="none"/>
          </c:marker>
          <c:cat>
            <c:numRef>
              <c:f>Sheet1!$A$2:$A$366</c:f>
              <c:numCache>
                <c:formatCode>m/d/yyyy</c:formatCode>
                <c:ptCount val="36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pt idx="145">
                  <c:v>44707</c:v>
                </c:pt>
                <c:pt idx="146">
                  <c:v>44708</c:v>
                </c:pt>
                <c:pt idx="147">
                  <c:v>44709</c:v>
                </c:pt>
                <c:pt idx="148">
                  <c:v>44710</c:v>
                </c:pt>
                <c:pt idx="149">
                  <c:v>44711</c:v>
                </c:pt>
                <c:pt idx="150">
                  <c:v>44712</c:v>
                </c:pt>
                <c:pt idx="151">
                  <c:v>44713</c:v>
                </c:pt>
                <c:pt idx="152">
                  <c:v>44714</c:v>
                </c:pt>
                <c:pt idx="153">
                  <c:v>44715</c:v>
                </c:pt>
                <c:pt idx="154">
                  <c:v>44716</c:v>
                </c:pt>
                <c:pt idx="155">
                  <c:v>44717</c:v>
                </c:pt>
                <c:pt idx="156">
                  <c:v>44718</c:v>
                </c:pt>
                <c:pt idx="157">
                  <c:v>44719</c:v>
                </c:pt>
                <c:pt idx="158">
                  <c:v>44720</c:v>
                </c:pt>
                <c:pt idx="159">
                  <c:v>44721</c:v>
                </c:pt>
                <c:pt idx="160">
                  <c:v>44722</c:v>
                </c:pt>
                <c:pt idx="161">
                  <c:v>44723</c:v>
                </c:pt>
                <c:pt idx="162">
                  <c:v>44724</c:v>
                </c:pt>
                <c:pt idx="163">
                  <c:v>44725</c:v>
                </c:pt>
                <c:pt idx="164">
                  <c:v>44726</c:v>
                </c:pt>
                <c:pt idx="165">
                  <c:v>44727</c:v>
                </c:pt>
                <c:pt idx="166">
                  <c:v>44728</c:v>
                </c:pt>
                <c:pt idx="167">
                  <c:v>44729</c:v>
                </c:pt>
                <c:pt idx="168">
                  <c:v>44730</c:v>
                </c:pt>
                <c:pt idx="169">
                  <c:v>44731</c:v>
                </c:pt>
                <c:pt idx="170">
                  <c:v>44732</c:v>
                </c:pt>
                <c:pt idx="171">
                  <c:v>44733</c:v>
                </c:pt>
                <c:pt idx="172">
                  <c:v>44734</c:v>
                </c:pt>
                <c:pt idx="173">
                  <c:v>44735</c:v>
                </c:pt>
                <c:pt idx="174">
                  <c:v>44736</c:v>
                </c:pt>
                <c:pt idx="175">
                  <c:v>44737</c:v>
                </c:pt>
                <c:pt idx="176">
                  <c:v>44738</c:v>
                </c:pt>
                <c:pt idx="177">
                  <c:v>44739</c:v>
                </c:pt>
                <c:pt idx="178">
                  <c:v>44740</c:v>
                </c:pt>
                <c:pt idx="179">
                  <c:v>44741</c:v>
                </c:pt>
                <c:pt idx="180">
                  <c:v>44742</c:v>
                </c:pt>
                <c:pt idx="181">
                  <c:v>44743</c:v>
                </c:pt>
                <c:pt idx="182">
                  <c:v>44744</c:v>
                </c:pt>
                <c:pt idx="183">
                  <c:v>44745</c:v>
                </c:pt>
                <c:pt idx="184">
                  <c:v>44746</c:v>
                </c:pt>
                <c:pt idx="185">
                  <c:v>44747</c:v>
                </c:pt>
                <c:pt idx="186">
                  <c:v>44748</c:v>
                </c:pt>
                <c:pt idx="187">
                  <c:v>44749</c:v>
                </c:pt>
                <c:pt idx="188">
                  <c:v>44750</c:v>
                </c:pt>
                <c:pt idx="189">
                  <c:v>44751</c:v>
                </c:pt>
                <c:pt idx="190">
                  <c:v>44752</c:v>
                </c:pt>
                <c:pt idx="191">
                  <c:v>44753</c:v>
                </c:pt>
                <c:pt idx="192">
                  <c:v>44754</c:v>
                </c:pt>
                <c:pt idx="193">
                  <c:v>44755</c:v>
                </c:pt>
                <c:pt idx="194">
                  <c:v>44756</c:v>
                </c:pt>
                <c:pt idx="195">
                  <c:v>44757</c:v>
                </c:pt>
                <c:pt idx="196">
                  <c:v>44758</c:v>
                </c:pt>
                <c:pt idx="197">
                  <c:v>44759</c:v>
                </c:pt>
                <c:pt idx="198">
                  <c:v>44760</c:v>
                </c:pt>
                <c:pt idx="199">
                  <c:v>44761</c:v>
                </c:pt>
                <c:pt idx="200">
                  <c:v>44762</c:v>
                </c:pt>
                <c:pt idx="201">
                  <c:v>44763</c:v>
                </c:pt>
                <c:pt idx="202">
                  <c:v>44764</c:v>
                </c:pt>
                <c:pt idx="203">
                  <c:v>44765</c:v>
                </c:pt>
                <c:pt idx="204">
                  <c:v>44766</c:v>
                </c:pt>
                <c:pt idx="205">
                  <c:v>44767</c:v>
                </c:pt>
                <c:pt idx="206">
                  <c:v>44768</c:v>
                </c:pt>
                <c:pt idx="207">
                  <c:v>44769</c:v>
                </c:pt>
                <c:pt idx="208">
                  <c:v>44770</c:v>
                </c:pt>
                <c:pt idx="209">
                  <c:v>44771</c:v>
                </c:pt>
                <c:pt idx="210">
                  <c:v>44772</c:v>
                </c:pt>
                <c:pt idx="211">
                  <c:v>44773</c:v>
                </c:pt>
                <c:pt idx="212">
                  <c:v>44774</c:v>
                </c:pt>
                <c:pt idx="213">
                  <c:v>44775</c:v>
                </c:pt>
                <c:pt idx="214">
                  <c:v>44776</c:v>
                </c:pt>
                <c:pt idx="215">
                  <c:v>44777</c:v>
                </c:pt>
                <c:pt idx="216">
                  <c:v>44778</c:v>
                </c:pt>
                <c:pt idx="217">
                  <c:v>44779</c:v>
                </c:pt>
                <c:pt idx="218">
                  <c:v>44780</c:v>
                </c:pt>
                <c:pt idx="219">
                  <c:v>44781</c:v>
                </c:pt>
                <c:pt idx="220">
                  <c:v>44782</c:v>
                </c:pt>
                <c:pt idx="221">
                  <c:v>44783</c:v>
                </c:pt>
                <c:pt idx="222">
                  <c:v>44784</c:v>
                </c:pt>
                <c:pt idx="223">
                  <c:v>44785</c:v>
                </c:pt>
                <c:pt idx="224">
                  <c:v>44786</c:v>
                </c:pt>
                <c:pt idx="225">
                  <c:v>44787</c:v>
                </c:pt>
                <c:pt idx="226">
                  <c:v>44788</c:v>
                </c:pt>
                <c:pt idx="227">
                  <c:v>44789</c:v>
                </c:pt>
                <c:pt idx="228">
                  <c:v>44790</c:v>
                </c:pt>
                <c:pt idx="229">
                  <c:v>44791</c:v>
                </c:pt>
                <c:pt idx="230">
                  <c:v>44792</c:v>
                </c:pt>
                <c:pt idx="231">
                  <c:v>44793</c:v>
                </c:pt>
                <c:pt idx="232">
                  <c:v>44794</c:v>
                </c:pt>
                <c:pt idx="233">
                  <c:v>44795</c:v>
                </c:pt>
                <c:pt idx="234">
                  <c:v>44796</c:v>
                </c:pt>
                <c:pt idx="235">
                  <c:v>44797</c:v>
                </c:pt>
                <c:pt idx="236">
                  <c:v>44798</c:v>
                </c:pt>
                <c:pt idx="237">
                  <c:v>44799</c:v>
                </c:pt>
                <c:pt idx="238">
                  <c:v>44800</c:v>
                </c:pt>
                <c:pt idx="239">
                  <c:v>44801</c:v>
                </c:pt>
                <c:pt idx="240">
                  <c:v>44802</c:v>
                </c:pt>
                <c:pt idx="241">
                  <c:v>44803</c:v>
                </c:pt>
                <c:pt idx="242">
                  <c:v>44804</c:v>
                </c:pt>
                <c:pt idx="243">
                  <c:v>44805</c:v>
                </c:pt>
                <c:pt idx="244">
                  <c:v>44806</c:v>
                </c:pt>
                <c:pt idx="245">
                  <c:v>44807</c:v>
                </c:pt>
                <c:pt idx="246">
                  <c:v>44808</c:v>
                </c:pt>
                <c:pt idx="247">
                  <c:v>44809</c:v>
                </c:pt>
                <c:pt idx="248">
                  <c:v>44810</c:v>
                </c:pt>
                <c:pt idx="249">
                  <c:v>44811</c:v>
                </c:pt>
                <c:pt idx="250">
                  <c:v>44812</c:v>
                </c:pt>
                <c:pt idx="251">
                  <c:v>44813</c:v>
                </c:pt>
                <c:pt idx="252">
                  <c:v>44814</c:v>
                </c:pt>
                <c:pt idx="253">
                  <c:v>44815</c:v>
                </c:pt>
                <c:pt idx="254">
                  <c:v>44816</c:v>
                </c:pt>
                <c:pt idx="255">
                  <c:v>44817</c:v>
                </c:pt>
                <c:pt idx="256">
                  <c:v>44818</c:v>
                </c:pt>
                <c:pt idx="257">
                  <c:v>44819</c:v>
                </c:pt>
                <c:pt idx="258">
                  <c:v>44820</c:v>
                </c:pt>
                <c:pt idx="259">
                  <c:v>44821</c:v>
                </c:pt>
                <c:pt idx="260">
                  <c:v>44822</c:v>
                </c:pt>
                <c:pt idx="261">
                  <c:v>44823</c:v>
                </c:pt>
                <c:pt idx="262">
                  <c:v>44824</c:v>
                </c:pt>
                <c:pt idx="263">
                  <c:v>44825</c:v>
                </c:pt>
                <c:pt idx="264">
                  <c:v>44826</c:v>
                </c:pt>
                <c:pt idx="265">
                  <c:v>44827</c:v>
                </c:pt>
                <c:pt idx="266">
                  <c:v>44828</c:v>
                </c:pt>
                <c:pt idx="267">
                  <c:v>44829</c:v>
                </c:pt>
                <c:pt idx="268">
                  <c:v>44830</c:v>
                </c:pt>
                <c:pt idx="269">
                  <c:v>44831</c:v>
                </c:pt>
                <c:pt idx="270">
                  <c:v>44832</c:v>
                </c:pt>
                <c:pt idx="271">
                  <c:v>44833</c:v>
                </c:pt>
                <c:pt idx="272">
                  <c:v>44834</c:v>
                </c:pt>
                <c:pt idx="273">
                  <c:v>44835</c:v>
                </c:pt>
                <c:pt idx="274">
                  <c:v>44836</c:v>
                </c:pt>
                <c:pt idx="275">
                  <c:v>44837</c:v>
                </c:pt>
                <c:pt idx="276">
                  <c:v>44838</c:v>
                </c:pt>
                <c:pt idx="277">
                  <c:v>44839</c:v>
                </c:pt>
                <c:pt idx="278">
                  <c:v>44840</c:v>
                </c:pt>
                <c:pt idx="279">
                  <c:v>44841</c:v>
                </c:pt>
                <c:pt idx="280">
                  <c:v>44842</c:v>
                </c:pt>
                <c:pt idx="281">
                  <c:v>44843</c:v>
                </c:pt>
                <c:pt idx="282">
                  <c:v>44844</c:v>
                </c:pt>
                <c:pt idx="283">
                  <c:v>44845</c:v>
                </c:pt>
                <c:pt idx="284">
                  <c:v>44846</c:v>
                </c:pt>
                <c:pt idx="285">
                  <c:v>44847</c:v>
                </c:pt>
                <c:pt idx="286">
                  <c:v>44848</c:v>
                </c:pt>
                <c:pt idx="287">
                  <c:v>44849</c:v>
                </c:pt>
                <c:pt idx="288">
                  <c:v>44850</c:v>
                </c:pt>
                <c:pt idx="289">
                  <c:v>44851</c:v>
                </c:pt>
                <c:pt idx="290">
                  <c:v>44852</c:v>
                </c:pt>
                <c:pt idx="291">
                  <c:v>44853</c:v>
                </c:pt>
                <c:pt idx="292">
                  <c:v>44854</c:v>
                </c:pt>
                <c:pt idx="293">
                  <c:v>44855</c:v>
                </c:pt>
                <c:pt idx="294">
                  <c:v>44856</c:v>
                </c:pt>
                <c:pt idx="295">
                  <c:v>44857</c:v>
                </c:pt>
                <c:pt idx="296">
                  <c:v>44858</c:v>
                </c:pt>
                <c:pt idx="297">
                  <c:v>44859</c:v>
                </c:pt>
                <c:pt idx="298">
                  <c:v>44860</c:v>
                </c:pt>
                <c:pt idx="299">
                  <c:v>44861</c:v>
                </c:pt>
                <c:pt idx="300">
                  <c:v>44862</c:v>
                </c:pt>
                <c:pt idx="301">
                  <c:v>44863</c:v>
                </c:pt>
                <c:pt idx="302">
                  <c:v>44864</c:v>
                </c:pt>
                <c:pt idx="303">
                  <c:v>44865</c:v>
                </c:pt>
                <c:pt idx="304">
                  <c:v>44866</c:v>
                </c:pt>
                <c:pt idx="305">
                  <c:v>44867</c:v>
                </c:pt>
                <c:pt idx="306">
                  <c:v>44868</c:v>
                </c:pt>
                <c:pt idx="307">
                  <c:v>44869</c:v>
                </c:pt>
                <c:pt idx="308">
                  <c:v>44870</c:v>
                </c:pt>
                <c:pt idx="309">
                  <c:v>44871</c:v>
                </c:pt>
                <c:pt idx="310">
                  <c:v>44872</c:v>
                </c:pt>
                <c:pt idx="311">
                  <c:v>44873</c:v>
                </c:pt>
                <c:pt idx="312">
                  <c:v>44874</c:v>
                </c:pt>
                <c:pt idx="313">
                  <c:v>44875</c:v>
                </c:pt>
                <c:pt idx="314">
                  <c:v>44876</c:v>
                </c:pt>
                <c:pt idx="315">
                  <c:v>44877</c:v>
                </c:pt>
                <c:pt idx="316">
                  <c:v>44878</c:v>
                </c:pt>
                <c:pt idx="317">
                  <c:v>44879</c:v>
                </c:pt>
                <c:pt idx="318">
                  <c:v>44880</c:v>
                </c:pt>
                <c:pt idx="319">
                  <c:v>44881</c:v>
                </c:pt>
                <c:pt idx="320">
                  <c:v>44882</c:v>
                </c:pt>
                <c:pt idx="321">
                  <c:v>44883</c:v>
                </c:pt>
                <c:pt idx="322">
                  <c:v>44884</c:v>
                </c:pt>
                <c:pt idx="323">
                  <c:v>44885</c:v>
                </c:pt>
                <c:pt idx="324">
                  <c:v>44886</c:v>
                </c:pt>
                <c:pt idx="325">
                  <c:v>44887</c:v>
                </c:pt>
                <c:pt idx="326">
                  <c:v>44888</c:v>
                </c:pt>
                <c:pt idx="327">
                  <c:v>44889</c:v>
                </c:pt>
                <c:pt idx="328">
                  <c:v>44890</c:v>
                </c:pt>
                <c:pt idx="329">
                  <c:v>44891</c:v>
                </c:pt>
                <c:pt idx="330">
                  <c:v>44892</c:v>
                </c:pt>
                <c:pt idx="331">
                  <c:v>44893</c:v>
                </c:pt>
                <c:pt idx="332">
                  <c:v>44894</c:v>
                </c:pt>
                <c:pt idx="333">
                  <c:v>44895</c:v>
                </c:pt>
                <c:pt idx="334">
                  <c:v>44896</c:v>
                </c:pt>
                <c:pt idx="335">
                  <c:v>44897</c:v>
                </c:pt>
                <c:pt idx="336">
                  <c:v>44898</c:v>
                </c:pt>
                <c:pt idx="337">
                  <c:v>44899</c:v>
                </c:pt>
                <c:pt idx="338">
                  <c:v>44900</c:v>
                </c:pt>
                <c:pt idx="339">
                  <c:v>44901</c:v>
                </c:pt>
                <c:pt idx="340">
                  <c:v>44902</c:v>
                </c:pt>
                <c:pt idx="341">
                  <c:v>44903</c:v>
                </c:pt>
                <c:pt idx="342">
                  <c:v>44904</c:v>
                </c:pt>
                <c:pt idx="343">
                  <c:v>44905</c:v>
                </c:pt>
                <c:pt idx="344">
                  <c:v>44906</c:v>
                </c:pt>
                <c:pt idx="345">
                  <c:v>44907</c:v>
                </c:pt>
                <c:pt idx="346">
                  <c:v>44908</c:v>
                </c:pt>
                <c:pt idx="347">
                  <c:v>44909</c:v>
                </c:pt>
                <c:pt idx="348">
                  <c:v>44910</c:v>
                </c:pt>
                <c:pt idx="349">
                  <c:v>44911</c:v>
                </c:pt>
                <c:pt idx="350">
                  <c:v>44912</c:v>
                </c:pt>
                <c:pt idx="351">
                  <c:v>44913</c:v>
                </c:pt>
                <c:pt idx="352">
                  <c:v>44914</c:v>
                </c:pt>
                <c:pt idx="353">
                  <c:v>44915</c:v>
                </c:pt>
                <c:pt idx="354">
                  <c:v>44916</c:v>
                </c:pt>
                <c:pt idx="355">
                  <c:v>44917</c:v>
                </c:pt>
                <c:pt idx="356">
                  <c:v>44918</c:v>
                </c:pt>
                <c:pt idx="357">
                  <c:v>44919</c:v>
                </c:pt>
                <c:pt idx="358">
                  <c:v>44920</c:v>
                </c:pt>
                <c:pt idx="359">
                  <c:v>44921</c:v>
                </c:pt>
                <c:pt idx="360">
                  <c:v>44922</c:v>
                </c:pt>
                <c:pt idx="361">
                  <c:v>44923</c:v>
                </c:pt>
                <c:pt idx="362">
                  <c:v>44924</c:v>
                </c:pt>
                <c:pt idx="363">
                  <c:v>44925</c:v>
                </c:pt>
                <c:pt idx="364">
                  <c:v>44926</c:v>
                </c:pt>
              </c:numCache>
            </c:numRef>
          </c:cat>
          <c:val>
            <c:numRef>
              <c:f>Sheet1!$B$2:$B$366</c:f>
              <c:numCache>
                <c:formatCode>General</c:formatCode>
                <c:ptCount val="365"/>
                <c:pt idx="0">
                  <c:v>8951</c:v>
                </c:pt>
                <c:pt idx="1">
                  <c:v>8954</c:v>
                </c:pt>
                <c:pt idx="2">
                  <c:v>8958</c:v>
                </c:pt>
                <c:pt idx="3">
                  <c:v>8963</c:v>
                </c:pt>
                <c:pt idx="4">
                  <c:v>8969</c:v>
                </c:pt>
                <c:pt idx="5">
                  <c:v>8974</c:v>
                </c:pt>
                <c:pt idx="6">
                  <c:v>8980</c:v>
                </c:pt>
                <c:pt idx="7">
                  <c:v>8982</c:v>
                </c:pt>
                <c:pt idx="8">
                  <c:v>8981</c:v>
                </c:pt>
                <c:pt idx="9">
                  <c:v>8984</c:v>
                </c:pt>
                <c:pt idx="10">
                  <c:v>8988</c:v>
                </c:pt>
                <c:pt idx="11">
                  <c:v>8990</c:v>
                </c:pt>
                <c:pt idx="12">
                  <c:v>8995</c:v>
                </c:pt>
                <c:pt idx="13">
                  <c:v>8998</c:v>
                </c:pt>
                <c:pt idx="14">
                  <c:v>8999</c:v>
                </c:pt>
                <c:pt idx="15">
                  <c:v>9002</c:v>
                </c:pt>
                <c:pt idx="16">
                  <c:v>9004</c:v>
                </c:pt>
                <c:pt idx="17">
                  <c:v>9010</c:v>
                </c:pt>
                <c:pt idx="18">
                  <c:v>9019</c:v>
                </c:pt>
                <c:pt idx="19">
                  <c:v>9024</c:v>
                </c:pt>
                <c:pt idx="20">
                  <c:v>9033</c:v>
                </c:pt>
                <c:pt idx="21">
                  <c:v>9041</c:v>
                </c:pt>
                <c:pt idx="22">
                  <c:v>9045</c:v>
                </c:pt>
                <c:pt idx="23">
                  <c:v>9059</c:v>
                </c:pt>
                <c:pt idx="24">
                  <c:v>9071</c:v>
                </c:pt>
                <c:pt idx="25">
                  <c:v>9079</c:v>
                </c:pt>
                <c:pt idx="26">
                  <c:v>9095</c:v>
                </c:pt>
                <c:pt idx="27">
                  <c:v>9104</c:v>
                </c:pt>
                <c:pt idx="28">
                  <c:v>9109</c:v>
                </c:pt>
                <c:pt idx="29">
                  <c:v>9113</c:v>
                </c:pt>
                <c:pt idx="30">
                  <c:v>9118</c:v>
                </c:pt>
                <c:pt idx="31">
                  <c:v>9119</c:v>
                </c:pt>
                <c:pt idx="32">
                  <c:v>9129</c:v>
                </c:pt>
                <c:pt idx="33">
                  <c:v>9138</c:v>
                </c:pt>
                <c:pt idx="34">
                  <c:v>9149</c:v>
                </c:pt>
                <c:pt idx="35">
                  <c:v>9154</c:v>
                </c:pt>
                <c:pt idx="36">
                  <c:v>9157</c:v>
                </c:pt>
                <c:pt idx="37">
                  <c:v>9163</c:v>
                </c:pt>
                <c:pt idx="38">
                  <c:v>9174</c:v>
                </c:pt>
                <c:pt idx="39">
                  <c:v>9182</c:v>
                </c:pt>
                <c:pt idx="40">
                  <c:v>9193</c:v>
                </c:pt>
                <c:pt idx="41">
                  <c:v>9208</c:v>
                </c:pt>
                <c:pt idx="42">
                  <c:v>9211</c:v>
                </c:pt>
                <c:pt idx="43">
                  <c:v>9214</c:v>
                </c:pt>
                <c:pt idx="44">
                  <c:v>9222</c:v>
                </c:pt>
                <c:pt idx="45">
                  <c:v>9229</c:v>
                </c:pt>
                <c:pt idx="46">
                  <c:v>9238</c:v>
                </c:pt>
                <c:pt idx="47">
                  <c:v>9250</c:v>
                </c:pt>
                <c:pt idx="48">
                  <c:v>9258</c:v>
                </c:pt>
                <c:pt idx="49">
                  <c:v>9269</c:v>
                </c:pt>
                <c:pt idx="50">
                  <c:v>9273</c:v>
                </c:pt>
                <c:pt idx="51">
                  <c:v>9280</c:v>
                </c:pt>
                <c:pt idx="52">
                  <c:v>9289</c:v>
                </c:pt>
                <c:pt idx="53">
                  <c:v>9302</c:v>
                </c:pt>
                <c:pt idx="54">
                  <c:v>9315</c:v>
                </c:pt>
                <c:pt idx="55">
                  <c:v>9330</c:v>
                </c:pt>
                <c:pt idx="56">
                  <c:v>9341</c:v>
                </c:pt>
                <c:pt idx="57">
                  <c:v>9349</c:v>
                </c:pt>
                <c:pt idx="58">
                  <c:v>9366</c:v>
                </c:pt>
                <c:pt idx="59">
                  <c:v>9379</c:v>
                </c:pt>
                <c:pt idx="60">
                  <c:v>9389</c:v>
                </c:pt>
                <c:pt idx="61">
                  <c:v>9397</c:v>
                </c:pt>
                <c:pt idx="62">
                  <c:v>9400</c:v>
                </c:pt>
                <c:pt idx="63">
                  <c:v>9414</c:v>
                </c:pt>
                <c:pt idx="64">
                  <c:v>9419</c:v>
                </c:pt>
                <c:pt idx="65">
                  <c:v>9426</c:v>
                </c:pt>
                <c:pt idx="66">
                  <c:v>9444</c:v>
                </c:pt>
                <c:pt idx="67">
                  <c:v>9455</c:v>
                </c:pt>
                <c:pt idx="68">
                  <c:v>9488</c:v>
                </c:pt>
                <c:pt idx="69">
                  <c:v>9511</c:v>
                </c:pt>
                <c:pt idx="70">
                  <c:v>9517</c:v>
                </c:pt>
                <c:pt idx="71">
                  <c:v>9523</c:v>
                </c:pt>
                <c:pt idx="72">
                  <c:v>9535</c:v>
                </c:pt>
                <c:pt idx="73">
                  <c:v>9547</c:v>
                </c:pt>
                <c:pt idx="74">
                  <c:v>9555</c:v>
                </c:pt>
                <c:pt idx="75">
                  <c:v>9565</c:v>
                </c:pt>
                <c:pt idx="76">
                  <c:v>9580</c:v>
                </c:pt>
                <c:pt idx="77">
                  <c:v>9595</c:v>
                </c:pt>
                <c:pt idx="78">
                  <c:v>9600</c:v>
                </c:pt>
                <c:pt idx="79">
                  <c:v>9615</c:v>
                </c:pt>
                <c:pt idx="80">
                  <c:v>9621</c:v>
                </c:pt>
                <c:pt idx="81">
                  <c:v>9634</c:v>
                </c:pt>
                <c:pt idx="82">
                  <c:v>9642</c:v>
                </c:pt>
                <c:pt idx="83">
                  <c:v>9653</c:v>
                </c:pt>
                <c:pt idx="84">
                  <c:v>9657</c:v>
                </c:pt>
                <c:pt idx="85">
                  <c:v>9664</c:v>
                </c:pt>
                <c:pt idx="86">
                  <c:v>9669</c:v>
                </c:pt>
                <c:pt idx="87">
                  <c:v>9675</c:v>
                </c:pt>
                <c:pt idx="88">
                  <c:v>9684</c:v>
                </c:pt>
                <c:pt idx="89">
                  <c:v>9691</c:v>
                </c:pt>
                <c:pt idx="90">
                  <c:v>9699</c:v>
                </c:pt>
                <c:pt idx="91">
                  <c:v>9703</c:v>
                </c:pt>
                <c:pt idx="92">
                  <c:v>9706</c:v>
                </c:pt>
                <c:pt idx="93">
                  <c:v>9711</c:v>
                </c:pt>
                <c:pt idx="94">
                  <c:v>9743</c:v>
                </c:pt>
                <c:pt idx="95">
                  <c:v>9750</c:v>
                </c:pt>
                <c:pt idx="96">
                  <c:v>9764</c:v>
                </c:pt>
                <c:pt idx="97">
                  <c:v>9779</c:v>
                </c:pt>
                <c:pt idx="98">
                  <c:v>9786</c:v>
                </c:pt>
                <c:pt idx="99">
                  <c:v>9789</c:v>
                </c:pt>
                <c:pt idx="100">
                  <c:v>9797</c:v>
                </c:pt>
                <c:pt idx="101">
                  <c:v>9807</c:v>
                </c:pt>
                <c:pt idx="102">
                  <c:v>9809</c:v>
                </c:pt>
                <c:pt idx="103">
                  <c:v>9816</c:v>
                </c:pt>
                <c:pt idx="104">
                  <c:v>9817</c:v>
                </c:pt>
                <c:pt idx="105">
                  <c:v>9825</c:v>
                </c:pt>
                <c:pt idx="106">
                  <c:v>9832</c:v>
                </c:pt>
                <c:pt idx="107">
                  <c:v>9838</c:v>
                </c:pt>
                <c:pt idx="108">
                  <c:v>9851</c:v>
                </c:pt>
                <c:pt idx="109">
                  <c:v>9867</c:v>
                </c:pt>
                <c:pt idx="110">
                  <c:v>9873</c:v>
                </c:pt>
                <c:pt idx="111">
                  <c:v>9875</c:v>
                </c:pt>
                <c:pt idx="112">
                  <c:v>9885</c:v>
                </c:pt>
                <c:pt idx="113">
                  <c:v>9885</c:v>
                </c:pt>
                <c:pt idx="114">
                  <c:v>9892</c:v>
                </c:pt>
                <c:pt idx="115">
                  <c:v>9899</c:v>
                </c:pt>
                <c:pt idx="116">
                  <c:v>9910</c:v>
                </c:pt>
                <c:pt idx="117">
                  <c:v>9917</c:v>
                </c:pt>
                <c:pt idx="118">
                  <c:v>9921</c:v>
                </c:pt>
                <c:pt idx="119">
                  <c:v>9927</c:v>
                </c:pt>
                <c:pt idx="120">
                  <c:v>9928</c:v>
                </c:pt>
                <c:pt idx="121">
                  <c:v>9937</c:v>
                </c:pt>
                <c:pt idx="122">
                  <c:v>9944</c:v>
                </c:pt>
                <c:pt idx="123">
                  <c:v>9951</c:v>
                </c:pt>
                <c:pt idx="124">
                  <c:v>9959</c:v>
                </c:pt>
                <c:pt idx="125">
                  <c:v>9966</c:v>
                </c:pt>
                <c:pt idx="126">
                  <c:v>9974</c:v>
                </c:pt>
                <c:pt idx="127">
                  <c:v>9983</c:v>
                </c:pt>
                <c:pt idx="128">
                  <c:v>9989</c:v>
                </c:pt>
                <c:pt idx="129">
                  <c:v>9998</c:v>
                </c:pt>
                <c:pt idx="130">
                  <c:v>10014</c:v>
                </c:pt>
                <c:pt idx="131">
                  <c:v>10024</c:v>
                </c:pt>
                <c:pt idx="132">
                  <c:v>10024</c:v>
                </c:pt>
                <c:pt idx="133">
                  <c:v>10028</c:v>
                </c:pt>
                <c:pt idx="134">
                  <c:v>10028</c:v>
                </c:pt>
                <c:pt idx="135">
                  <c:v>10034</c:v>
                </c:pt>
                <c:pt idx="136">
                  <c:v>10043</c:v>
                </c:pt>
                <c:pt idx="137">
                  <c:v>10053</c:v>
                </c:pt>
                <c:pt idx="138">
                  <c:v>10058</c:v>
                </c:pt>
                <c:pt idx="139">
                  <c:v>10063</c:v>
                </c:pt>
                <c:pt idx="140">
                  <c:v>10066</c:v>
                </c:pt>
                <c:pt idx="141">
                  <c:v>10067</c:v>
                </c:pt>
                <c:pt idx="142">
                  <c:v>10074</c:v>
                </c:pt>
                <c:pt idx="143">
                  <c:v>10083</c:v>
                </c:pt>
                <c:pt idx="144">
                  <c:v>10091</c:v>
                </c:pt>
                <c:pt idx="145">
                  <c:v>10098</c:v>
                </c:pt>
                <c:pt idx="146">
                  <c:v>10107</c:v>
                </c:pt>
                <c:pt idx="147">
                  <c:v>10114</c:v>
                </c:pt>
                <c:pt idx="148">
                  <c:v>10115</c:v>
                </c:pt>
                <c:pt idx="149">
                  <c:v>10121</c:v>
                </c:pt>
                <c:pt idx="150">
                  <c:v>10131</c:v>
                </c:pt>
                <c:pt idx="151">
                  <c:v>10141</c:v>
                </c:pt>
                <c:pt idx="152">
                  <c:v>10150</c:v>
                </c:pt>
                <c:pt idx="153">
                  <c:v>10161</c:v>
                </c:pt>
                <c:pt idx="154">
                  <c:v>10166</c:v>
                </c:pt>
                <c:pt idx="155">
                  <c:v>10170</c:v>
                </c:pt>
                <c:pt idx="156">
                  <c:v>10179</c:v>
                </c:pt>
                <c:pt idx="157">
                  <c:v>10196</c:v>
                </c:pt>
                <c:pt idx="158">
                  <c:v>10216</c:v>
                </c:pt>
                <c:pt idx="159">
                  <c:v>10226</c:v>
                </c:pt>
                <c:pt idx="160">
                  <c:v>10232</c:v>
                </c:pt>
                <c:pt idx="161">
                  <c:v>10241</c:v>
                </c:pt>
                <c:pt idx="162">
                  <c:v>10247</c:v>
                </c:pt>
                <c:pt idx="163">
                  <c:v>10257</c:v>
                </c:pt>
                <c:pt idx="164">
                  <c:v>10264</c:v>
                </c:pt>
                <c:pt idx="165">
                  <c:v>10275</c:v>
                </c:pt>
                <c:pt idx="166">
                  <c:v>10285</c:v>
                </c:pt>
                <c:pt idx="167">
                  <c:v>10290</c:v>
                </c:pt>
                <c:pt idx="168">
                  <c:v>10293</c:v>
                </c:pt>
                <c:pt idx="169">
                  <c:v>10300</c:v>
                </c:pt>
                <c:pt idx="170">
                  <c:v>10308</c:v>
                </c:pt>
                <c:pt idx="171">
                  <c:v>10320</c:v>
                </c:pt>
                <c:pt idx="172">
                  <c:v>10348</c:v>
                </c:pt>
                <c:pt idx="173">
                  <c:v>10358</c:v>
                </c:pt>
                <c:pt idx="174">
                  <c:v>10367</c:v>
                </c:pt>
                <c:pt idx="175">
                  <c:v>10376</c:v>
                </c:pt>
                <c:pt idx="176">
                  <c:v>10385</c:v>
                </c:pt>
                <c:pt idx="177">
                  <c:v>10392</c:v>
                </c:pt>
                <c:pt idx="178">
                  <c:v>10401</c:v>
                </c:pt>
                <c:pt idx="179">
                  <c:v>10409</c:v>
                </c:pt>
                <c:pt idx="180">
                  <c:v>10414</c:v>
                </c:pt>
                <c:pt idx="181">
                  <c:v>10421</c:v>
                </c:pt>
                <c:pt idx="182">
                  <c:v>10425</c:v>
                </c:pt>
                <c:pt idx="183">
                  <c:v>10428</c:v>
                </c:pt>
                <c:pt idx="184">
                  <c:v>10436</c:v>
                </c:pt>
                <c:pt idx="185">
                  <c:v>10442</c:v>
                </c:pt>
                <c:pt idx="186">
                  <c:v>10464</c:v>
                </c:pt>
                <c:pt idx="187">
                  <c:v>10482</c:v>
                </c:pt>
                <c:pt idx="188">
                  <c:v>10499</c:v>
                </c:pt>
                <c:pt idx="189">
                  <c:v>10513</c:v>
                </c:pt>
                <c:pt idx="190">
                  <c:v>10520</c:v>
                </c:pt>
                <c:pt idx="191">
                  <c:v>10531</c:v>
                </c:pt>
                <c:pt idx="192">
                  <c:v>10543</c:v>
                </c:pt>
                <c:pt idx="193">
                  <c:v>10557</c:v>
                </c:pt>
                <c:pt idx="194">
                  <c:v>10565</c:v>
                </c:pt>
                <c:pt idx="195">
                  <c:v>10577</c:v>
                </c:pt>
                <c:pt idx="196">
                  <c:v>10590</c:v>
                </c:pt>
                <c:pt idx="197">
                  <c:v>10599</c:v>
                </c:pt>
                <c:pt idx="198">
                  <c:v>10611</c:v>
                </c:pt>
                <c:pt idx="199">
                  <c:v>10615</c:v>
                </c:pt>
                <c:pt idx="200">
                  <c:v>10625</c:v>
                </c:pt>
                <c:pt idx="201">
                  <c:v>10641</c:v>
                </c:pt>
                <c:pt idx="202">
                  <c:v>10654</c:v>
                </c:pt>
                <c:pt idx="203">
                  <c:v>10661</c:v>
                </c:pt>
                <c:pt idx="204">
                  <c:v>10666</c:v>
                </c:pt>
                <c:pt idx="205">
                  <c:v>10672</c:v>
                </c:pt>
                <c:pt idx="206">
                  <c:v>10723</c:v>
                </c:pt>
                <c:pt idx="207">
                  <c:v>10780</c:v>
                </c:pt>
                <c:pt idx="208">
                  <c:v>10817</c:v>
                </c:pt>
                <c:pt idx="209">
                  <c:v>10830</c:v>
                </c:pt>
                <c:pt idx="210">
                  <c:v>10848</c:v>
                </c:pt>
                <c:pt idx="211">
                  <c:v>10862</c:v>
                </c:pt>
                <c:pt idx="212">
                  <c:v>10887</c:v>
                </c:pt>
                <c:pt idx="213">
                  <c:v>10902</c:v>
                </c:pt>
                <c:pt idx="214">
                  <c:v>10919</c:v>
                </c:pt>
                <c:pt idx="215">
                  <c:v>10943</c:v>
                </c:pt>
                <c:pt idx="216">
                  <c:v>10952</c:v>
                </c:pt>
                <c:pt idx="217">
                  <c:v>10968</c:v>
                </c:pt>
                <c:pt idx="218">
                  <c:v>10978</c:v>
                </c:pt>
                <c:pt idx="219">
                  <c:v>10992</c:v>
                </c:pt>
                <c:pt idx="220">
                  <c:v>11012</c:v>
                </c:pt>
                <c:pt idx="221">
                  <c:v>11022</c:v>
                </c:pt>
                <c:pt idx="222">
                  <c:v>11034</c:v>
                </c:pt>
                <c:pt idx="223">
                  <c:v>11043</c:v>
                </c:pt>
                <c:pt idx="224">
                  <c:v>11051</c:v>
                </c:pt>
                <c:pt idx="225">
                  <c:v>11056</c:v>
                </c:pt>
                <c:pt idx="226">
                  <c:v>11066</c:v>
                </c:pt>
                <c:pt idx="227">
                  <c:v>11097</c:v>
                </c:pt>
                <c:pt idx="228">
                  <c:v>11114</c:v>
                </c:pt>
                <c:pt idx="229">
                  <c:v>11120</c:v>
                </c:pt>
                <c:pt idx="230">
                  <c:v>11135</c:v>
                </c:pt>
                <c:pt idx="231">
                  <c:v>11146</c:v>
                </c:pt>
                <c:pt idx="232">
                  <c:v>11150</c:v>
                </c:pt>
                <c:pt idx="233">
                  <c:v>11165</c:v>
                </c:pt>
                <c:pt idx="234">
                  <c:v>11177</c:v>
                </c:pt>
                <c:pt idx="235">
                  <c:v>11184</c:v>
                </c:pt>
                <c:pt idx="236">
                  <c:v>11202</c:v>
                </c:pt>
                <c:pt idx="237">
                  <c:v>11209</c:v>
                </c:pt>
                <c:pt idx="238">
                  <c:v>11213</c:v>
                </c:pt>
                <c:pt idx="239">
                  <c:v>11217</c:v>
                </c:pt>
                <c:pt idx="240">
                  <c:v>11223</c:v>
                </c:pt>
                <c:pt idx="241">
                  <c:v>11236</c:v>
                </c:pt>
                <c:pt idx="242">
                  <c:v>11244</c:v>
                </c:pt>
                <c:pt idx="243">
                  <c:v>11259</c:v>
                </c:pt>
                <c:pt idx="244">
                  <c:v>11289</c:v>
                </c:pt>
                <c:pt idx="245">
                  <c:v>11301</c:v>
                </c:pt>
                <c:pt idx="246">
                  <c:v>11319</c:v>
                </c:pt>
                <c:pt idx="247">
                  <c:v>11335</c:v>
                </c:pt>
                <c:pt idx="248">
                  <c:v>11348</c:v>
                </c:pt>
                <c:pt idx="249">
                  <c:v>11360</c:v>
                </c:pt>
                <c:pt idx="250">
                  <c:v>11369</c:v>
                </c:pt>
                <c:pt idx="251">
                  <c:v>11377</c:v>
                </c:pt>
                <c:pt idx="252">
                  <c:v>11378</c:v>
                </c:pt>
                <c:pt idx="253">
                  <c:v>11387</c:v>
                </c:pt>
                <c:pt idx="254">
                  <c:v>11397</c:v>
                </c:pt>
                <c:pt idx="255">
                  <c:v>11403</c:v>
                </c:pt>
                <c:pt idx="256">
                  <c:v>11408</c:v>
                </c:pt>
                <c:pt idx="257">
                  <c:v>11416</c:v>
                </c:pt>
                <c:pt idx="258">
                  <c:v>11423</c:v>
                </c:pt>
                <c:pt idx="259">
                  <c:v>11430</c:v>
                </c:pt>
                <c:pt idx="260">
                  <c:v>11433</c:v>
                </c:pt>
                <c:pt idx="261">
                  <c:v>11441</c:v>
                </c:pt>
                <c:pt idx="262">
                  <c:v>11451</c:v>
                </c:pt>
                <c:pt idx="263">
                  <c:v>11457</c:v>
                </c:pt>
                <c:pt idx="264">
                  <c:v>11467</c:v>
                </c:pt>
                <c:pt idx="265">
                  <c:v>11477</c:v>
                </c:pt>
                <c:pt idx="266">
                  <c:v>11488</c:v>
                </c:pt>
                <c:pt idx="267">
                  <c:v>11502</c:v>
                </c:pt>
                <c:pt idx="268">
                  <c:v>11512</c:v>
                </c:pt>
                <c:pt idx="269">
                  <c:v>11523</c:v>
                </c:pt>
                <c:pt idx="270">
                  <c:v>11535</c:v>
                </c:pt>
                <c:pt idx="271">
                  <c:v>11555</c:v>
                </c:pt>
                <c:pt idx="272">
                  <c:v>11564</c:v>
                </c:pt>
                <c:pt idx="273">
                  <c:v>11580</c:v>
                </c:pt>
                <c:pt idx="274">
                  <c:v>11593</c:v>
                </c:pt>
                <c:pt idx="275">
                  <c:v>11600</c:v>
                </c:pt>
                <c:pt idx="276">
                  <c:v>11618</c:v>
                </c:pt>
                <c:pt idx="277">
                  <c:v>11639</c:v>
                </c:pt>
                <c:pt idx="278">
                  <c:v>11654</c:v>
                </c:pt>
                <c:pt idx="279">
                  <c:v>11675</c:v>
                </c:pt>
                <c:pt idx="280">
                  <c:v>11680</c:v>
                </c:pt>
                <c:pt idx="281">
                  <c:v>11690</c:v>
                </c:pt>
                <c:pt idx="282">
                  <c:v>11703</c:v>
                </c:pt>
                <c:pt idx="283">
                  <c:v>11734</c:v>
                </c:pt>
                <c:pt idx="284">
                  <c:v>11759</c:v>
                </c:pt>
                <c:pt idx="285">
                  <c:v>11771</c:v>
                </c:pt>
                <c:pt idx="286">
                  <c:v>11784</c:v>
                </c:pt>
                <c:pt idx="287">
                  <c:v>11798</c:v>
                </c:pt>
                <c:pt idx="288">
                  <c:v>11807</c:v>
                </c:pt>
                <c:pt idx="289">
                  <c:v>11832</c:v>
                </c:pt>
                <c:pt idx="290">
                  <c:v>11850</c:v>
                </c:pt>
                <c:pt idx="291">
                  <c:v>11853</c:v>
                </c:pt>
                <c:pt idx="292">
                  <c:v>11858</c:v>
                </c:pt>
                <c:pt idx="293">
                  <c:v>11867</c:v>
                </c:pt>
                <c:pt idx="294">
                  <c:v>11875</c:v>
                </c:pt>
                <c:pt idx="295">
                  <c:v>11879</c:v>
                </c:pt>
                <c:pt idx="296">
                  <c:v>11888</c:v>
                </c:pt>
                <c:pt idx="297">
                  <c:v>11904</c:v>
                </c:pt>
                <c:pt idx="298">
                  <c:v>11918</c:v>
                </c:pt>
                <c:pt idx="299">
                  <c:v>11935</c:v>
                </c:pt>
                <c:pt idx="300">
                  <c:v>11947</c:v>
                </c:pt>
                <c:pt idx="301">
                  <c:v>11954</c:v>
                </c:pt>
                <c:pt idx="302">
                  <c:v>11965</c:v>
                </c:pt>
                <c:pt idx="303">
                  <c:v>11972</c:v>
                </c:pt>
                <c:pt idx="304">
                  <c:v>11990</c:v>
                </c:pt>
                <c:pt idx="305">
                  <c:v>12002</c:v>
                </c:pt>
                <c:pt idx="306">
                  <c:v>12015</c:v>
                </c:pt>
                <c:pt idx="307">
                  <c:v>12026</c:v>
                </c:pt>
                <c:pt idx="308">
                  <c:v>12045</c:v>
                </c:pt>
                <c:pt idx="309">
                  <c:v>12052</c:v>
                </c:pt>
                <c:pt idx="310">
                  <c:v>12063</c:v>
                </c:pt>
                <c:pt idx="311">
                  <c:v>12080</c:v>
                </c:pt>
                <c:pt idx="312">
                  <c:v>12101</c:v>
                </c:pt>
                <c:pt idx="313">
                  <c:v>12112</c:v>
                </c:pt>
                <c:pt idx="314">
                  <c:v>12131</c:v>
                </c:pt>
                <c:pt idx="315">
                  <c:v>12143</c:v>
                </c:pt>
                <c:pt idx="316">
                  <c:v>12151</c:v>
                </c:pt>
                <c:pt idx="317">
                  <c:v>12165</c:v>
                </c:pt>
                <c:pt idx="318">
                  <c:v>12181</c:v>
                </c:pt>
                <c:pt idx="319">
                  <c:v>12195</c:v>
                </c:pt>
                <c:pt idx="320">
                  <c:v>12207</c:v>
                </c:pt>
                <c:pt idx="321">
                  <c:v>12222</c:v>
                </c:pt>
                <c:pt idx="322">
                  <c:v>12229</c:v>
                </c:pt>
                <c:pt idx="323">
                  <c:v>12235</c:v>
                </c:pt>
                <c:pt idx="324">
                  <c:v>12242</c:v>
                </c:pt>
                <c:pt idx="325">
                  <c:v>12247</c:v>
                </c:pt>
                <c:pt idx="326">
                  <c:v>12265</c:v>
                </c:pt>
                <c:pt idx="327">
                  <c:v>12280</c:v>
                </c:pt>
                <c:pt idx="328">
                  <c:v>12291</c:v>
                </c:pt>
                <c:pt idx="329">
                  <c:v>12301</c:v>
                </c:pt>
                <c:pt idx="330">
                  <c:v>12311</c:v>
                </c:pt>
                <c:pt idx="331">
                  <c:v>12342</c:v>
                </c:pt>
                <c:pt idx="332">
                  <c:v>12374</c:v>
                </c:pt>
                <c:pt idx="333">
                  <c:v>12392</c:v>
                </c:pt>
                <c:pt idx="334">
                  <c:v>12418</c:v>
                </c:pt>
                <c:pt idx="335">
                  <c:v>12435</c:v>
                </c:pt>
                <c:pt idx="336">
                  <c:v>12443</c:v>
                </c:pt>
                <c:pt idx="337">
                  <c:v>12456</c:v>
                </c:pt>
                <c:pt idx="338">
                  <c:v>12519</c:v>
                </c:pt>
                <c:pt idx="339">
                  <c:v>12588</c:v>
                </c:pt>
                <c:pt idx="340">
                  <c:v>12616</c:v>
                </c:pt>
                <c:pt idx="341">
                  <c:v>12640</c:v>
                </c:pt>
                <c:pt idx="342">
                  <c:v>12661</c:v>
                </c:pt>
                <c:pt idx="343">
                  <c:v>12679</c:v>
                </c:pt>
                <c:pt idx="344">
                  <c:v>12697</c:v>
                </c:pt>
                <c:pt idx="345">
                  <c:v>12706</c:v>
                </c:pt>
                <c:pt idx="346">
                  <c:v>12725</c:v>
                </c:pt>
                <c:pt idx="347">
                  <c:v>12734</c:v>
                </c:pt>
                <c:pt idx="348">
                  <c:v>12742</c:v>
                </c:pt>
                <c:pt idx="349">
                  <c:v>12751</c:v>
                </c:pt>
                <c:pt idx="350">
                  <c:v>12764</c:v>
                </c:pt>
                <c:pt idx="351">
                  <c:v>12768</c:v>
                </c:pt>
                <c:pt idx="352">
                  <c:v>12771</c:v>
                </c:pt>
                <c:pt idx="353">
                  <c:v>12773</c:v>
                </c:pt>
                <c:pt idx="354">
                  <c:v>12776</c:v>
                </c:pt>
                <c:pt idx="355">
                  <c:v>12781</c:v>
                </c:pt>
                <c:pt idx="356">
                  <c:v>12786</c:v>
                </c:pt>
                <c:pt idx="357">
                  <c:v>12790</c:v>
                </c:pt>
                <c:pt idx="358">
                  <c:v>12792</c:v>
                </c:pt>
                <c:pt idx="359">
                  <c:v>12802</c:v>
                </c:pt>
                <c:pt idx="360">
                  <c:v>12806</c:v>
                </c:pt>
                <c:pt idx="361">
                  <c:v>12816</c:v>
                </c:pt>
                <c:pt idx="362">
                  <c:v>12821</c:v>
                </c:pt>
                <c:pt idx="363">
                  <c:v>12828</c:v>
                </c:pt>
                <c:pt idx="364">
                  <c:v>12828</c:v>
                </c:pt>
              </c:numCache>
            </c:numRef>
          </c:val>
          <c:smooth val="0"/>
          <c:extLst>
            <c:ext xmlns:c16="http://schemas.microsoft.com/office/drawing/2014/chart" uri="{C3380CC4-5D6E-409C-BE32-E72D297353CC}">
              <c16:uniqueId val="{00000000-07F3-4EDA-81A0-4A2E24A83AE8}"/>
            </c:ext>
          </c:extLst>
        </c:ser>
        <c:dLbls>
          <c:showLegendKey val="0"/>
          <c:showVal val="0"/>
          <c:showCatName val="0"/>
          <c:showSerName val="0"/>
          <c:showPercent val="0"/>
          <c:showBubbleSize val="0"/>
        </c:dLbls>
        <c:smooth val="0"/>
        <c:axId val="291381392"/>
        <c:axId val="291381720"/>
      </c:lineChart>
      <c:dateAx>
        <c:axId val="291381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381720"/>
        <c:crosses val="autoZero"/>
        <c:auto val="1"/>
        <c:lblOffset val="100"/>
        <c:baseTimeUnit val="days"/>
      </c:dateAx>
      <c:valAx>
        <c:axId val="291381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381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@UKHO</c:v>
                </c:pt>
              </c:strCache>
            </c:strRef>
          </c:tx>
          <c:spPr>
            <a:ln w="28575" cap="rnd">
              <a:solidFill>
                <a:schemeClr val="accent1"/>
              </a:solidFill>
              <a:round/>
            </a:ln>
            <a:effectLst/>
          </c:spPr>
          <c:marker>
            <c:symbol val="none"/>
          </c:marker>
          <c:cat>
            <c:numRef>
              <c:f>Sheet1!$A$2:$A$366</c:f>
              <c:numCache>
                <c:formatCode>m/d/yyyy</c:formatCode>
                <c:ptCount val="36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pt idx="145">
                  <c:v>44707</c:v>
                </c:pt>
                <c:pt idx="146">
                  <c:v>44708</c:v>
                </c:pt>
                <c:pt idx="147">
                  <c:v>44709</c:v>
                </c:pt>
                <c:pt idx="148">
                  <c:v>44710</c:v>
                </c:pt>
                <c:pt idx="149">
                  <c:v>44711</c:v>
                </c:pt>
                <c:pt idx="150">
                  <c:v>44712</c:v>
                </c:pt>
                <c:pt idx="151">
                  <c:v>44713</c:v>
                </c:pt>
                <c:pt idx="152">
                  <c:v>44714</c:v>
                </c:pt>
                <c:pt idx="153">
                  <c:v>44715</c:v>
                </c:pt>
                <c:pt idx="154">
                  <c:v>44716</c:v>
                </c:pt>
                <c:pt idx="155">
                  <c:v>44717</c:v>
                </c:pt>
                <c:pt idx="156">
                  <c:v>44718</c:v>
                </c:pt>
                <c:pt idx="157">
                  <c:v>44719</c:v>
                </c:pt>
                <c:pt idx="158">
                  <c:v>44720</c:v>
                </c:pt>
                <c:pt idx="159">
                  <c:v>44721</c:v>
                </c:pt>
                <c:pt idx="160">
                  <c:v>44722</c:v>
                </c:pt>
                <c:pt idx="161">
                  <c:v>44723</c:v>
                </c:pt>
                <c:pt idx="162">
                  <c:v>44724</c:v>
                </c:pt>
                <c:pt idx="163">
                  <c:v>44725</c:v>
                </c:pt>
                <c:pt idx="164">
                  <c:v>44726</c:v>
                </c:pt>
                <c:pt idx="165">
                  <c:v>44727</c:v>
                </c:pt>
                <c:pt idx="166">
                  <c:v>44728</c:v>
                </c:pt>
                <c:pt idx="167">
                  <c:v>44729</c:v>
                </c:pt>
                <c:pt idx="168">
                  <c:v>44730</c:v>
                </c:pt>
                <c:pt idx="169">
                  <c:v>44731</c:v>
                </c:pt>
                <c:pt idx="170">
                  <c:v>44732</c:v>
                </c:pt>
                <c:pt idx="171">
                  <c:v>44733</c:v>
                </c:pt>
                <c:pt idx="172">
                  <c:v>44734</c:v>
                </c:pt>
                <c:pt idx="173">
                  <c:v>44735</c:v>
                </c:pt>
                <c:pt idx="174">
                  <c:v>44736</c:v>
                </c:pt>
                <c:pt idx="175">
                  <c:v>44737</c:v>
                </c:pt>
                <c:pt idx="176">
                  <c:v>44738</c:v>
                </c:pt>
                <c:pt idx="177">
                  <c:v>44739</c:v>
                </c:pt>
                <c:pt idx="178">
                  <c:v>44740</c:v>
                </c:pt>
                <c:pt idx="179">
                  <c:v>44741</c:v>
                </c:pt>
                <c:pt idx="180">
                  <c:v>44742</c:v>
                </c:pt>
                <c:pt idx="181">
                  <c:v>44743</c:v>
                </c:pt>
                <c:pt idx="182">
                  <c:v>44744</c:v>
                </c:pt>
                <c:pt idx="183">
                  <c:v>44745</c:v>
                </c:pt>
                <c:pt idx="184">
                  <c:v>44746</c:v>
                </c:pt>
                <c:pt idx="185">
                  <c:v>44747</c:v>
                </c:pt>
                <c:pt idx="186">
                  <c:v>44748</c:v>
                </c:pt>
                <c:pt idx="187">
                  <c:v>44749</c:v>
                </c:pt>
                <c:pt idx="188">
                  <c:v>44750</c:v>
                </c:pt>
                <c:pt idx="189">
                  <c:v>44751</c:v>
                </c:pt>
                <c:pt idx="190">
                  <c:v>44752</c:v>
                </c:pt>
                <c:pt idx="191">
                  <c:v>44753</c:v>
                </c:pt>
                <c:pt idx="192">
                  <c:v>44754</c:v>
                </c:pt>
                <c:pt idx="193">
                  <c:v>44755</c:v>
                </c:pt>
                <c:pt idx="194">
                  <c:v>44756</c:v>
                </c:pt>
                <c:pt idx="195">
                  <c:v>44757</c:v>
                </c:pt>
                <c:pt idx="196">
                  <c:v>44758</c:v>
                </c:pt>
                <c:pt idx="197">
                  <c:v>44759</c:v>
                </c:pt>
                <c:pt idx="198">
                  <c:v>44760</c:v>
                </c:pt>
                <c:pt idx="199">
                  <c:v>44761</c:v>
                </c:pt>
                <c:pt idx="200">
                  <c:v>44762</c:v>
                </c:pt>
                <c:pt idx="201">
                  <c:v>44763</c:v>
                </c:pt>
                <c:pt idx="202">
                  <c:v>44764</c:v>
                </c:pt>
                <c:pt idx="203">
                  <c:v>44765</c:v>
                </c:pt>
                <c:pt idx="204">
                  <c:v>44766</c:v>
                </c:pt>
                <c:pt idx="205">
                  <c:v>44767</c:v>
                </c:pt>
                <c:pt idx="206">
                  <c:v>44768</c:v>
                </c:pt>
                <c:pt idx="207">
                  <c:v>44769</c:v>
                </c:pt>
                <c:pt idx="208">
                  <c:v>44770</c:v>
                </c:pt>
                <c:pt idx="209">
                  <c:v>44771</c:v>
                </c:pt>
                <c:pt idx="210">
                  <c:v>44772</c:v>
                </c:pt>
                <c:pt idx="211">
                  <c:v>44773</c:v>
                </c:pt>
                <c:pt idx="212">
                  <c:v>44774</c:v>
                </c:pt>
                <c:pt idx="213">
                  <c:v>44775</c:v>
                </c:pt>
                <c:pt idx="214">
                  <c:v>44776</c:v>
                </c:pt>
                <c:pt idx="215">
                  <c:v>44777</c:v>
                </c:pt>
                <c:pt idx="216">
                  <c:v>44778</c:v>
                </c:pt>
                <c:pt idx="217">
                  <c:v>44779</c:v>
                </c:pt>
                <c:pt idx="218">
                  <c:v>44780</c:v>
                </c:pt>
                <c:pt idx="219">
                  <c:v>44781</c:v>
                </c:pt>
                <c:pt idx="220">
                  <c:v>44782</c:v>
                </c:pt>
                <c:pt idx="221">
                  <c:v>44783</c:v>
                </c:pt>
                <c:pt idx="222">
                  <c:v>44784</c:v>
                </c:pt>
                <c:pt idx="223">
                  <c:v>44785</c:v>
                </c:pt>
                <c:pt idx="224">
                  <c:v>44786</c:v>
                </c:pt>
                <c:pt idx="225">
                  <c:v>44787</c:v>
                </c:pt>
                <c:pt idx="226">
                  <c:v>44788</c:v>
                </c:pt>
                <c:pt idx="227">
                  <c:v>44789</c:v>
                </c:pt>
                <c:pt idx="228">
                  <c:v>44790</c:v>
                </c:pt>
                <c:pt idx="229">
                  <c:v>44791</c:v>
                </c:pt>
                <c:pt idx="230">
                  <c:v>44792</c:v>
                </c:pt>
                <c:pt idx="231">
                  <c:v>44793</c:v>
                </c:pt>
                <c:pt idx="232">
                  <c:v>44794</c:v>
                </c:pt>
                <c:pt idx="233">
                  <c:v>44795</c:v>
                </c:pt>
                <c:pt idx="234">
                  <c:v>44796</c:v>
                </c:pt>
                <c:pt idx="235">
                  <c:v>44797</c:v>
                </c:pt>
                <c:pt idx="236">
                  <c:v>44798</c:v>
                </c:pt>
                <c:pt idx="237">
                  <c:v>44799</c:v>
                </c:pt>
                <c:pt idx="238">
                  <c:v>44800</c:v>
                </c:pt>
                <c:pt idx="239">
                  <c:v>44801</c:v>
                </c:pt>
                <c:pt idx="240">
                  <c:v>44802</c:v>
                </c:pt>
                <c:pt idx="241">
                  <c:v>44803</c:v>
                </c:pt>
                <c:pt idx="242">
                  <c:v>44804</c:v>
                </c:pt>
                <c:pt idx="243">
                  <c:v>44805</c:v>
                </c:pt>
                <c:pt idx="244">
                  <c:v>44806</c:v>
                </c:pt>
                <c:pt idx="245">
                  <c:v>44807</c:v>
                </c:pt>
                <c:pt idx="246">
                  <c:v>44808</c:v>
                </c:pt>
                <c:pt idx="247">
                  <c:v>44809</c:v>
                </c:pt>
                <c:pt idx="248">
                  <c:v>44810</c:v>
                </c:pt>
                <c:pt idx="249">
                  <c:v>44811</c:v>
                </c:pt>
                <c:pt idx="250">
                  <c:v>44812</c:v>
                </c:pt>
                <c:pt idx="251">
                  <c:v>44813</c:v>
                </c:pt>
                <c:pt idx="252">
                  <c:v>44814</c:v>
                </c:pt>
                <c:pt idx="253">
                  <c:v>44815</c:v>
                </c:pt>
                <c:pt idx="254">
                  <c:v>44816</c:v>
                </c:pt>
                <c:pt idx="255">
                  <c:v>44817</c:v>
                </c:pt>
                <c:pt idx="256">
                  <c:v>44818</c:v>
                </c:pt>
                <c:pt idx="257">
                  <c:v>44819</c:v>
                </c:pt>
                <c:pt idx="258">
                  <c:v>44820</c:v>
                </c:pt>
                <c:pt idx="259">
                  <c:v>44821</c:v>
                </c:pt>
                <c:pt idx="260">
                  <c:v>44822</c:v>
                </c:pt>
                <c:pt idx="261">
                  <c:v>44823</c:v>
                </c:pt>
                <c:pt idx="262">
                  <c:v>44824</c:v>
                </c:pt>
                <c:pt idx="263">
                  <c:v>44825</c:v>
                </c:pt>
                <c:pt idx="264">
                  <c:v>44826</c:v>
                </c:pt>
                <c:pt idx="265">
                  <c:v>44827</c:v>
                </c:pt>
                <c:pt idx="266">
                  <c:v>44828</c:v>
                </c:pt>
                <c:pt idx="267">
                  <c:v>44829</c:v>
                </c:pt>
                <c:pt idx="268">
                  <c:v>44830</c:v>
                </c:pt>
                <c:pt idx="269">
                  <c:v>44831</c:v>
                </c:pt>
                <c:pt idx="270">
                  <c:v>44832</c:v>
                </c:pt>
                <c:pt idx="271">
                  <c:v>44833</c:v>
                </c:pt>
                <c:pt idx="272">
                  <c:v>44834</c:v>
                </c:pt>
                <c:pt idx="273">
                  <c:v>44835</c:v>
                </c:pt>
                <c:pt idx="274">
                  <c:v>44836</c:v>
                </c:pt>
                <c:pt idx="275">
                  <c:v>44837</c:v>
                </c:pt>
                <c:pt idx="276">
                  <c:v>44838</c:v>
                </c:pt>
                <c:pt idx="277">
                  <c:v>44839</c:v>
                </c:pt>
                <c:pt idx="278">
                  <c:v>44840</c:v>
                </c:pt>
                <c:pt idx="279">
                  <c:v>44841</c:v>
                </c:pt>
                <c:pt idx="280">
                  <c:v>44842</c:v>
                </c:pt>
                <c:pt idx="281">
                  <c:v>44843</c:v>
                </c:pt>
                <c:pt idx="282">
                  <c:v>44844</c:v>
                </c:pt>
                <c:pt idx="283">
                  <c:v>44845</c:v>
                </c:pt>
                <c:pt idx="284">
                  <c:v>44846</c:v>
                </c:pt>
                <c:pt idx="285">
                  <c:v>44847</c:v>
                </c:pt>
                <c:pt idx="286">
                  <c:v>44848</c:v>
                </c:pt>
                <c:pt idx="287">
                  <c:v>44849</c:v>
                </c:pt>
                <c:pt idx="288">
                  <c:v>44850</c:v>
                </c:pt>
                <c:pt idx="289">
                  <c:v>44851</c:v>
                </c:pt>
                <c:pt idx="290">
                  <c:v>44852</c:v>
                </c:pt>
                <c:pt idx="291">
                  <c:v>44853</c:v>
                </c:pt>
                <c:pt idx="292">
                  <c:v>44854</c:v>
                </c:pt>
                <c:pt idx="293">
                  <c:v>44855</c:v>
                </c:pt>
                <c:pt idx="294">
                  <c:v>44856</c:v>
                </c:pt>
                <c:pt idx="295">
                  <c:v>44857</c:v>
                </c:pt>
                <c:pt idx="296">
                  <c:v>44858</c:v>
                </c:pt>
                <c:pt idx="297">
                  <c:v>44859</c:v>
                </c:pt>
                <c:pt idx="298">
                  <c:v>44860</c:v>
                </c:pt>
                <c:pt idx="299">
                  <c:v>44861</c:v>
                </c:pt>
                <c:pt idx="300">
                  <c:v>44862</c:v>
                </c:pt>
                <c:pt idx="301">
                  <c:v>44863</c:v>
                </c:pt>
                <c:pt idx="302">
                  <c:v>44864</c:v>
                </c:pt>
                <c:pt idx="303">
                  <c:v>44865</c:v>
                </c:pt>
                <c:pt idx="304">
                  <c:v>44866</c:v>
                </c:pt>
                <c:pt idx="305">
                  <c:v>44867</c:v>
                </c:pt>
                <c:pt idx="306">
                  <c:v>44868</c:v>
                </c:pt>
                <c:pt idx="307">
                  <c:v>44869</c:v>
                </c:pt>
                <c:pt idx="308">
                  <c:v>44870</c:v>
                </c:pt>
                <c:pt idx="309">
                  <c:v>44871</c:v>
                </c:pt>
                <c:pt idx="310">
                  <c:v>44872</c:v>
                </c:pt>
                <c:pt idx="311">
                  <c:v>44873</c:v>
                </c:pt>
                <c:pt idx="312">
                  <c:v>44874</c:v>
                </c:pt>
                <c:pt idx="313">
                  <c:v>44875</c:v>
                </c:pt>
                <c:pt idx="314">
                  <c:v>44876</c:v>
                </c:pt>
                <c:pt idx="315">
                  <c:v>44877</c:v>
                </c:pt>
                <c:pt idx="316">
                  <c:v>44878</c:v>
                </c:pt>
                <c:pt idx="317">
                  <c:v>44879</c:v>
                </c:pt>
                <c:pt idx="318">
                  <c:v>44880</c:v>
                </c:pt>
                <c:pt idx="319">
                  <c:v>44881</c:v>
                </c:pt>
                <c:pt idx="320">
                  <c:v>44882</c:v>
                </c:pt>
                <c:pt idx="321">
                  <c:v>44883</c:v>
                </c:pt>
                <c:pt idx="322">
                  <c:v>44884</c:v>
                </c:pt>
                <c:pt idx="323">
                  <c:v>44885</c:v>
                </c:pt>
                <c:pt idx="324">
                  <c:v>44886</c:v>
                </c:pt>
                <c:pt idx="325">
                  <c:v>44887</c:v>
                </c:pt>
                <c:pt idx="326">
                  <c:v>44888</c:v>
                </c:pt>
                <c:pt idx="327">
                  <c:v>44889</c:v>
                </c:pt>
                <c:pt idx="328">
                  <c:v>44890</c:v>
                </c:pt>
                <c:pt idx="329">
                  <c:v>44891</c:v>
                </c:pt>
                <c:pt idx="330">
                  <c:v>44892</c:v>
                </c:pt>
                <c:pt idx="331">
                  <c:v>44893</c:v>
                </c:pt>
                <c:pt idx="332">
                  <c:v>44894</c:v>
                </c:pt>
                <c:pt idx="333">
                  <c:v>44895</c:v>
                </c:pt>
                <c:pt idx="334">
                  <c:v>44896</c:v>
                </c:pt>
                <c:pt idx="335">
                  <c:v>44897</c:v>
                </c:pt>
                <c:pt idx="336">
                  <c:v>44898</c:v>
                </c:pt>
                <c:pt idx="337">
                  <c:v>44899</c:v>
                </c:pt>
                <c:pt idx="338">
                  <c:v>44900</c:v>
                </c:pt>
                <c:pt idx="339">
                  <c:v>44901</c:v>
                </c:pt>
                <c:pt idx="340">
                  <c:v>44902</c:v>
                </c:pt>
                <c:pt idx="341">
                  <c:v>44903</c:v>
                </c:pt>
                <c:pt idx="342">
                  <c:v>44904</c:v>
                </c:pt>
                <c:pt idx="343">
                  <c:v>44905</c:v>
                </c:pt>
                <c:pt idx="344">
                  <c:v>44906</c:v>
                </c:pt>
                <c:pt idx="345">
                  <c:v>44907</c:v>
                </c:pt>
                <c:pt idx="346">
                  <c:v>44908</c:v>
                </c:pt>
                <c:pt idx="347">
                  <c:v>44909</c:v>
                </c:pt>
                <c:pt idx="348">
                  <c:v>44910</c:v>
                </c:pt>
                <c:pt idx="349">
                  <c:v>44911</c:v>
                </c:pt>
                <c:pt idx="350">
                  <c:v>44912</c:v>
                </c:pt>
                <c:pt idx="351">
                  <c:v>44913</c:v>
                </c:pt>
                <c:pt idx="352">
                  <c:v>44914</c:v>
                </c:pt>
                <c:pt idx="353">
                  <c:v>44915</c:v>
                </c:pt>
                <c:pt idx="354">
                  <c:v>44916</c:v>
                </c:pt>
                <c:pt idx="355">
                  <c:v>44917</c:v>
                </c:pt>
                <c:pt idx="356">
                  <c:v>44918</c:v>
                </c:pt>
                <c:pt idx="357">
                  <c:v>44919</c:v>
                </c:pt>
                <c:pt idx="358">
                  <c:v>44920</c:v>
                </c:pt>
                <c:pt idx="359">
                  <c:v>44921</c:v>
                </c:pt>
                <c:pt idx="360">
                  <c:v>44922</c:v>
                </c:pt>
                <c:pt idx="361">
                  <c:v>44923</c:v>
                </c:pt>
                <c:pt idx="362">
                  <c:v>44924</c:v>
                </c:pt>
                <c:pt idx="363">
                  <c:v>44925</c:v>
                </c:pt>
                <c:pt idx="364">
                  <c:v>44926</c:v>
                </c:pt>
              </c:numCache>
            </c:numRef>
          </c:cat>
          <c:val>
            <c:numRef>
              <c:f>Sheet1!$B$2:$B$366</c:f>
              <c:numCache>
                <c:formatCode>General</c:formatCode>
                <c:ptCount val="365"/>
                <c:pt idx="0">
                  <c:v>3262</c:v>
                </c:pt>
                <c:pt idx="1">
                  <c:v>3264</c:v>
                </c:pt>
                <c:pt idx="2">
                  <c:v>3263</c:v>
                </c:pt>
                <c:pt idx="3">
                  <c:v>3267</c:v>
                </c:pt>
                <c:pt idx="4">
                  <c:v>3270</c:v>
                </c:pt>
                <c:pt idx="5">
                  <c:v>3270</c:v>
                </c:pt>
                <c:pt idx="6">
                  <c:v>3270</c:v>
                </c:pt>
                <c:pt idx="7">
                  <c:v>3272</c:v>
                </c:pt>
                <c:pt idx="8">
                  <c:v>3271</c:v>
                </c:pt>
                <c:pt idx="9">
                  <c:v>3269</c:v>
                </c:pt>
                <c:pt idx="10">
                  <c:v>3271</c:v>
                </c:pt>
                <c:pt idx="11">
                  <c:v>3272</c:v>
                </c:pt>
                <c:pt idx="12">
                  <c:v>3275</c:v>
                </c:pt>
                <c:pt idx="13">
                  <c:v>3279</c:v>
                </c:pt>
                <c:pt idx="14">
                  <c:v>3284</c:v>
                </c:pt>
                <c:pt idx="15">
                  <c:v>3283</c:v>
                </c:pt>
                <c:pt idx="16">
                  <c:v>3283</c:v>
                </c:pt>
                <c:pt idx="17">
                  <c:v>3283</c:v>
                </c:pt>
                <c:pt idx="18">
                  <c:v>3283</c:v>
                </c:pt>
                <c:pt idx="19">
                  <c:v>3285</c:v>
                </c:pt>
                <c:pt idx="20">
                  <c:v>3283</c:v>
                </c:pt>
                <c:pt idx="21">
                  <c:v>3285</c:v>
                </c:pt>
                <c:pt idx="22">
                  <c:v>3283</c:v>
                </c:pt>
                <c:pt idx="23">
                  <c:v>3285</c:v>
                </c:pt>
                <c:pt idx="24">
                  <c:v>3288</c:v>
                </c:pt>
                <c:pt idx="25">
                  <c:v>3288</c:v>
                </c:pt>
                <c:pt idx="26">
                  <c:v>3289</c:v>
                </c:pt>
                <c:pt idx="27">
                  <c:v>3287</c:v>
                </c:pt>
                <c:pt idx="28">
                  <c:v>3286</c:v>
                </c:pt>
                <c:pt idx="29">
                  <c:v>3286</c:v>
                </c:pt>
                <c:pt idx="30">
                  <c:v>3289</c:v>
                </c:pt>
                <c:pt idx="31">
                  <c:v>3292</c:v>
                </c:pt>
                <c:pt idx="32">
                  <c:v>3291</c:v>
                </c:pt>
                <c:pt idx="33">
                  <c:v>3294</c:v>
                </c:pt>
                <c:pt idx="34">
                  <c:v>3295</c:v>
                </c:pt>
                <c:pt idx="35">
                  <c:v>3295</c:v>
                </c:pt>
                <c:pt idx="36">
                  <c:v>3296</c:v>
                </c:pt>
                <c:pt idx="37">
                  <c:v>3296</c:v>
                </c:pt>
                <c:pt idx="38">
                  <c:v>3296</c:v>
                </c:pt>
                <c:pt idx="39">
                  <c:v>3298</c:v>
                </c:pt>
                <c:pt idx="40">
                  <c:v>3300</c:v>
                </c:pt>
                <c:pt idx="41">
                  <c:v>3299</c:v>
                </c:pt>
                <c:pt idx="42">
                  <c:v>3297</c:v>
                </c:pt>
                <c:pt idx="43">
                  <c:v>3301</c:v>
                </c:pt>
                <c:pt idx="44">
                  <c:v>3300</c:v>
                </c:pt>
                <c:pt idx="45">
                  <c:v>3299</c:v>
                </c:pt>
                <c:pt idx="46">
                  <c:v>3299</c:v>
                </c:pt>
                <c:pt idx="47">
                  <c:v>3302</c:v>
                </c:pt>
                <c:pt idx="48">
                  <c:v>3304</c:v>
                </c:pt>
                <c:pt idx="49">
                  <c:v>3303</c:v>
                </c:pt>
                <c:pt idx="50">
                  <c:v>3302</c:v>
                </c:pt>
                <c:pt idx="51">
                  <c:v>3302</c:v>
                </c:pt>
                <c:pt idx="52">
                  <c:v>3304</c:v>
                </c:pt>
                <c:pt idx="53">
                  <c:v>3306</c:v>
                </c:pt>
                <c:pt idx="54">
                  <c:v>3308</c:v>
                </c:pt>
                <c:pt idx="55">
                  <c:v>3308</c:v>
                </c:pt>
                <c:pt idx="56">
                  <c:v>3307</c:v>
                </c:pt>
                <c:pt idx="57">
                  <c:v>3305</c:v>
                </c:pt>
                <c:pt idx="58">
                  <c:v>3309</c:v>
                </c:pt>
                <c:pt idx="59">
                  <c:v>3311</c:v>
                </c:pt>
                <c:pt idx="60">
                  <c:v>3313</c:v>
                </c:pt>
                <c:pt idx="61">
                  <c:v>3311</c:v>
                </c:pt>
                <c:pt idx="62">
                  <c:v>3312</c:v>
                </c:pt>
                <c:pt idx="63">
                  <c:v>3315</c:v>
                </c:pt>
                <c:pt idx="64">
                  <c:v>3315</c:v>
                </c:pt>
                <c:pt idx="65">
                  <c:v>3314</c:v>
                </c:pt>
                <c:pt idx="66">
                  <c:v>3315</c:v>
                </c:pt>
                <c:pt idx="67">
                  <c:v>3319</c:v>
                </c:pt>
                <c:pt idx="68">
                  <c:v>3320</c:v>
                </c:pt>
                <c:pt idx="69">
                  <c:v>3322</c:v>
                </c:pt>
                <c:pt idx="70">
                  <c:v>3322</c:v>
                </c:pt>
                <c:pt idx="71">
                  <c:v>3322</c:v>
                </c:pt>
                <c:pt idx="72">
                  <c:v>3323</c:v>
                </c:pt>
                <c:pt idx="73">
                  <c:v>3325</c:v>
                </c:pt>
                <c:pt idx="74">
                  <c:v>3329</c:v>
                </c:pt>
                <c:pt idx="75">
                  <c:v>3331</c:v>
                </c:pt>
                <c:pt idx="76">
                  <c:v>3333</c:v>
                </c:pt>
                <c:pt idx="77">
                  <c:v>3337</c:v>
                </c:pt>
                <c:pt idx="78">
                  <c:v>3338</c:v>
                </c:pt>
                <c:pt idx="79">
                  <c:v>3340</c:v>
                </c:pt>
                <c:pt idx="80">
                  <c:v>3342</c:v>
                </c:pt>
                <c:pt idx="81">
                  <c:v>3345</c:v>
                </c:pt>
                <c:pt idx="82">
                  <c:v>3347</c:v>
                </c:pt>
                <c:pt idx="83">
                  <c:v>3348</c:v>
                </c:pt>
                <c:pt idx="84">
                  <c:v>3349</c:v>
                </c:pt>
                <c:pt idx="85">
                  <c:v>3349</c:v>
                </c:pt>
                <c:pt idx="86">
                  <c:v>3352</c:v>
                </c:pt>
                <c:pt idx="87">
                  <c:v>3354</c:v>
                </c:pt>
                <c:pt idx="88">
                  <c:v>3357</c:v>
                </c:pt>
                <c:pt idx="89">
                  <c:v>3359</c:v>
                </c:pt>
                <c:pt idx="90">
                  <c:v>3359</c:v>
                </c:pt>
                <c:pt idx="91">
                  <c:v>3360</c:v>
                </c:pt>
                <c:pt idx="92">
                  <c:v>3361</c:v>
                </c:pt>
                <c:pt idx="93">
                  <c:v>3363</c:v>
                </c:pt>
                <c:pt idx="94">
                  <c:v>3364</c:v>
                </c:pt>
                <c:pt idx="95">
                  <c:v>3367</c:v>
                </c:pt>
                <c:pt idx="96">
                  <c:v>3370</c:v>
                </c:pt>
                <c:pt idx="97">
                  <c:v>3376</c:v>
                </c:pt>
                <c:pt idx="98">
                  <c:v>3376</c:v>
                </c:pt>
                <c:pt idx="99">
                  <c:v>3376</c:v>
                </c:pt>
                <c:pt idx="100">
                  <c:v>3376</c:v>
                </c:pt>
                <c:pt idx="101">
                  <c:v>3376</c:v>
                </c:pt>
                <c:pt idx="102">
                  <c:v>3376</c:v>
                </c:pt>
                <c:pt idx="103">
                  <c:v>3377</c:v>
                </c:pt>
                <c:pt idx="104">
                  <c:v>3377</c:v>
                </c:pt>
                <c:pt idx="105">
                  <c:v>3377</c:v>
                </c:pt>
                <c:pt idx="106">
                  <c:v>3379</c:v>
                </c:pt>
                <c:pt idx="107">
                  <c:v>3379</c:v>
                </c:pt>
                <c:pt idx="108">
                  <c:v>3382</c:v>
                </c:pt>
                <c:pt idx="109">
                  <c:v>3383</c:v>
                </c:pt>
                <c:pt idx="110">
                  <c:v>3384</c:v>
                </c:pt>
                <c:pt idx="111">
                  <c:v>3386</c:v>
                </c:pt>
                <c:pt idx="112">
                  <c:v>3386</c:v>
                </c:pt>
                <c:pt idx="113">
                  <c:v>3387</c:v>
                </c:pt>
                <c:pt idx="114">
                  <c:v>3386</c:v>
                </c:pt>
                <c:pt idx="115">
                  <c:v>3386</c:v>
                </c:pt>
                <c:pt idx="116">
                  <c:v>3387</c:v>
                </c:pt>
                <c:pt idx="117">
                  <c:v>3388</c:v>
                </c:pt>
                <c:pt idx="118">
                  <c:v>3388</c:v>
                </c:pt>
                <c:pt idx="119">
                  <c:v>3391</c:v>
                </c:pt>
                <c:pt idx="120">
                  <c:v>3393</c:v>
                </c:pt>
                <c:pt idx="121">
                  <c:v>3395</c:v>
                </c:pt>
                <c:pt idx="122">
                  <c:v>3398</c:v>
                </c:pt>
                <c:pt idx="123">
                  <c:v>3399</c:v>
                </c:pt>
                <c:pt idx="124">
                  <c:v>3403</c:v>
                </c:pt>
                <c:pt idx="125">
                  <c:v>3408</c:v>
                </c:pt>
                <c:pt idx="126">
                  <c:v>3409</c:v>
                </c:pt>
                <c:pt idx="127">
                  <c:v>3408</c:v>
                </c:pt>
                <c:pt idx="128">
                  <c:v>3409</c:v>
                </c:pt>
                <c:pt idx="129">
                  <c:v>3412</c:v>
                </c:pt>
                <c:pt idx="130">
                  <c:v>3416</c:v>
                </c:pt>
                <c:pt idx="131">
                  <c:v>3416</c:v>
                </c:pt>
                <c:pt idx="132">
                  <c:v>3415</c:v>
                </c:pt>
                <c:pt idx="133">
                  <c:v>3415</c:v>
                </c:pt>
                <c:pt idx="134">
                  <c:v>3417</c:v>
                </c:pt>
                <c:pt idx="135">
                  <c:v>3419</c:v>
                </c:pt>
                <c:pt idx="136">
                  <c:v>3421</c:v>
                </c:pt>
                <c:pt idx="137">
                  <c:v>3422</c:v>
                </c:pt>
                <c:pt idx="138">
                  <c:v>3422</c:v>
                </c:pt>
                <c:pt idx="139">
                  <c:v>3426</c:v>
                </c:pt>
                <c:pt idx="140">
                  <c:v>3427</c:v>
                </c:pt>
                <c:pt idx="141">
                  <c:v>3429</c:v>
                </c:pt>
                <c:pt idx="142">
                  <c:v>3429</c:v>
                </c:pt>
                <c:pt idx="143">
                  <c:v>3430</c:v>
                </c:pt>
                <c:pt idx="144">
                  <c:v>3431</c:v>
                </c:pt>
                <c:pt idx="145">
                  <c:v>3435</c:v>
                </c:pt>
                <c:pt idx="146">
                  <c:v>3434</c:v>
                </c:pt>
                <c:pt idx="147">
                  <c:v>3433</c:v>
                </c:pt>
                <c:pt idx="148">
                  <c:v>3434</c:v>
                </c:pt>
                <c:pt idx="149">
                  <c:v>3435</c:v>
                </c:pt>
                <c:pt idx="150">
                  <c:v>3434</c:v>
                </c:pt>
                <c:pt idx="151">
                  <c:v>3435</c:v>
                </c:pt>
                <c:pt idx="152">
                  <c:v>3435</c:v>
                </c:pt>
                <c:pt idx="153">
                  <c:v>3433</c:v>
                </c:pt>
                <c:pt idx="154">
                  <c:v>3435</c:v>
                </c:pt>
                <c:pt idx="155">
                  <c:v>3436</c:v>
                </c:pt>
                <c:pt idx="156">
                  <c:v>3436</c:v>
                </c:pt>
                <c:pt idx="157">
                  <c:v>3438</c:v>
                </c:pt>
                <c:pt idx="158">
                  <c:v>3441</c:v>
                </c:pt>
                <c:pt idx="159">
                  <c:v>3441</c:v>
                </c:pt>
                <c:pt idx="160">
                  <c:v>3440</c:v>
                </c:pt>
                <c:pt idx="161">
                  <c:v>3442</c:v>
                </c:pt>
                <c:pt idx="162">
                  <c:v>3441</c:v>
                </c:pt>
                <c:pt idx="163">
                  <c:v>3442</c:v>
                </c:pt>
                <c:pt idx="164">
                  <c:v>3444</c:v>
                </c:pt>
                <c:pt idx="165">
                  <c:v>3444</c:v>
                </c:pt>
                <c:pt idx="166">
                  <c:v>3445</c:v>
                </c:pt>
                <c:pt idx="167">
                  <c:v>3444</c:v>
                </c:pt>
                <c:pt idx="168">
                  <c:v>3444</c:v>
                </c:pt>
                <c:pt idx="169">
                  <c:v>3445</c:v>
                </c:pt>
                <c:pt idx="170">
                  <c:v>3444</c:v>
                </c:pt>
                <c:pt idx="171">
                  <c:v>3444</c:v>
                </c:pt>
                <c:pt idx="172">
                  <c:v>3446</c:v>
                </c:pt>
                <c:pt idx="173">
                  <c:v>3450</c:v>
                </c:pt>
                <c:pt idx="174">
                  <c:v>3449</c:v>
                </c:pt>
                <c:pt idx="175">
                  <c:v>3452</c:v>
                </c:pt>
                <c:pt idx="176">
                  <c:v>3454</c:v>
                </c:pt>
                <c:pt idx="177">
                  <c:v>3455</c:v>
                </c:pt>
                <c:pt idx="178">
                  <c:v>3455</c:v>
                </c:pt>
                <c:pt idx="179">
                  <c:v>3455</c:v>
                </c:pt>
                <c:pt idx="180">
                  <c:v>3456</c:v>
                </c:pt>
                <c:pt idx="181">
                  <c:v>3459</c:v>
                </c:pt>
                <c:pt idx="182">
                  <c:v>3461</c:v>
                </c:pt>
                <c:pt idx="183">
                  <c:v>3464</c:v>
                </c:pt>
                <c:pt idx="184">
                  <c:v>3465</c:v>
                </c:pt>
                <c:pt idx="185">
                  <c:v>3465</c:v>
                </c:pt>
                <c:pt idx="186">
                  <c:v>3466</c:v>
                </c:pt>
                <c:pt idx="187">
                  <c:v>3469</c:v>
                </c:pt>
                <c:pt idx="188">
                  <c:v>3467</c:v>
                </c:pt>
                <c:pt idx="189">
                  <c:v>3466</c:v>
                </c:pt>
                <c:pt idx="190">
                  <c:v>3466</c:v>
                </c:pt>
                <c:pt idx="191">
                  <c:v>3467</c:v>
                </c:pt>
                <c:pt idx="192">
                  <c:v>3467</c:v>
                </c:pt>
                <c:pt idx="193">
                  <c:v>3471</c:v>
                </c:pt>
                <c:pt idx="194">
                  <c:v>3474</c:v>
                </c:pt>
                <c:pt idx="195">
                  <c:v>3475</c:v>
                </c:pt>
                <c:pt idx="196">
                  <c:v>3475</c:v>
                </c:pt>
                <c:pt idx="197">
                  <c:v>3476</c:v>
                </c:pt>
                <c:pt idx="198">
                  <c:v>3476</c:v>
                </c:pt>
                <c:pt idx="199">
                  <c:v>3477</c:v>
                </c:pt>
                <c:pt idx="200">
                  <c:v>3477</c:v>
                </c:pt>
                <c:pt idx="201">
                  <c:v>3479</c:v>
                </c:pt>
                <c:pt idx="202">
                  <c:v>3479</c:v>
                </c:pt>
                <c:pt idx="203">
                  <c:v>3479</c:v>
                </c:pt>
                <c:pt idx="204">
                  <c:v>3479</c:v>
                </c:pt>
                <c:pt idx="205">
                  <c:v>3481</c:v>
                </c:pt>
                <c:pt idx="206">
                  <c:v>3482</c:v>
                </c:pt>
                <c:pt idx="207">
                  <c:v>3487</c:v>
                </c:pt>
                <c:pt idx="208">
                  <c:v>3488</c:v>
                </c:pt>
                <c:pt idx="209">
                  <c:v>3494</c:v>
                </c:pt>
                <c:pt idx="210">
                  <c:v>3495</c:v>
                </c:pt>
                <c:pt idx="211">
                  <c:v>3496</c:v>
                </c:pt>
                <c:pt idx="212">
                  <c:v>3497</c:v>
                </c:pt>
                <c:pt idx="213">
                  <c:v>3496</c:v>
                </c:pt>
                <c:pt idx="214">
                  <c:v>3498</c:v>
                </c:pt>
                <c:pt idx="215">
                  <c:v>3500</c:v>
                </c:pt>
                <c:pt idx="216">
                  <c:v>3501</c:v>
                </c:pt>
                <c:pt idx="217">
                  <c:v>3502</c:v>
                </c:pt>
                <c:pt idx="218">
                  <c:v>3502</c:v>
                </c:pt>
                <c:pt idx="219">
                  <c:v>3502</c:v>
                </c:pt>
                <c:pt idx="220">
                  <c:v>3503</c:v>
                </c:pt>
                <c:pt idx="221">
                  <c:v>3504</c:v>
                </c:pt>
                <c:pt idx="222">
                  <c:v>3507</c:v>
                </c:pt>
                <c:pt idx="223">
                  <c:v>3508</c:v>
                </c:pt>
                <c:pt idx="224">
                  <c:v>3509</c:v>
                </c:pt>
                <c:pt idx="225">
                  <c:v>3511</c:v>
                </c:pt>
                <c:pt idx="226">
                  <c:v>3511</c:v>
                </c:pt>
                <c:pt idx="227">
                  <c:v>3517</c:v>
                </c:pt>
                <c:pt idx="228">
                  <c:v>3514</c:v>
                </c:pt>
                <c:pt idx="229">
                  <c:v>3514</c:v>
                </c:pt>
                <c:pt idx="230">
                  <c:v>3513</c:v>
                </c:pt>
                <c:pt idx="231">
                  <c:v>3514</c:v>
                </c:pt>
                <c:pt idx="232">
                  <c:v>3</c:v>
                </c:pt>
                <c:pt idx="233">
                  <c:v>4</c:v>
                </c:pt>
                <c:pt idx="234">
                  <c:v>6</c:v>
                </c:pt>
                <c:pt idx="235">
                  <c:v>3521</c:v>
                </c:pt>
                <c:pt idx="236">
                  <c:v>3520</c:v>
                </c:pt>
                <c:pt idx="237">
                  <c:v>3518</c:v>
                </c:pt>
                <c:pt idx="238">
                  <c:v>3521</c:v>
                </c:pt>
                <c:pt idx="239">
                  <c:v>3522</c:v>
                </c:pt>
                <c:pt idx="240">
                  <c:v>3522</c:v>
                </c:pt>
                <c:pt idx="241">
                  <c:v>3524</c:v>
                </c:pt>
                <c:pt idx="242">
                  <c:v>3525</c:v>
                </c:pt>
                <c:pt idx="243">
                  <c:v>3527</c:v>
                </c:pt>
                <c:pt idx="244">
                  <c:v>3531</c:v>
                </c:pt>
                <c:pt idx="245">
                  <c:v>3532</c:v>
                </c:pt>
                <c:pt idx="246">
                  <c:v>3535</c:v>
                </c:pt>
                <c:pt idx="247">
                  <c:v>3536</c:v>
                </c:pt>
                <c:pt idx="248">
                  <c:v>3537</c:v>
                </c:pt>
                <c:pt idx="249">
                  <c:v>3538</c:v>
                </c:pt>
                <c:pt idx="250">
                  <c:v>3537</c:v>
                </c:pt>
                <c:pt idx="251">
                  <c:v>3540</c:v>
                </c:pt>
                <c:pt idx="252">
                  <c:v>3540</c:v>
                </c:pt>
                <c:pt idx="253">
                  <c:v>3544</c:v>
                </c:pt>
                <c:pt idx="254">
                  <c:v>3545</c:v>
                </c:pt>
                <c:pt idx="255">
                  <c:v>3547</c:v>
                </c:pt>
                <c:pt idx="256">
                  <c:v>3548</c:v>
                </c:pt>
                <c:pt idx="257">
                  <c:v>3552</c:v>
                </c:pt>
                <c:pt idx="258">
                  <c:v>3557</c:v>
                </c:pt>
                <c:pt idx="259">
                  <c:v>3557</c:v>
                </c:pt>
                <c:pt idx="260">
                  <c:v>3556</c:v>
                </c:pt>
                <c:pt idx="261">
                  <c:v>3558</c:v>
                </c:pt>
                <c:pt idx="262">
                  <c:v>3557</c:v>
                </c:pt>
                <c:pt idx="263">
                  <c:v>3558</c:v>
                </c:pt>
                <c:pt idx="264">
                  <c:v>3558</c:v>
                </c:pt>
                <c:pt idx="265">
                  <c:v>3562</c:v>
                </c:pt>
                <c:pt idx="266">
                  <c:v>3562</c:v>
                </c:pt>
                <c:pt idx="267">
                  <c:v>3563</c:v>
                </c:pt>
                <c:pt idx="268">
                  <c:v>3562</c:v>
                </c:pt>
                <c:pt idx="269">
                  <c:v>3562</c:v>
                </c:pt>
                <c:pt idx="270">
                  <c:v>3561</c:v>
                </c:pt>
                <c:pt idx="271">
                  <c:v>3562</c:v>
                </c:pt>
                <c:pt idx="272">
                  <c:v>3563</c:v>
                </c:pt>
                <c:pt idx="273">
                  <c:v>3564</c:v>
                </c:pt>
                <c:pt idx="274">
                  <c:v>3564</c:v>
                </c:pt>
                <c:pt idx="275">
                  <c:v>3566</c:v>
                </c:pt>
                <c:pt idx="276">
                  <c:v>3570</c:v>
                </c:pt>
                <c:pt idx="277">
                  <c:v>3569</c:v>
                </c:pt>
                <c:pt idx="278">
                  <c:v>3568</c:v>
                </c:pt>
                <c:pt idx="279">
                  <c:v>3570</c:v>
                </c:pt>
                <c:pt idx="280">
                  <c:v>3570</c:v>
                </c:pt>
                <c:pt idx="281">
                  <c:v>3568</c:v>
                </c:pt>
                <c:pt idx="282">
                  <c:v>3569</c:v>
                </c:pt>
                <c:pt idx="283">
                  <c:v>3570</c:v>
                </c:pt>
                <c:pt idx="284">
                  <c:v>3572</c:v>
                </c:pt>
                <c:pt idx="285">
                  <c:v>3575</c:v>
                </c:pt>
                <c:pt idx="286">
                  <c:v>3574</c:v>
                </c:pt>
                <c:pt idx="287">
                  <c:v>3575</c:v>
                </c:pt>
                <c:pt idx="288">
                  <c:v>3577</c:v>
                </c:pt>
                <c:pt idx="289">
                  <c:v>3577</c:v>
                </c:pt>
                <c:pt idx="290">
                  <c:v>3576</c:v>
                </c:pt>
                <c:pt idx="291">
                  <c:v>3576</c:v>
                </c:pt>
                <c:pt idx="292">
                  <c:v>3578</c:v>
                </c:pt>
                <c:pt idx="293">
                  <c:v>3577</c:v>
                </c:pt>
                <c:pt idx="294">
                  <c:v>3579</c:v>
                </c:pt>
                <c:pt idx="295">
                  <c:v>3581</c:v>
                </c:pt>
                <c:pt idx="296">
                  <c:v>3582</c:v>
                </c:pt>
                <c:pt idx="297">
                  <c:v>3582</c:v>
                </c:pt>
                <c:pt idx="298">
                  <c:v>3584</c:v>
                </c:pt>
                <c:pt idx="299">
                  <c:v>3588</c:v>
                </c:pt>
                <c:pt idx="300">
                  <c:v>3588</c:v>
                </c:pt>
                <c:pt idx="301">
                  <c:v>3589</c:v>
                </c:pt>
                <c:pt idx="302">
                  <c:v>3588</c:v>
                </c:pt>
                <c:pt idx="303">
                  <c:v>3586</c:v>
                </c:pt>
                <c:pt idx="304">
                  <c:v>3589</c:v>
                </c:pt>
                <c:pt idx="305">
                  <c:v>3587</c:v>
                </c:pt>
                <c:pt idx="306">
                  <c:v>3588</c:v>
                </c:pt>
                <c:pt idx="307">
                  <c:v>3586</c:v>
                </c:pt>
                <c:pt idx="308">
                  <c:v>3586</c:v>
                </c:pt>
                <c:pt idx="309">
                  <c:v>3584</c:v>
                </c:pt>
                <c:pt idx="310">
                  <c:v>3581</c:v>
                </c:pt>
                <c:pt idx="311">
                  <c:v>3580</c:v>
                </c:pt>
                <c:pt idx="312">
                  <c:v>3581</c:v>
                </c:pt>
                <c:pt idx="313">
                  <c:v>3580</c:v>
                </c:pt>
                <c:pt idx="314">
                  <c:v>3579</c:v>
                </c:pt>
                <c:pt idx="315">
                  <c:v>3581</c:v>
                </c:pt>
                <c:pt idx="316">
                  <c:v>3581</c:v>
                </c:pt>
                <c:pt idx="317">
                  <c:v>3582</c:v>
                </c:pt>
                <c:pt idx="318">
                  <c:v>3583</c:v>
                </c:pt>
                <c:pt idx="319">
                  <c:v>3585</c:v>
                </c:pt>
                <c:pt idx="320">
                  <c:v>3586</c:v>
                </c:pt>
                <c:pt idx="321">
                  <c:v>3584</c:v>
                </c:pt>
                <c:pt idx="322">
                  <c:v>3584</c:v>
                </c:pt>
                <c:pt idx="323">
                  <c:v>3583</c:v>
                </c:pt>
                <c:pt idx="324">
                  <c:v>3582</c:v>
                </c:pt>
                <c:pt idx="325">
                  <c:v>3582</c:v>
                </c:pt>
                <c:pt idx="326">
                  <c:v>3585</c:v>
                </c:pt>
                <c:pt idx="327">
                  <c:v>3586</c:v>
                </c:pt>
                <c:pt idx="328">
                  <c:v>3587</c:v>
                </c:pt>
                <c:pt idx="329">
                  <c:v>3586</c:v>
                </c:pt>
                <c:pt idx="330">
                  <c:v>3587</c:v>
                </c:pt>
                <c:pt idx="331">
                  <c:v>3590</c:v>
                </c:pt>
                <c:pt idx="332">
                  <c:v>3597</c:v>
                </c:pt>
                <c:pt idx="333">
                  <c:v>3600</c:v>
                </c:pt>
                <c:pt idx="334">
                  <c:v>3605</c:v>
                </c:pt>
                <c:pt idx="335">
                  <c:v>3664</c:v>
                </c:pt>
                <c:pt idx="336">
                  <c:v>3669</c:v>
                </c:pt>
                <c:pt idx="337">
                  <c:v>3670</c:v>
                </c:pt>
                <c:pt idx="338">
                  <c:v>3671</c:v>
                </c:pt>
                <c:pt idx="339">
                  <c:v>3674</c:v>
                </c:pt>
                <c:pt idx="340">
                  <c:v>3681</c:v>
                </c:pt>
                <c:pt idx="341">
                  <c:v>3680</c:v>
                </c:pt>
                <c:pt idx="342">
                  <c:v>3681</c:v>
                </c:pt>
                <c:pt idx="343">
                  <c:v>3682</c:v>
                </c:pt>
                <c:pt idx="344">
                  <c:v>3682</c:v>
                </c:pt>
                <c:pt idx="345">
                  <c:v>3683</c:v>
                </c:pt>
                <c:pt idx="346">
                  <c:v>3683</c:v>
                </c:pt>
                <c:pt idx="347">
                  <c:v>3683</c:v>
                </c:pt>
                <c:pt idx="348">
                  <c:v>3685</c:v>
                </c:pt>
                <c:pt idx="349">
                  <c:v>3684</c:v>
                </c:pt>
                <c:pt idx="350">
                  <c:v>3686</c:v>
                </c:pt>
                <c:pt idx="351">
                  <c:v>3686</c:v>
                </c:pt>
                <c:pt idx="352">
                  <c:v>3687</c:v>
                </c:pt>
                <c:pt idx="353">
                  <c:v>3687</c:v>
                </c:pt>
                <c:pt idx="354">
                  <c:v>3686</c:v>
                </c:pt>
                <c:pt idx="355">
                  <c:v>3687</c:v>
                </c:pt>
                <c:pt idx="356">
                  <c:v>3687</c:v>
                </c:pt>
                <c:pt idx="357">
                  <c:v>3688</c:v>
                </c:pt>
                <c:pt idx="358">
                  <c:v>3690</c:v>
                </c:pt>
                <c:pt idx="359">
                  <c:v>3689</c:v>
                </c:pt>
                <c:pt idx="360">
                  <c:v>3689</c:v>
                </c:pt>
                <c:pt idx="361">
                  <c:v>3687</c:v>
                </c:pt>
                <c:pt idx="362">
                  <c:v>3688</c:v>
                </c:pt>
                <c:pt idx="363">
                  <c:v>3687</c:v>
                </c:pt>
                <c:pt idx="364">
                  <c:v>3689</c:v>
                </c:pt>
              </c:numCache>
            </c:numRef>
          </c:val>
          <c:smooth val="0"/>
          <c:extLst>
            <c:ext xmlns:c16="http://schemas.microsoft.com/office/drawing/2014/chart" uri="{C3380CC4-5D6E-409C-BE32-E72D297353CC}">
              <c16:uniqueId val="{00000000-4713-4241-9ED0-348A612BE5B4}"/>
            </c:ext>
          </c:extLst>
        </c:ser>
        <c:dLbls>
          <c:showLegendKey val="0"/>
          <c:showVal val="0"/>
          <c:showCatName val="0"/>
          <c:showSerName val="0"/>
          <c:showPercent val="0"/>
          <c:showBubbleSize val="0"/>
        </c:dLbls>
        <c:smooth val="0"/>
        <c:axId val="344543400"/>
        <c:axId val="344544712"/>
      </c:lineChart>
      <c:dateAx>
        <c:axId val="344543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544712"/>
        <c:crosses val="autoZero"/>
        <c:auto val="1"/>
        <c:lblOffset val="100"/>
        <c:baseTimeUnit val="days"/>
      </c:dateAx>
      <c:valAx>
        <c:axId val="344544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543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UK Hydrographic Office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4</c:v>
                </c:pt>
                <c:pt idx="2">
                  <c:v>2</c:v>
                </c:pt>
                <c:pt idx="3">
                  <c:v>3</c:v>
                </c:pt>
                <c:pt idx="4">
                  <c:v>3</c:v>
                </c:pt>
                <c:pt idx="5">
                  <c:v>0</c:v>
                </c:pt>
                <c:pt idx="6">
                  <c:v>0</c:v>
                </c:pt>
              </c:numCache>
            </c:numRef>
          </c:val>
          <c:extLst>
            <c:ext xmlns:c16="http://schemas.microsoft.com/office/drawing/2014/chart" uri="{C3380CC4-5D6E-409C-BE32-E72D297353CC}">
              <c16:uniqueId val="{00000000-AC7A-4132-96CC-5871F40E4964}"/>
            </c:ext>
          </c:extLst>
        </c:ser>
        <c:dLbls>
          <c:showLegendKey val="0"/>
          <c:showVal val="0"/>
          <c:showCatName val="0"/>
          <c:showSerName val="0"/>
          <c:showPercent val="0"/>
          <c:showBubbleSize val="0"/>
        </c:dLbls>
        <c:gapWidth val="219"/>
        <c:overlap val="-27"/>
        <c:axId val="415522592"/>
        <c:axId val="415527840"/>
      </c:barChart>
      <c:catAx>
        <c:axId val="415522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527840"/>
        <c:crosses val="autoZero"/>
        <c:auto val="1"/>
        <c:lblAlgn val="ctr"/>
        <c:lblOffset val="100"/>
        <c:noMultiLvlLbl val="0"/>
      </c:catAx>
      <c:valAx>
        <c:axId val="415527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522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UK Hydrographic Office</c:v>
                </c:pt>
              </c:strCache>
            </c:strRef>
          </c:tx>
          <c:spPr>
            <a:ln w="28575" cap="rnd">
              <a:solidFill>
                <a:schemeClr val="accent1"/>
              </a:solidFill>
              <a:round/>
            </a:ln>
            <a:effectLst/>
          </c:spPr>
          <c:marker>
            <c:symbol val="none"/>
          </c:marker>
          <c:cat>
            <c:strRef>
              <c:f>Sheet1!$A$2</c:f>
              <c:strCache>
                <c:ptCount val="1"/>
                <c:pt idx="0">
                  <c:v>Average Interactions per Post</c:v>
                </c:pt>
              </c:strCache>
            </c:strRef>
          </c:cat>
          <c:val>
            <c:numRef>
              <c:f>Sheet1!$B$2</c:f>
              <c:numCache>
                <c:formatCode>General</c:formatCode>
                <c:ptCount val="1"/>
                <c:pt idx="0">
                  <c:v>73</c:v>
                </c:pt>
              </c:numCache>
            </c:numRef>
          </c:val>
          <c:smooth val="0"/>
          <c:extLst>
            <c:ext xmlns:c16="http://schemas.microsoft.com/office/drawing/2014/chart" uri="{C3380CC4-5D6E-409C-BE32-E72D297353CC}">
              <c16:uniqueId val="{00000000-26BF-4B45-82A2-BB035941CCDA}"/>
            </c:ext>
          </c:extLst>
        </c:ser>
        <c:dLbls>
          <c:showLegendKey val="0"/>
          <c:showVal val="0"/>
          <c:showCatName val="0"/>
          <c:showSerName val="0"/>
          <c:showPercent val="0"/>
          <c:showBubbleSize val="0"/>
        </c:dLbls>
        <c:smooth val="0"/>
        <c:axId val="358523608"/>
        <c:axId val="358517704"/>
      </c:lineChart>
      <c:catAx>
        <c:axId val="358523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517704"/>
        <c:crosses val="autoZero"/>
        <c:auto val="1"/>
        <c:lblAlgn val="ctr"/>
        <c:lblOffset val="100"/>
        <c:noMultiLvlLbl val="0"/>
      </c:catAx>
      <c:valAx>
        <c:axId val="358517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523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@UKHO</c:v>
                </c:pt>
              </c:strCache>
            </c:strRef>
          </c:tx>
          <c:spPr>
            <a:ln w="28575" cap="rnd">
              <a:solidFill>
                <a:schemeClr val="accent1"/>
              </a:solidFill>
              <a:round/>
            </a:ln>
            <a:effectLst/>
          </c:spPr>
          <c:marker>
            <c:symbol val="none"/>
          </c:marker>
          <c:cat>
            <c:numRef>
              <c:f>Sheet1!$A$2:$A$366</c:f>
              <c:numCache>
                <c:formatCode>m/d/yyyy</c:formatCode>
                <c:ptCount val="36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pt idx="145">
                  <c:v>44707</c:v>
                </c:pt>
                <c:pt idx="146">
                  <c:v>44708</c:v>
                </c:pt>
                <c:pt idx="147">
                  <c:v>44709</c:v>
                </c:pt>
                <c:pt idx="148">
                  <c:v>44710</c:v>
                </c:pt>
                <c:pt idx="149">
                  <c:v>44711</c:v>
                </c:pt>
                <c:pt idx="150">
                  <c:v>44712</c:v>
                </c:pt>
                <c:pt idx="151">
                  <c:v>44713</c:v>
                </c:pt>
                <c:pt idx="152">
                  <c:v>44714</c:v>
                </c:pt>
                <c:pt idx="153">
                  <c:v>44715</c:v>
                </c:pt>
                <c:pt idx="154">
                  <c:v>44716</c:v>
                </c:pt>
                <c:pt idx="155">
                  <c:v>44717</c:v>
                </c:pt>
                <c:pt idx="156">
                  <c:v>44718</c:v>
                </c:pt>
                <c:pt idx="157">
                  <c:v>44719</c:v>
                </c:pt>
                <c:pt idx="158">
                  <c:v>44720</c:v>
                </c:pt>
                <c:pt idx="159">
                  <c:v>44721</c:v>
                </c:pt>
                <c:pt idx="160">
                  <c:v>44722</c:v>
                </c:pt>
                <c:pt idx="161">
                  <c:v>44723</c:v>
                </c:pt>
                <c:pt idx="162">
                  <c:v>44724</c:v>
                </c:pt>
                <c:pt idx="163">
                  <c:v>44725</c:v>
                </c:pt>
                <c:pt idx="164">
                  <c:v>44726</c:v>
                </c:pt>
                <c:pt idx="165">
                  <c:v>44727</c:v>
                </c:pt>
                <c:pt idx="166">
                  <c:v>44728</c:v>
                </c:pt>
                <c:pt idx="167">
                  <c:v>44729</c:v>
                </c:pt>
                <c:pt idx="168">
                  <c:v>44730</c:v>
                </c:pt>
                <c:pt idx="169">
                  <c:v>44731</c:v>
                </c:pt>
                <c:pt idx="170">
                  <c:v>44732</c:v>
                </c:pt>
                <c:pt idx="171">
                  <c:v>44733</c:v>
                </c:pt>
                <c:pt idx="172">
                  <c:v>44734</c:v>
                </c:pt>
                <c:pt idx="173">
                  <c:v>44735</c:v>
                </c:pt>
                <c:pt idx="174">
                  <c:v>44736</c:v>
                </c:pt>
                <c:pt idx="175">
                  <c:v>44737</c:v>
                </c:pt>
                <c:pt idx="176">
                  <c:v>44738</c:v>
                </c:pt>
                <c:pt idx="177">
                  <c:v>44739</c:v>
                </c:pt>
                <c:pt idx="178">
                  <c:v>44740</c:v>
                </c:pt>
                <c:pt idx="179">
                  <c:v>44741</c:v>
                </c:pt>
                <c:pt idx="180">
                  <c:v>44742</c:v>
                </c:pt>
                <c:pt idx="181">
                  <c:v>44743</c:v>
                </c:pt>
                <c:pt idx="182">
                  <c:v>44744</c:v>
                </c:pt>
                <c:pt idx="183">
                  <c:v>44745</c:v>
                </c:pt>
                <c:pt idx="184">
                  <c:v>44746</c:v>
                </c:pt>
                <c:pt idx="185">
                  <c:v>44747</c:v>
                </c:pt>
                <c:pt idx="186">
                  <c:v>44748</c:v>
                </c:pt>
                <c:pt idx="187">
                  <c:v>44749</c:v>
                </c:pt>
                <c:pt idx="188">
                  <c:v>44750</c:v>
                </c:pt>
                <c:pt idx="189">
                  <c:v>44751</c:v>
                </c:pt>
                <c:pt idx="190">
                  <c:v>44752</c:v>
                </c:pt>
                <c:pt idx="191">
                  <c:v>44753</c:v>
                </c:pt>
                <c:pt idx="192">
                  <c:v>44754</c:v>
                </c:pt>
                <c:pt idx="193">
                  <c:v>44755</c:v>
                </c:pt>
                <c:pt idx="194">
                  <c:v>44756</c:v>
                </c:pt>
                <c:pt idx="195">
                  <c:v>44757</c:v>
                </c:pt>
                <c:pt idx="196">
                  <c:v>44758</c:v>
                </c:pt>
                <c:pt idx="197">
                  <c:v>44759</c:v>
                </c:pt>
                <c:pt idx="198">
                  <c:v>44760</c:v>
                </c:pt>
                <c:pt idx="199">
                  <c:v>44761</c:v>
                </c:pt>
                <c:pt idx="200">
                  <c:v>44762</c:v>
                </c:pt>
                <c:pt idx="201">
                  <c:v>44763</c:v>
                </c:pt>
                <c:pt idx="202">
                  <c:v>44764</c:v>
                </c:pt>
                <c:pt idx="203">
                  <c:v>44765</c:v>
                </c:pt>
                <c:pt idx="204">
                  <c:v>44766</c:v>
                </c:pt>
                <c:pt idx="205">
                  <c:v>44767</c:v>
                </c:pt>
                <c:pt idx="206">
                  <c:v>44768</c:v>
                </c:pt>
                <c:pt idx="207">
                  <c:v>44769</c:v>
                </c:pt>
                <c:pt idx="208">
                  <c:v>44770</c:v>
                </c:pt>
                <c:pt idx="209">
                  <c:v>44771</c:v>
                </c:pt>
                <c:pt idx="210">
                  <c:v>44772</c:v>
                </c:pt>
                <c:pt idx="211">
                  <c:v>44773</c:v>
                </c:pt>
                <c:pt idx="212">
                  <c:v>44774</c:v>
                </c:pt>
                <c:pt idx="213">
                  <c:v>44775</c:v>
                </c:pt>
                <c:pt idx="214">
                  <c:v>44776</c:v>
                </c:pt>
                <c:pt idx="215">
                  <c:v>44777</c:v>
                </c:pt>
                <c:pt idx="216">
                  <c:v>44778</c:v>
                </c:pt>
                <c:pt idx="217">
                  <c:v>44779</c:v>
                </c:pt>
                <c:pt idx="218">
                  <c:v>44780</c:v>
                </c:pt>
                <c:pt idx="219">
                  <c:v>44781</c:v>
                </c:pt>
                <c:pt idx="220">
                  <c:v>44782</c:v>
                </c:pt>
                <c:pt idx="221">
                  <c:v>44783</c:v>
                </c:pt>
                <c:pt idx="222">
                  <c:v>44784</c:v>
                </c:pt>
                <c:pt idx="223">
                  <c:v>44785</c:v>
                </c:pt>
                <c:pt idx="224">
                  <c:v>44786</c:v>
                </c:pt>
                <c:pt idx="225">
                  <c:v>44787</c:v>
                </c:pt>
                <c:pt idx="226">
                  <c:v>44788</c:v>
                </c:pt>
                <c:pt idx="227">
                  <c:v>44789</c:v>
                </c:pt>
                <c:pt idx="228">
                  <c:v>44790</c:v>
                </c:pt>
                <c:pt idx="229">
                  <c:v>44791</c:v>
                </c:pt>
                <c:pt idx="230">
                  <c:v>44792</c:v>
                </c:pt>
                <c:pt idx="231">
                  <c:v>44793</c:v>
                </c:pt>
                <c:pt idx="232">
                  <c:v>44794</c:v>
                </c:pt>
                <c:pt idx="233">
                  <c:v>44795</c:v>
                </c:pt>
                <c:pt idx="234">
                  <c:v>44796</c:v>
                </c:pt>
                <c:pt idx="235">
                  <c:v>44797</c:v>
                </c:pt>
                <c:pt idx="236">
                  <c:v>44798</c:v>
                </c:pt>
                <c:pt idx="237">
                  <c:v>44799</c:v>
                </c:pt>
                <c:pt idx="238">
                  <c:v>44800</c:v>
                </c:pt>
                <c:pt idx="239">
                  <c:v>44801</c:v>
                </c:pt>
                <c:pt idx="240">
                  <c:v>44802</c:v>
                </c:pt>
                <c:pt idx="241">
                  <c:v>44803</c:v>
                </c:pt>
                <c:pt idx="242">
                  <c:v>44804</c:v>
                </c:pt>
                <c:pt idx="243">
                  <c:v>44805</c:v>
                </c:pt>
                <c:pt idx="244">
                  <c:v>44806</c:v>
                </c:pt>
                <c:pt idx="245">
                  <c:v>44807</c:v>
                </c:pt>
                <c:pt idx="246">
                  <c:v>44808</c:v>
                </c:pt>
                <c:pt idx="247">
                  <c:v>44809</c:v>
                </c:pt>
                <c:pt idx="248">
                  <c:v>44810</c:v>
                </c:pt>
                <c:pt idx="249">
                  <c:v>44811</c:v>
                </c:pt>
                <c:pt idx="250">
                  <c:v>44812</c:v>
                </c:pt>
                <c:pt idx="251">
                  <c:v>44813</c:v>
                </c:pt>
                <c:pt idx="252">
                  <c:v>44814</c:v>
                </c:pt>
                <c:pt idx="253">
                  <c:v>44815</c:v>
                </c:pt>
                <c:pt idx="254">
                  <c:v>44816</c:v>
                </c:pt>
                <c:pt idx="255">
                  <c:v>44817</c:v>
                </c:pt>
                <c:pt idx="256">
                  <c:v>44818</c:v>
                </c:pt>
                <c:pt idx="257">
                  <c:v>44819</c:v>
                </c:pt>
                <c:pt idx="258">
                  <c:v>44820</c:v>
                </c:pt>
                <c:pt idx="259">
                  <c:v>44821</c:v>
                </c:pt>
                <c:pt idx="260">
                  <c:v>44822</c:v>
                </c:pt>
                <c:pt idx="261">
                  <c:v>44823</c:v>
                </c:pt>
                <c:pt idx="262">
                  <c:v>44824</c:v>
                </c:pt>
                <c:pt idx="263">
                  <c:v>44825</c:v>
                </c:pt>
                <c:pt idx="264">
                  <c:v>44826</c:v>
                </c:pt>
                <c:pt idx="265">
                  <c:v>44827</c:v>
                </c:pt>
                <c:pt idx="266">
                  <c:v>44828</c:v>
                </c:pt>
                <c:pt idx="267">
                  <c:v>44829</c:v>
                </c:pt>
                <c:pt idx="268">
                  <c:v>44830</c:v>
                </c:pt>
                <c:pt idx="269">
                  <c:v>44831</c:v>
                </c:pt>
                <c:pt idx="270">
                  <c:v>44832</c:v>
                </c:pt>
                <c:pt idx="271">
                  <c:v>44833</c:v>
                </c:pt>
                <c:pt idx="272">
                  <c:v>44834</c:v>
                </c:pt>
                <c:pt idx="273">
                  <c:v>44835</c:v>
                </c:pt>
                <c:pt idx="274">
                  <c:v>44836</c:v>
                </c:pt>
                <c:pt idx="275">
                  <c:v>44837</c:v>
                </c:pt>
                <c:pt idx="276">
                  <c:v>44838</c:v>
                </c:pt>
                <c:pt idx="277">
                  <c:v>44839</c:v>
                </c:pt>
                <c:pt idx="278">
                  <c:v>44840</c:v>
                </c:pt>
                <c:pt idx="279">
                  <c:v>44841</c:v>
                </c:pt>
                <c:pt idx="280">
                  <c:v>44842</c:v>
                </c:pt>
                <c:pt idx="281">
                  <c:v>44843</c:v>
                </c:pt>
                <c:pt idx="282">
                  <c:v>44844</c:v>
                </c:pt>
                <c:pt idx="283">
                  <c:v>44845</c:v>
                </c:pt>
                <c:pt idx="284">
                  <c:v>44846</c:v>
                </c:pt>
                <c:pt idx="285">
                  <c:v>44847</c:v>
                </c:pt>
                <c:pt idx="286">
                  <c:v>44848</c:v>
                </c:pt>
                <c:pt idx="287">
                  <c:v>44849</c:v>
                </c:pt>
                <c:pt idx="288">
                  <c:v>44850</c:v>
                </c:pt>
                <c:pt idx="289">
                  <c:v>44851</c:v>
                </c:pt>
                <c:pt idx="290">
                  <c:v>44852</c:v>
                </c:pt>
                <c:pt idx="291">
                  <c:v>44853</c:v>
                </c:pt>
                <c:pt idx="292">
                  <c:v>44854</c:v>
                </c:pt>
                <c:pt idx="293">
                  <c:v>44855</c:v>
                </c:pt>
                <c:pt idx="294">
                  <c:v>44856</c:v>
                </c:pt>
                <c:pt idx="295">
                  <c:v>44857</c:v>
                </c:pt>
                <c:pt idx="296">
                  <c:v>44858</c:v>
                </c:pt>
                <c:pt idx="297">
                  <c:v>44859</c:v>
                </c:pt>
                <c:pt idx="298">
                  <c:v>44860</c:v>
                </c:pt>
                <c:pt idx="299">
                  <c:v>44861</c:v>
                </c:pt>
                <c:pt idx="300">
                  <c:v>44862</c:v>
                </c:pt>
                <c:pt idx="301">
                  <c:v>44863</c:v>
                </c:pt>
                <c:pt idx="302">
                  <c:v>44864</c:v>
                </c:pt>
                <c:pt idx="303">
                  <c:v>44865</c:v>
                </c:pt>
                <c:pt idx="304">
                  <c:v>44866</c:v>
                </c:pt>
                <c:pt idx="305">
                  <c:v>44867</c:v>
                </c:pt>
                <c:pt idx="306">
                  <c:v>44868</c:v>
                </c:pt>
                <c:pt idx="307">
                  <c:v>44869</c:v>
                </c:pt>
                <c:pt idx="308">
                  <c:v>44870</c:v>
                </c:pt>
                <c:pt idx="309">
                  <c:v>44871</c:v>
                </c:pt>
                <c:pt idx="310">
                  <c:v>44872</c:v>
                </c:pt>
                <c:pt idx="311">
                  <c:v>44873</c:v>
                </c:pt>
                <c:pt idx="312">
                  <c:v>44874</c:v>
                </c:pt>
                <c:pt idx="313">
                  <c:v>44875</c:v>
                </c:pt>
                <c:pt idx="314">
                  <c:v>44876</c:v>
                </c:pt>
                <c:pt idx="315">
                  <c:v>44877</c:v>
                </c:pt>
                <c:pt idx="316">
                  <c:v>44878</c:v>
                </c:pt>
                <c:pt idx="317">
                  <c:v>44879</c:v>
                </c:pt>
                <c:pt idx="318">
                  <c:v>44880</c:v>
                </c:pt>
                <c:pt idx="319">
                  <c:v>44881</c:v>
                </c:pt>
                <c:pt idx="320">
                  <c:v>44882</c:v>
                </c:pt>
                <c:pt idx="321">
                  <c:v>44883</c:v>
                </c:pt>
                <c:pt idx="322">
                  <c:v>44884</c:v>
                </c:pt>
                <c:pt idx="323">
                  <c:v>44885</c:v>
                </c:pt>
                <c:pt idx="324">
                  <c:v>44886</c:v>
                </c:pt>
                <c:pt idx="325">
                  <c:v>44887</c:v>
                </c:pt>
                <c:pt idx="326">
                  <c:v>44888</c:v>
                </c:pt>
                <c:pt idx="327">
                  <c:v>44889</c:v>
                </c:pt>
                <c:pt idx="328">
                  <c:v>44890</c:v>
                </c:pt>
                <c:pt idx="329">
                  <c:v>44891</c:v>
                </c:pt>
                <c:pt idx="330">
                  <c:v>44892</c:v>
                </c:pt>
                <c:pt idx="331">
                  <c:v>44893</c:v>
                </c:pt>
                <c:pt idx="332">
                  <c:v>44894</c:v>
                </c:pt>
                <c:pt idx="333">
                  <c:v>44895</c:v>
                </c:pt>
                <c:pt idx="334">
                  <c:v>44896</c:v>
                </c:pt>
                <c:pt idx="335">
                  <c:v>44897</c:v>
                </c:pt>
                <c:pt idx="336">
                  <c:v>44898</c:v>
                </c:pt>
                <c:pt idx="337">
                  <c:v>44899</c:v>
                </c:pt>
                <c:pt idx="338">
                  <c:v>44900</c:v>
                </c:pt>
                <c:pt idx="339">
                  <c:v>44901</c:v>
                </c:pt>
                <c:pt idx="340">
                  <c:v>44902</c:v>
                </c:pt>
                <c:pt idx="341">
                  <c:v>44903</c:v>
                </c:pt>
                <c:pt idx="342">
                  <c:v>44904</c:v>
                </c:pt>
                <c:pt idx="343">
                  <c:v>44905</c:v>
                </c:pt>
                <c:pt idx="344">
                  <c:v>44906</c:v>
                </c:pt>
                <c:pt idx="345">
                  <c:v>44907</c:v>
                </c:pt>
                <c:pt idx="346">
                  <c:v>44908</c:v>
                </c:pt>
                <c:pt idx="347">
                  <c:v>44909</c:v>
                </c:pt>
                <c:pt idx="348">
                  <c:v>44910</c:v>
                </c:pt>
                <c:pt idx="349">
                  <c:v>44911</c:v>
                </c:pt>
                <c:pt idx="350">
                  <c:v>44912</c:v>
                </c:pt>
                <c:pt idx="351">
                  <c:v>44913</c:v>
                </c:pt>
                <c:pt idx="352">
                  <c:v>44914</c:v>
                </c:pt>
                <c:pt idx="353">
                  <c:v>44915</c:v>
                </c:pt>
                <c:pt idx="354">
                  <c:v>44916</c:v>
                </c:pt>
                <c:pt idx="355">
                  <c:v>44917</c:v>
                </c:pt>
                <c:pt idx="356">
                  <c:v>44918</c:v>
                </c:pt>
                <c:pt idx="357">
                  <c:v>44919</c:v>
                </c:pt>
                <c:pt idx="358">
                  <c:v>44920</c:v>
                </c:pt>
                <c:pt idx="359">
                  <c:v>44921</c:v>
                </c:pt>
                <c:pt idx="360">
                  <c:v>44922</c:v>
                </c:pt>
                <c:pt idx="361">
                  <c:v>44923</c:v>
                </c:pt>
                <c:pt idx="362">
                  <c:v>44924</c:v>
                </c:pt>
                <c:pt idx="363">
                  <c:v>44925</c:v>
                </c:pt>
                <c:pt idx="364">
                  <c:v>44926</c:v>
                </c:pt>
              </c:numCache>
            </c:numRef>
          </c:cat>
          <c:val>
            <c:numRef>
              <c:f>Sheet1!$B$2:$B$366</c:f>
              <c:numCache>
                <c:formatCode>General</c:formatCode>
                <c:ptCount val="365"/>
                <c:pt idx="0">
                  <c:v>0</c:v>
                </c:pt>
                <c:pt idx="1">
                  <c:v>0</c:v>
                </c:pt>
                <c:pt idx="2">
                  <c:v>0</c:v>
                </c:pt>
                <c:pt idx="3">
                  <c:v>0</c:v>
                </c:pt>
                <c:pt idx="4">
                  <c:v>11</c:v>
                </c:pt>
                <c:pt idx="5">
                  <c:v>7</c:v>
                </c:pt>
                <c:pt idx="6">
                  <c:v>0</c:v>
                </c:pt>
                <c:pt idx="7">
                  <c:v>0</c:v>
                </c:pt>
                <c:pt idx="8">
                  <c:v>0</c:v>
                </c:pt>
                <c:pt idx="9">
                  <c:v>4</c:v>
                </c:pt>
                <c:pt idx="10">
                  <c:v>0</c:v>
                </c:pt>
                <c:pt idx="11">
                  <c:v>0</c:v>
                </c:pt>
                <c:pt idx="12">
                  <c:v>10</c:v>
                </c:pt>
                <c:pt idx="13">
                  <c:v>11</c:v>
                </c:pt>
                <c:pt idx="14">
                  <c:v>0</c:v>
                </c:pt>
                <c:pt idx="15">
                  <c:v>0</c:v>
                </c:pt>
                <c:pt idx="16">
                  <c:v>0</c:v>
                </c:pt>
                <c:pt idx="17">
                  <c:v>6</c:v>
                </c:pt>
                <c:pt idx="18">
                  <c:v>0</c:v>
                </c:pt>
                <c:pt idx="19">
                  <c:v>9</c:v>
                </c:pt>
                <c:pt idx="20">
                  <c:v>11</c:v>
                </c:pt>
                <c:pt idx="21">
                  <c:v>0</c:v>
                </c:pt>
                <c:pt idx="22">
                  <c:v>0</c:v>
                </c:pt>
                <c:pt idx="23">
                  <c:v>6</c:v>
                </c:pt>
                <c:pt idx="24">
                  <c:v>6</c:v>
                </c:pt>
                <c:pt idx="25">
                  <c:v>0</c:v>
                </c:pt>
                <c:pt idx="26">
                  <c:v>4</c:v>
                </c:pt>
                <c:pt idx="27">
                  <c:v>0</c:v>
                </c:pt>
                <c:pt idx="28">
                  <c:v>0</c:v>
                </c:pt>
                <c:pt idx="29">
                  <c:v>0</c:v>
                </c:pt>
                <c:pt idx="30">
                  <c:v>0</c:v>
                </c:pt>
                <c:pt idx="31">
                  <c:v>0</c:v>
                </c:pt>
                <c:pt idx="32">
                  <c:v>3</c:v>
                </c:pt>
                <c:pt idx="33">
                  <c:v>6</c:v>
                </c:pt>
                <c:pt idx="34">
                  <c:v>5</c:v>
                </c:pt>
                <c:pt idx="35">
                  <c:v>0</c:v>
                </c:pt>
                <c:pt idx="36">
                  <c:v>0</c:v>
                </c:pt>
                <c:pt idx="37">
                  <c:v>1</c:v>
                </c:pt>
                <c:pt idx="38">
                  <c:v>0</c:v>
                </c:pt>
                <c:pt idx="39">
                  <c:v>9</c:v>
                </c:pt>
                <c:pt idx="40">
                  <c:v>3</c:v>
                </c:pt>
                <c:pt idx="41">
                  <c:v>13</c:v>
                </c:pt>
                <c:pt idx="42">
                  <c:v>0</c:v>
                </c:pt>
                <c:pt idx="43">
                  <c:v>0</c:v>
                </c:pt>
                <c:pt idx="44">
                  <c:v>0</c:v>
                </c:pt>
                <c:pt idx="45">
                  <c:v>0</c:v>
                </c:pt>
                <c:pt idx="46">
                  <c:v>0</c:v>
                </c:pt>
                <c:pt idx="47">
                  <c:v>0</c:v>
                </c:pt>
                <c:pt idx="48">
                  <c:v>0</c:v>
                </c:pt>
                <c:pt idx="49">
                  <c:v>0</c:v>
                </c:pt>
                <c:pt idx="50">
                  <c:v>0</c:v>
                </c:pt>
                <c:pt idx="51">
                  <c:v>0</c:v>
                </c:pt>
                <c:pt idx="52">
                  <c:v>1</c:v>
                </c:pt>
                <c:pt idx="53">
                  <c:v>5</c:v>
                </c:pt>
                <c:pt idx="54">
                  <c:v>19</c:v>
                </c:pt>
                <c:pt idx="55">
                  <c:v>0</c:v>
                </c:pt>
                <c:pt idx="56">
                  <c:v>0</c:v>
                </c:pt>
                <c:pt idx="57">
                  <c:v>0</c:v>
                </c:pt>
                <c:pt idx="58">
                  <c:v>0</c:v>
                </c:pt>
                <c:pt idx="59">
                  <c:v>11</c:v>
                </c:pt>
                <c:pt idx="60">
                  <c:v>0</c:v>
                </c:pt>
                <c:pt idx="61">
                  <c:v>3</c:v>
                </c:pt>
                <c:pt idx="62">
                  <c:v>0</c:v>
                </c:pt>
                <c:pt idx="63">
                  <c:v>0</c:v>
                </c:pt>
                <c:pt idx="64">
                  <c:v>0</c:v>
                </c:pt>
                <c:pt idx="65">
                  <c:v>0</c:v>
                </c:pt>
                <c:pt idx="66">
                  <c:v>12</c:v>
                </c:pt>
                <c:pt idx="67">
                  <c:v>49</c:v>
                </c:pt>
                <c:pt idx="68">
                  <c:v>0</c:v>
                </c:pt>
                <c:pt idx="69">
                  <c:v>11</c:v>
                </c:pt>
                <c:pt idx="70">
                  <c:v>0</c:v>
                </c:pt>
                <c:pt idx="71">
                  <c:v>0</c:v>
                </c:pt>
                <c:pt idx="72">
                  <c:v>11</c:v>
                </c:pt>
                <c:pt idx="73">
                  <c:v>11</c:v>
                </c:pt>
                <c:pt idx="74">
                  <c:v>0</c:v>
                </c:pt>
                <c:pt idx="75">
                  <c:v>16</c:v>
                </c:pt>
                <c:pt idx="76">
                  <c:v>17</c:v>
                </c:pt>
                <c:pt idx="77">
                  <c:v>0</c:v>
                </c:pt>
                <c:pt idx="78">
                  <c:v>0</c:v>
                </c:pt>
                <c:pt idx="79">
                  <c:v>0</c:v>
                </c:pt>
                <c:pt idx="80">
                  <c:v>0</c:v>
                </c:pt>
                <c:pt idx="81">
                  <c:v>0</c:v>
                </c:pt>
                <c:pt idx="82">
                  <c:v>22</c:v>
                </c:pt>
                <c:pt idx="83">
                  <c:v>0</c:v>
                </c:pt>
                <c:pt idx="84">
                  <c:v>0</c:v>
                </c:pt>
                <c:pt idx="85">
                  <c:v>0</c:v>
                </c:pt>
                <c:pt idx="86">
                  <c:v>0</c:v>
                </c:pt>
                <c:pt idx="87">
                  <c:v>12</c:v>
                </c:pt>
                <c:pt idx="88">
                  <c:v>0</c:v>
                </c:pt>
                <c:pt idx="89">
                  <c:v>14</c:v>
                </c:pt>
                <c:pt idx="90">
                  <c:v>13</c:v>
                </c:pt>
                <c:pt idx="91">
                  <c:v>0</c:v>
                </c:pt>
                <c:pt idx="92">
                  <c:v>0</c:v>
                </c:pt>
                <c:pt idx="93">
                  <c:v>43</c:v>
                </c:pt>
                <c:pt idx="94">
                  <c:v>0</c:v>
                </c:pt>
                <c:pt idx="95">
                  <c:v>17</c:v>
                </c:pt>
                <c:pt idx="96">
                  <c:v>12</c:v>
                </c:pt>
                <c:pt idx="97">
                  <c:v>0</c:v>
                </c:pt>
                <c:pt idx="98">
                  <c:v>0</c:v>
                </c:pt>
                <c:pt idx="99">
                  <c:v>0</c:v>
                </c:pt>
                <c:pt idx="100">
                  <c:v>0</c:v>
                </c:pt>
                <c:pt idx="101">
                  <c:v>6</c:v>
                </c:pt>
                <c:pt idx="102">
                  <c:v>17</c:v>
                </c:pt>
                <c:pt idx="103">
                  <c:v>0</c:v>
                </c:pt>
                <c:pt idx="104">
                  <c:v>0</c:v>
                </c:pt>
                <c:pt idx="105">
                  <c:v>20</c:v>
                </c:pt>
                <c:pt idx="106">
                  <c:v>0</c:v>
                </c:pt>
                <c:pt idx="107">
                  <c:v>0</c:v>
                </c:pt>
                <c:pt idx="108">
                  <c:v>0</c:v>
                </c:pt>
                <c:pt idx="109">
                  <c:v>0</c:v>
                </c:pt>
                <c:pt idx="110">
                  <c:v>15</c:v>
                </c:pt>
                <c:pt idx="111">
                  <c:v>4</c:v>
                </c:pt>
                <c:pt idx="112">
                  <c:v>0</c:v>
                </c:pt>
                <c:pt idx="113">
                  <c:v>0</c:v>
                </c:pt>
                <c:pt idx="114">
                  <c:v>6</c:v>
                </c:pt>
                <c:pt idx="115">
                  <c:v>0</c:v>
                </c:pt>
                <c:pt idx="116">
                  <c:v>0</c:v>
                </c:pt>
                <c:pt idx="117">
                  <c:v>11</c:v>
                </c:pt>
                <c:pt idx="118">
                  <c:v>0</c:v>
                </c:pt>
                <c:pt idx="119">
                  <c:v>0</c:v>
                </c:pt>
                <c:pt idx="120">
                  <c:v>0</c:v>
                </c:pt>
                <c:pt idx="121">
                  <c:v>0</c:v>
                </c:pt>
                <c:pt idx="122">
                  <c:v>0</c:v>
                </c:pt>
                <c:pt idx="123">
                  <c:v>0</c:v>
                </c:pt>
                <c:pt idx="124">
                  <c:v>16</c:v>
                </c:pt>
                <c:pt idx="125">
                  <c:v>0</c:v>
                </c:pt>
                <c:pt idx="126">
                  <c:v>0</c:v>
                </c:pt>
                <c:pt idx="127">
                  <c:v>0</c:v>
                </c:pt>
                <c:pt idx="128">
                  <c:v>24</c:v>
                </c:pt>
                <c:pt idx="129">
                  <c:v>12</c:v>
                </c:pt>
                <c:pt idx="130">
                  <c:v>6</c:v>
                </c:pt>
                <c:pt idx="131">
                  <c:v>0</c:v>
                </c:pt>
                <c:pt idx="132">
                  <c:v>0</c:v>
                </c:pt>
                <c:pt idx="133">
                  <c:v>0</c:v>
                </c:pt>
                <c:pt idx="134">
                  <c:v>0</c:v>
                </c:pt>
                <c:pt idx="135">
                  <c:v>0</c:v>
                </c:pt>
                <c:pt idx="136">
                  <c:v>0</c:v>
                </c:pt>
                <c:pt idx="137">
                  <c:v>0</c:v>
                </c:pt>
                <c:pt idx="138">
                  <c:v>0</c:v>
                </c:pt>
                <c:pt idx="139">
                  <c:v>0</c:v>
                </c:pt>
                <c:pt idx="140">
                  <c:v>0</c:v>
                </c:pt>
                <c:pt idx="141">
                  <c:v>0</c:v>
                </c:pt>
                <c:pt idx="142">
                  <c:v>9</c:v>
                </c:pt>
                <c:pt idx="143">
                  <c:v>0</c:v>
                </c:pt>
                <c:pt idx="144">
                  <c:v>0</c:v>
                </c:pt>
                <c:pt idx="145">
                  <c:v>0</c:v>
                </c:pt>
                <c:pt idx="146">
                  <c:v>0</c:v>
                </c:pt>
                <c:pt idx="147">
                  <c:v>0</c:v>
                </c:pt>
                <c:pt idx="148">
                  <c:v>0</c:v>
                </c:pt>
                <c:pt idx="149">
                  <c:v>0</c:v>
                </c:pt>
                <c:pt idx="150">
                  <c:v>6</c:v>
                </c:pt>
                <c:pt idx="151">
                  <c:v>3</c:v>
                </c:pt>
                <c:pt idx="152">
                  <c:v>0</c:v>
                </c:pt>
                <c:pt idx="153">
                  <c:v>24</c:v>
                </c:pt>
                <c:pt idx="154">
                  <c:v>0</c:v>
                </c:pt>
                <c:pt idx="155">
                  <c:v>0</c:v>
                </c:pt>
                <c:pt idx="156">
                  <c:v>11</c:v>
                </c:pt>
                <c:pt idx="157">
                  <c:v>13</c:v>
                </c:pt>
                <c:pt idx="158">
                  <c:v>29</c:v>
                </c:pt>
                <c:pt idx="159">
                  <c:v>9</c:v>
                </c:pt>
                <c:pt idx="160">
                  <c:v>0</c:v>
                </c:pt>
                <c:pt idx="161">
                  <c:v>0</c:v>
                </c:pt>
                <c:pt idx="162">
                  <c:v>0</c:v>
                </c:pt>
                <c:pt idx="163">
                  <c:v>0</c:v>
                </c:pt>
                <c:pt idx="164">
                  <c:v>20</c:v>
                </c:pt>
                <c:pt idx="165">
                  <c:v>0</c:v>
                </c:pt>
                <c:pt idx="166">
                  <c:v>6</c:v>
                </c:pt>
                <c:pt idx="167">
                  <c:v>10</c:v>
                </c:pt>
                <c:pt idx="168">
                  <c:v>0</c:v>
                </c:pt>
                <c:pt idx="169">
                  <c:v>0</c:v>
                </c:pt>
                <c:pt idx="170">
                  <c:v>0</c:v>
                </c:pt>
                <c:pt idx="171">
                  <c:v>22</c:v>
                </c:pt>
                <c:pt idx="172">
                  <c:v>0</c:v>
                </c:pt>
                <c:pt idx="173">
                  <c:v>23</c:v>
                </c:pt>
                <c:pt idx="174">
                  <c:v>0</c:v>
                </c:pt>
                <c:pt idx="175">
                  <c:v>12</c:v>
                </c:pt>
                <c:pt idx="176">
                  <c:v>0</c:v>
                </c:pt>
                <c:pt idx="177">
                  <c:v>19</c:v>
                </c:pt>
                <c:pt idx="178">
                  <c:v>23</c:v>
                </c:pt>
                <c:pt idx="179">
                  <c:v>0</c:v>
                </c:pt>
                <c:pt idx="180">
                  <c:v>10</c:v>
                </c:pt>
                <c:pt idx="181">
                  <c:v>0</c:v>
                </c:pt>
                <c:pt idx="182">
                  <c:v>0</c:v>
                </c:pt>
                <c:pt idx="183">
                  <c:v>0</c:v>
                </c:pt>
                <c:pt idx="184">
                  <c:v>0</c:v>
                </c:pt>
                <c:pt idx="185">
                  <c:v>20</c:v>
                </c:pt>
                <c:pt idx="186">
                  <c:v>7</c:v>
                </c:pt>
                <c:pt idx="187">
                  <c:v>3</c:v>
                </c:pt>
                <c:pt idx="188">
                  <c:v>0</c:v>
                </c:pt>
                <c:pt idx="189">
                  <c:v>0</c:v>
                </c:pt>
                <c:pt idx="190">
                  <c:v>0</c:v>
                </c:pt>
                <c:pt idx="191">
                  <c:v>2</c:v>
                </c:pt>
                <c:pt idx="192">
                  <c:v>0</c:v>
                </c:pt>
                <c:pt idx="193">
                  <c:v>0</c:v>
                </c:pt>
                <c:pt idx="194">
                  <c:v>0</c:v>
                </c:pt>
                <c:pt idx="195">
                  <c:v>0</c:v>
                </c:pt>
                <c:pt idx="196">
                  <c:v>0</c:v>
                </c:pt>
                <c:pt idx="197">
                  <c:v>0</c:v>
                </c:pt>
                <c:pt idx="198">
                  <c:v>0</c:v>
                </c:pt>
                <c:pt idx="199">
                  <c:v>0</c:v>
                </c:pt>
                <c:pt idx="200">
                  <c:v>34</c:v>
                </c:pt>
                <c:pt idx="201">
                  <c:v>0</c:v>
                </c:pt>
                <c:pt idx="202">
                  <c:v>0</c:v>
                </c:pt>
                <c:pt idx="203">
                  <c:v>0</c:v>
                </c:pt>
                <c:pt idx="204">
                  <c:v>0</c:v>
                </c:pt>
                <c:pt idx="205">
                  <c:v>19</c:v>
                </c:pt>
                <c:pt idx="206">
                  <c:v>17</c:v>
                </c:pt>
                <c:pt idx="207">
                  <c:v>0</c:v>
                </c:pt>
                <c:pt idx="208">
                  <c:v>0</c:v>
                </c:pt>
                <c:pt idx="209">
                  <c:v>0</c:v>
                </c:pt>
                <c:pt idx="210">
                  <c:v>0</c:v>
                </c:pt>
                <c:pt idx="211">
                  <c:v>17</c:v>
                </c:pt>
                <c:pt idx="212">
                  <c:v>0</c:v>
                </c:pt>
                <c:pt idx="213">
                  <c:v>31</c:v>
                </c:pt>
                <c:pt idx="214">
                  <c:v>0</c:v>
                </c:pt>
                <c:pt idx="215">
                  <c:v>3</c:v>
                </c:pt>
                <c:pt idx="216">
                  <c:v>0</c:v>
                </c:pt>
                <c:pt idx="217">
                  <c:v>0</c:v>
                </c:pt>
                <c:pt idx="218">
                  <c:v>0</c:v>
                </c:pt>
                <c:pt idx="219">
                  <c:v>0</c:v>
                </c:pt>
                <c:pt idx="220">
                  <c:v>0</c:v>
                </c:pt>
                <c:pt idx="221">
                  <c:v>8</c:v>
                </c:pt>
                <c:pt idx="222">
                  <c:v>0</c:v>
                </c:pt>
                <c:pt idx="223">
                  <c:v>35</c:v>
                </c:pt>
                <c:pt idx="224">
                  <c:v>0</c:v>
                </c:pt>
                <c:pt idx="225">
                  <c:v>0</c:v>
                </c:pt>
                <c:pt idx="226">
                  <c:v>0</c:v>
                </c:pt>
                <c:pt idx="227">
                  <c:v>14</c:v>
                </c:pt>
                <c:pt idx="228">
                  <c:v>7</c:v>
                </c:pt>
                <c:pt idx="229">
                  <c:v>0</c:v>
                </c:pt>
                <c:pt idx="230">
                  <c:v>13</c:v>
                </c:pt>
                <c:pt idx="231">
                  <c:v>0</c:v>
                </c:pt>
                <c:pt idx="232">
                  <c:v>0</c:v>
                </c:pt>
                <c:pt idx="233">
                  <c:v>5</c:v>
                </c:pt>
                <c:pt idx="234">
                  <c:v>5</c:v>
                </c:pt>
                <c:pt idx="235">
                  <c:v>5</c:v>
                </c:pt>
                <c:pt idx="236">
                  <c:v>0</c:v>
                </c:pt>
                <c:pt idx="237">
                  <c:v>6</c:v>
                </c:pt>
                <c:pt idx="238">
                  <c:v>0</c:v>
                </c:pt>
                <c:pt idx="239">
                  <c:v>0</c:v>
                </c:pt>
                <c:pt idx="240">
                  <c:v>0</c:v>
                </c:pt>
                <c:pt idx="241">
                  <c:v>3</c:v>
                </c:pt>
                <c:pt idx="242">
                  <c:v>3</c:v>
                </c:pt>
                <c:pt idx="243">
                  <c:v>0</c:v>
                </c:pt>
                <c:pt idx="244">
                  <c:v>6</c:v>
                </c:pt>
                <c:pt idx="245">
                  <c:v>3</c:v>
                </c:pt>
                <c:pt idx="246">
                  <c:v>0</c:v>
                </c:pt>
                <c:pt idx="247">
                  <c:v>3</c:v>
                </c:pt>
                <c:pt idx="248">
                  <c:v>10</c:v>
                </c:pt>
                <c:pt idx="249">
                  <c:v>5</c:v>
                </c:pt>
                <c:pt idx="250">
                  <c:v>11</c:v>
                </c:pt>
                <c:pt idx="251">
                  <c:v>0</c:v>
                </c:pt>
                <c:pt idx="252">
                  <c:v>0</c:v>
                </c:pt>
                <c:pt idx="253">
                  <c:v>0</c:v>
                </c:pt>
                <c:pt idx="254">
                  <c:v>0</c:v>
                </c:pt>
                <c:pt idx="255">
                  <c:v>0</c:v>
                </c:pt>
                <c:pt idx="256">
                  <c:v>0</c:v>
                </c:pt>
                <c:pt idx="257">
                  <c:v>0</c:v>
                </c:pt>
                <c:pt idx="258">
                  <c:v>0</c:v>
                </c:pt>
                <c:pt idx="259">
                  <c:v>0</c:v>
                </c:pt>
                <c:pt idx="260">
                  <c:v>0</c:v>
                </c:pt>
                <c:pt idx="261">
                  <c:v>0</c:v>
                </c:pt>
                <c:pt idx="262">
                  <c:v>20</c:v>
                </c:pt>
                <c:pt idx="263">
                  <c:v>0</c:v>
                </c:pt>
                <c:pt idx="264">
                  <c:v>0</c:v>
                </c:pt>
                <c:pt idx="265">
                  <c:v>8</c:v>
                </c:pt>
                <c:pt idx="266">
                  <c:v>0</c:v>
                </c:pt>
                <c:pt idx="267">
                  <c:v>0</c:v>
                </c:pt>
                <c:pt idx="268">
                  <c:v>4</c:v>
                </c:pt>
                <c:pt idx="269">
                  <c:v>14</c:v>
                </c:pt>
                <c:pt idx="270">
                  <c:v>6</c:v>
                </c:pt>
                <c:pt idx="271">
                  <c:v>0</c:v>
                </c:pt>
                <c:pt idx="272">
                  <c:v>0</c:v>
                </c:pt>
                <c:pt idx="273">
                  <c:v>10</c:v>
                </c:pt>
                <c:pt idx="274">
                  <c:v>0</c:v>
                </c:pt>
                <c:pt idx="275">
                  <c:v>7</c:v>
                </c:pt>
                <c:pt idx="276">
                  <c:v>10</c:v>
                </c:pt>
                <c:pt idx="277">
                  <c:v>13</c:v>
                </c:pt>
                <c:pt idx="278">
                  <c:v>13</c:v>
                </c:pt>
                <c:pt idx="279">
                  <c:v>12</c:v>
                </c:pt>
                <c:pt idx="280">
                  <c:v>0</c:v>
                </c:pt>
                <c:pt idx="281">
                  <c:v>0</c:v>
                </c:pt>
                <c:pt idx="282">
                  <c:v>9</c:v>
                </c:pt>
                <c:pt idx="283">
                  <c:v>4</c:v>
                </c:pt>
                <c:pt idx="284">
                  <c:v>8</c:v>
                </c:pt>
                <c:pt idx="285">
                  <c:v>0</c:v>
                </c:pt>
                <c:pt idx="286">
                  <c:v>0</c:v>
                </c:pt>
                <c:pt idx="287">
                  <c:v>0</c:v>
                </c:pt>
                <c:pt idx="288">
                  <c:v>0</c:v>
                </c:pt>
                <c:pt idx="289">
                  <c:v>2</c:v>
                </c:pt>
                <c:pt idx="290">
                  <c:v>6</c:v>
                </c:pt>
                <c:pt idx="291">
                  <c:v>0</c:v>
                </c:pt>
                <c:pt idx="292">
                  <c:v>6</c:v>
                </c:pt>
                <c:pt idx="293">
                  <c:v>42</c:v>
                </c:pt>
                <c:pt idx="294">
                  <c:v>0</c:v>
                </c:pt>
                <c:pt idx="295">
                  <c:v>0</c:v>
                </c:pt>
                <c:pt idx="296">
                  <c:v>0</c:v>
                </c:pt>
                <c:pt idx="297">
                  <c:v>22</c:v>
                </c:pt>
                <c:pt idx="298">
                  <c:v>4</c:v>
                </c:pt>
                <c:pt idx="299">
                  <c:v>7</c:v>
                </c:pt>
                <c:pt idx="300">
                  <c:v>0</c:v>
                </c:pt>
                <c:pt idx="301">
                  <c:v>0</c:v>
                </c:pt>
                <c:pt idx="302">
                  <c:v>0</c:v>
                </c:pt>
                <c:pt idx="303">
                  <c:v>12</c:v>
                </c:pt>
                <c:pt idx="304">
                  <c:v>0</c:v>
                </c:pt>
                <c:pt idx="305">
                  <c:v>5</c:v>
                </c:pt>
                <c:pt idx="306">
                  <c:v>0</c:v>
                </c:pt>
                <c:pt idx="307">
                  <c:v>5</c:v>
                </c:pt>
                <c:pt idx="308">
                  <c:v>0</c:v>
                </c:pt>
                <c:pt idx="309">
                  <c:v>0</c:v>
                </c:pt>
                <c:pt idx="310">
                  <c:v>9</c:v>
                </c:pt>
                <c:pt idx="311">
                  <c:v>10</c:v>
                </c:pt>
                <c:pt idx="312">
                  <c:v>0</c:v>
                </c:pt>
                <c:pt idx="313">
                  <c:v>0</c:v>
                </c:pt>
                <c:pt idx="314">
                  <c:v>6</c:v>
                </c:pt>
                <c:pt idx="315">
                  <c:v>0</c:v>
                </c:pt>
                <c:pt idx="316">
                  <c:v>0</c:v>
                </c:pt>
                <c:pt idx="317">
                  <c:v>0</c:v>
                </c:pt>
                <c:pt idx="318">
                  <c:v>6</c:v>
                </c:pt>
                <c:pt idx="319">
                  <c:v>9</c:v>
                </c:pt>
                <c:pt idx="320">
                  <c:v>0</c:v>
                </c:pt>
                <c:pt idx="321">
                  <c:v>0</c:v>
                </c:pt>
                <c:pt idx="322">
                  <c:v>0</c:v>
                </c:pt>
                <c:pt idx="323">
                  <c:v>0</c:v>
                </c:pt>
                <c:pt idx="324">
                  <c:v>0</c:v>
                </c:pt>
                <c:pt idx="325">
                  <c:v>8</c:v>
                </c:pt>
                <c:pt idx="326">
                  <c:v>5</c:v>
                </c:pt>
                <c:pt idx="327">
                  <c:v>0</c:v>
                </c:pt>
                <c:pt idx="328">
                  <c:v>12</c:v>
                </c:pt>
                <c:pt idx="329">
                  <c:v>0</c:v>
                </c:pt>
                <c:pt idx="330">
                  <c:v>0</c:v>
                </c:pt>
                <c:pt idx="331">
                  <c:v>91</c:v>
                </c:pt>
                <c:pt idx="332">
                  <c:v>0</c:v>
                </c:pt>
                <c:pt idx="333">
                  <c:v>19</c:v>
                </c:pt>
                <c:pt idx="334">
                  <c:v>306</c:v>
                </c:pt>
                <c:pt idx="335">
                  <c:v>0</c:v>
                </c:pt>
                <c:pt idx="336">
                  <c:v>0</c:v>
                </c:pt>
                <c:pt idx="337">
                  <c:v>17</c:v>
                </c:pt>
                <c:pt idx="338">
                  <c:v>30</c:v>
                </c:pt>
                <c:pt idx="339">
                  <c:v>18</c:v>
                </c:pt>
                <c:pt idx="340">
                  <c:v>4</c:v>
                </c:pt>
                <c:pt idx="341">
                  <c:v>13</c:v>
                </c:pt>
                <c:pt idx="342">
                  <c:v>3</c:v>
                </c:pt>
                <c:pt idx="343">
                  <c:v>0</c:v>
                </c:pt>
                <c:pt idx="344">
                  <c:v>0</c:v>
                </c:pt>
                <c:pt idx="345">
                  <c:v>0</c:v>
                </c:pt>
                <c:pt idx="346">
                  <c:v>11</c:v>
                </c:pt>
                <c:pt idx="347">
                  <c:v>3</c:v>
                </c:pt>
                <c:pt idx="348">
                  <c:v>4</c:v>
                </c:pt>
                <c:pt idx="349">
                  <c:v>3</c:v>
                </c:pt>
                <c:pt idx="350">
                  <c:v>0</c:v>
                </c:pt>
                <c:pt idx="351">
                  <c:v>0</c:v>
                </c:pt>
                <c:pt idx="352">
                  <c:v>14</c:v>
                </c:pt>
                <c:pt idx="353">
                  <c:v>0</c:v>
                </c:pt>
                <c:pt idx="354">
                  <c:v>0</c:v>
                </c:pt>
                <c:pt idx="355">
                  <c:v>7</c:v>
                </c:pt>
                <c:pt idx="356">
                  <c:v>0</c:v>
                </c:pt>
                <c:pt idx="357">
                  <c:v>0</c:v>
                </c:pt>
                <c:pt idx="358">
                  <c:v>0</c:v>
                </c:pt>
                <c:pt idx="359">
                  <c:v>0</c:v>
                </c:pt>
                <c:pt idx="360">
                  <c:v>0</c:v>
                </c:pt>
                <c:pt idx="361">
                  <c:v>0</c:v>
                </c:pt>
                <c:pt idx="362">
                  <c:v>0</c:v>
                </c:pt>
                <c:pt idx="363">
                  <c:v>0</c:v>
                </c:pt>
                <c:pt idx="364">
                  <c:v>0</c:v>
                </c:pt>
              </c:numCache>
            </c:numRef>
          </c:val>
          <c:smooth val="0"/>
          <c:extLst>
            <c:ext xmlns:c16="http://schemas.microsoft.com/office/drawing/2014/chart" uri="{C3380CC4-5D6E-409C-BE32-E72D297353CC}">
              <c16:uniqueId val="{00000000-5A2E-40BA-8EBB-22EA96E13914}"/>
            </c:ext>
          </c:extLst>
        </c:ser>
        <c:dLbls>
          <c:showLegendKey val="0"/>
          <c:showVal val="0"/>
          <c:showCatName val="0"/>
          <c:showSerName val="0"/>
          <c:showPercent val="0"/>
          <c:showBubbleSize val="0"/>
        </c:dLbls>
        <c:smooth val="0"/>
        <c:axId val="358520000"/>
        <c:axId val="358521640"/>
      </c:lineChart>
      <c:dateAx>
        <c:axId val="358520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521640"/>
        <c:crosses val="autoZero"/>
        <c:auto val="1"/>
        <c:lblOffset val="100"/>
        <c:baseTimeUnit val="days"/>
      </c:dateAx>
      <c:valAx>
        <c:axId val="358521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520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UK Hydrographic Office</c:v>
                </c:pt>
              </c:strCache>
            </c:strRef>
          </c:tx>
          <c:spPr>
            <a:solidFill>
              <a:schemeClr val="accent1"/>
            </a:solidFill>
            <a:ln>
              <a:noFill/>
            </a:ln>
            <a:effectLst/>
          </c:spPr>
          <c:invertIfNegative val="0"/>
          <c:cat>
            <c:strRef>
              <c:f>Sheet1!$A$2:$A$5</c:f>
              <c:strCache>
                <c:ptCount val="4"/>
                <c:pt idx="0">
                  <c:v>Image</c:v>
                </c:pt>
                <c:pt idx="1">
                  <c:v>Link</c:v>
                </c:pt>
                <c:pt idx="2">
                  <c:v>Status</c:v>
                </c:pt>
                <c:pt idx="3">
                  <c:v>Video</c:v>
                </c:pt>
              </c:strCache>
            </c:strRef>
          </c:cat>
          <c:val>
            <c:numRef>
              <c:f>Sheet1!$B$2:$B$5</c:f>
              <c:numCache>
                <c:formatCode>General</c:formatCode>
                <c:ptCount val="4"/>
                <c:pt idx="0">
                  <c:v>6.6407571782098298</c:v>
                </c:pt>
                <c:pt idx="1">
                  <c:v>5.1930628640370404</c:v>
                </c:pt>
                <c:pt idx="2">
                  <c:v>3.3615390344352698</c:v>
                </c:pt>
                <c:pt idx="3">
                  <c:v>4.9332613974181401</c:v>
                </c:pt>
              </c:numCache>
            </c:numRef>
          </c:val>
          <c:extLst>
            <c:ext xmlns:c16="http://schemas.microsoft.com/office/drawing/2014/chart" uri="{C3380CC4-5D6E-409C-BE32-E72D297353CC}">
              <c16:uniqueId val="{00000000-1F52-4161-91C8-5F179731398F}"/>
            </c:ext>
          </c:extLst>
        </c:ser>
        <c:dLbls>
          <c:showLegendKey val="0"/>
          <c:showVal val="0"/>
          <c:showCatName val="0"/>
          <c:showSerName val="0"/>
          <c:showPercent val="0"/>
          <c:showBubbleSize val="0"/>
        </c:dLbls>
        <c:gapWidth val="219"/>
        <c:overlap val="-27"/>
        <c:axId val="358523280"/>
        <c:axId val="358523936"/>
      </c:barChart>
      <c:catAx>
        <c:axId val="358523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523936"/>
        <c:crosses val="autoZero"/>
        <c:auto val="1"/>
        <c:lblAlgn val="ctr"/>
        <c:lblOffset val="100"/>
        <c:noMultiLvlLbl val="0"/>
      </c:catAx>
      <c:valAx>
        <c:axId val="358523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523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@UKHO</c:v>
                </c:pt>
              </c:strCache>
            </c:strRef>
          </c:tx>
          <c:spPr>
            <a:solidFill>
              <a:schemeClr val="accent1"/>
            </a:solidFill>
            <a:ln>
              <a:noFill/>
            </a:ln>
            <a:effectLst/>
          </c:spPr>
          <c:invertIfNegative val="0"/>
          <c:cat>
            <c:strRef>
              <c:f>Sheet1!$A$2:$A$5</c:f>
              <c:strCache>
                <c:ptCount val="4"/>
                <c:pt idx="0">
                  <c:v>Link</c:v>
                </c:pt>
                <c:pt idx="1">
                  <c:v>Photo</c:v>
                </c:pt>
                <c:pt idx="2">
                  <c:v>Text</c:v>
                </c:pt>
                <c:pt idx="3">
                  <c:v>Video</c:v>
                </c:pt>
              </c:strCache>
            </c:strRef>
          </c:cat>
          <c:val>
            <c:numRef>
              <c:f>Sheet1!$B$2:$B$5</c:f>
              <c:numCache>
                <c:formatCode>General</c:formatCode>
                <c:ptCount val="4"/>
                <c:pt idx="0">
                  <c:v>4.35671332960667</c:v>
                </c:pt>
                <c:pt idx="1">
                  <c:v>5.5594964975756396</c:v>
                </c:pt>
                <c:pt idx="2">
                  <c:v>2.9850746268656998</c:v>
                </c:pt>
                <c:pt idx="3">
                  <c:v>8.2591680175706905</c:v>
                </c:pt>
              </c:numCache>
            </c:numRef>
          </c:val>
          <c:extLst>
            <c:ext xmlns:c16="http://schemas.microsoft.com/office/drawing/2014/chart" uri="{C3380CC4-5D6E-409C-BE32-E72D297353CC}">
              <c16:uniqueId val="{00000000-0DEA-454F-AC1B-590A2C18F216}"/>
            </c:ext>
          </c:extLst>
        </c:ser>
        <c:dLbls>
          <c:showLegendKey val="0"/>
          <c:showVal val="0"/>
          <c:showCatName val="0"/>
          <c:showSerName val="0"/>
          <c:showPercent val="0"/>
          <c:showBubbleSize val="0"/>
        </c:dLbls>
        <c:gapWidth val="219"/>
        <c:overlap val="-27"/>
        <c:axId val="415527512"/>
        <c:axId val="415529808"/>
      </c:barChart>
      <c:catAx>
        <c:axId val="415527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529808"/>
        <c:crosses val="autoZero"/>
        <c:auto val="1"/>
        <c:lblAlgn val="ctr"/>
        <c:lblOffset val="100"/>
        <c:noMultiLvlLbl val="0"/>
      </c:catAx>
      <c:valAx>
        <c:axId val="415529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527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2CC2F-9A16-4B87-8586-831D0BF8235E}"/>
              </a:ext>
            </a:extLst>
          </p:cNvPr>
          <p:cNvSpPr>
            <a:spLocks noGrp="1"/>
          </p:cNvSpPr>
          <p:nvPr>
            <p:ph type="ctrTitle"/>
          </p:nvPr>
        </p:nvSpPr>
        <p:spPr/>
        <p:txBody>
          <a:bodyPr/>
          <a:lstStyle/>
          <a:p>
            <a:r>
              <a:rPr lang="en-US"/>
              <a:t>UKHO</a:t>
            </a:r>
          </a:p>
        </p:txBody>
      </p:sp>
      <p:sp>
        <p:nvSpPr>
          <p:cNvPr id="3" name="Subtitle 2">
            <a:extLst>
              <a:ext uri="{FF2B5EF4-FFF2-40B4-BE49-F238E27FC236}">
                <a16:creationId xmlns:a16="http://schemas.microsoft.com/office/drawing/2014/main" id="{FB12FAE0-2433-429D-B2B3-05453263F82A}"/>
              </a:ext>
            </a:extLst>
          </p:cNvPr>
          <p:cNvSpPr>
            <a:spLocks noGrp="1"/>
          </p:cNvSpPr>
          <p:nvPr>
            <p:ph type="subTitle" idx="1"/>
          </p:nvPr>
        </p:nvSpPr>
        <p:spPr/>
        <p:txBody>
          <a:bodyPr/>
          <a:lstStyle/>
          <a:p>
            <a:r>
              <a:rPr lang="en-US"/>
              <a:t>UK Hydrographic Office</a:t>
            </a:r>
          </a:p>
        </p:txBody>
      </p:sp>
    </p:spTree>
    <p:extLst>
      <p:ext uri="{BB962C8B-B14F-4D97-AF65-F5344CB8AC3E}">
        <p14:creationId xmlns:p14="http://schemas.microsoft.com/office/powerpoint/2010/main" val="30221136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A57CA-8070-480B-93AE-AB649E67C23C}"/>
              </a:ext>
            </a:extLst>
          </p:cNvPr>
          <p:cNvSpPr>
            <a:spLocks noGrp="1"/>
          </p:cNvSpPr>
          <p:nvPr>
            <p:ph type="title"/>
          </p:nvPr>
        </p:nvSpPr>
        <p:spPr/>
        <p:txBody>
          <a:bodyPr/>
          <a:lstStyle/>
          <a:p>
            <a:r>
              <a:rPr lang="en-US"/>
              <a:t>LinkedIn Followers Total | UKHO Profile</a:t>
            </a:r>
          </a:p>
        </p:txBody>
      </p:sp>
      <p:graphicFrame>
        <p:nvGraphicFramePr>
          <p:cNvPr id="6" name="Chart Placeholder 5">
            <a:extLst>
              <a:ext uri="{FF2B5EF4-FFF2-40B4-BE49-F238E27FC236}">
                <a16:creationId xmlns:a16="http://schemas.microsoft.com/office/drawing/2014/main" id="{93F666CB-8DC1-4372-AF79-46A0D6890260}"/>
              </a:ext>
            </a:extLst>
          </p:cNvPr>
          <p:cNvGraphicFramePr>
            <a:graphicFrameLocks noGrp="1"/>
          </p:cNvGraphicFramePr>
          <p:nvPr>
            <p:ph type="chart" sz="quarter" idx="13"/>
            <p:extLst>
              <p:ext uri="{D42A27DB-BD31-4B8C-83A1-F6EECF244321}">
                <p14:modId xmlns:p14="http://schemas.microsoft.com/office/powerpoint/2010/main" val="18717265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C6111E-1A8D-44BC-8A03-29DFC732CE06}"/>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6F82E447-85B4-42E6-BE60-267A4ED061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311417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DED69-E90D-416A-85F8-A555EF1B082A}"/>
              </a:ext>
            </a:extLst>
          </p:cNvPr>
          <p:cNvSpPr>
            <a:spLocks noGrp="1"/>
          </p:cNvSpPr>
          <p:nvPr>
            <p:ph type="title"/>
          </p:nvPr>
        </p:nvSpPr>
        <p:spPr/>
        <p:txBody>
          <a:bodyPr/>
          <a:lstStyle/>
          <a:p>
            <a:r>
              <a:rPr lang="en-US"/>
              <a:t>Twitter Followers Total | UKHO Profile</a:t>
            </a:r>
          </a:p>
        </p:txBody>
      </p:sp>
      <p:graphicFrame>
        <p:nvGraphicFramePr>
          <p:cNvPr id="6" name="Chart Placeholder 5">
            <a:extLst>
              <a:ext uri="{FF2B5EF4-FFF2-40B4-BE49-F238E27FC236}">
                <a16:creationId xmlns:a16="http://schemas.microsoft.com/office/drawing/2014/main" id="{391CEA25-3AB6-41F2-B349-BD4B27BAE364}"/>
              </a:ext>
            </a:extLst>
          </p:cNvPr>
          <p:cNvGraphicFramePr>
            <a:graphicFrameLocks noGrp="1"/>
          </p:cNvGraphicFramePr>
          <p:nvPr>
            <p:ph type="chart" sz="quarter" idx="13"/>
            <p:extLst>
              <p:ext uri="{D42A27DB-BD31-4B8C-83A1-F6EECF244321}">
                <p14:modId xmlns:p14="http://schemas.microsoft.com/office/powerpoint/2010/main" val="15113481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36C4F4-1ED5-4267-8900-63BC8F8C2AF2}"/>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427D7714-347C-4831-A956-3D7374B560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36000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B5978-ABF4-43AD-BC23-27D9094703A3}"/>
              </a:ext>
            </a:extLst>
          </p:cNvPr>
          <p:cNvSpPr>
            <a:spLocks noGrp="1"/>
          </p:cNvSpPr>
          <p:nvPr>
            <p:ph type="title"/>
          </p:nvPr>
        </p:nvSpPr>
        <p:spPr/>
        <p:txBody>
          <a:bodyPr/>
          <a:lstStyle/>
          <a:p>
            <a:r>
              <a:rPr lang="en-US"/>
              <a:t>LinkedIn Post count | UKHO Profile</a:t>
            </a:r>
          </a:p>
        </p:txBody>
      </p:sp>
      <p:graphicFrame>
        <p:nvGraphicFramePr>
          <p:cNvPr id="6" name="Chart Placeholder 5">
            <a:extLst>
              <a:ext uri="{FF2B5EF4-FFF2-40B4-BE49-F238E27FC236}">
                <a16:creationId xmlns:a16="http://schemas.microsoft.com/office/drawing/2014/main" id="{8250F8CA-6DAC-4EB4-BE1C-7D3E542B16E4}"/>
              </a:ext>
            </a:extLst>
          </p:cNvPr>
          <p:cNvGraphicFramePr>
            <a:graphicFrameLocks noGrp="1"/>
          </p:cNvGraphicFramePr>
          <p:nvPr>
            <p:ph type="chart" sz="quarter" idx="13"/>
            <p:extLst>
              <p:ext uri="{D42A27DB-BD31-4B8C-83A1-F6EECF244321}">
                <p14:modId xmlns:p14="http://schemas.microsoft.com/office/powerpoint/2010/main" val="9797320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D0BA4B-54D4-48CD-943A-297CB66734C6}"/>
              </a:ext>
            </a:extLst>
          </p:cNvPr>
          <p:cNvSpPr>
            <a:spLocks noGrp="1"/>
          </p:cNvSpPr>
          <p:nvPr>
            <p:ph type="body" sz="quarter" idx="14"/>
          </p:nvPr>
        </p:nvSpPr>
        <p:spPr/>
        <p:txBody>
          <a:bodyPr/>
          <a:lstStyle/>
          <a:p>
            <a:r>
              <a:rPr lang="en-US"/>
              <a:t>12/05/2022 - 01/03/2023</a:t>
            </a:r>
          </a:p>
        </p:txBody>
      </p:sp>
      <p:sp>
        <p:nvSpPr>
          <p:cNvPr id="5" name="Footer Placeholder 4">
            <a:extLst>
              <a:ext uri="{FF2B5EF4-FFF2-40B4-BE49-F238E27FC236}">
                <a16:creationId xmlns:a16="http://schemas.microsoft.com/office/drawing/2014/main" id="{F2F4D65F-036A-453A-A4D4-94405EFDE8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798716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B0D95-52CD-4402-9DE7-A948AB6777A1}"/>
              </a:ext>
            </a:extLst>
          </p:cNvPr>
          <p:cNvSpPr>
            <a:spLocks noGrp="1"/>
          </p:cNvSpPr>
          <p:nvPr>
            <p:ph type="title"/>
          </p:nvPr>
        </p:nvSpPr>
        <p:spPr/>
        <p:txBody>
          <a:bodyPr/>
          <a:lstStyle/>
          <a:p>
            <a:r>
              <a:rPr lang="en-US"/>
              <a:t>LinkedIn Average Interactions per Post | UKHO Profile</a:t>
            </a:r>
          </a:p>
        </p:txBody>
      </p:sp>
      <p:graphicFrame>
        <p:nvGraphicFramePr>
          <p:cNvPr id="6" name="Chart Placeholder 5">
            <a:extLst>
              <a:ext uri="{FF2B5EF4-FFF2-40B4-BE49-F238E27FC236}">
                <a16:creationId xmlns:a16="http://schemas.microsoft.com/office/drawing/2014/main" id="{CF3A3302-FEAC-4C9B-AE36-1B56653E457B}"/>
              </a:ext>
            </a:extLst>
          </p:cNvPr>
          <p:cNvGraphicFramePr>
            <a:graphicFrameLocks noGrp="1"/>
          </p:cNvGraphicFramePr>
          <p:nvPr>
            <p:ph type="chart" sz="quarter" idx="13"/>
            <p:extLst>
              <p:ext uri="{D42A27DB-BD31-4B8C-83A1-F6EECF244321}">
                <p14:modId xmlns:p14="http://schemas.microsoft.com/office/powerpoint/2010/main" val="21902533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84E557-C71D-4F17-B50C-813E883EC91A}"/>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20EFC869-05EB-43AE-B4D0-597304A57F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15323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00C49C-B5CC-451C-8627-D008689441B6}"/>
              </a:ext>
            </a:extLst>
          </p:cNvPr>
          <p:cNvSpPr>
            <a:spLocks noGrp="1"/>
          </p:cNvSpPr>
          <p:nvPr>
            <p:ph type="title"/>
          </p:nvPr>
        </p:nvSpPr>
        <p:spPr/>
        <p:txBody>
          <a:bodyPr/>
          <a:lstStyle/>
          <a:p>
            <a:r>
              <a:rPr lang="en-US"/>
              <a:t>Twitter Average Interactions Per Own Tweet | UKHO Profile</a:t>
            </a:r>
          </a:p>
        </p:txBody>
      </p:sp>
      <p:graphicFrame>
        <p:nvGraphicFramePr>
          <p:cNvPr id="6" name="Chart Placeholder 5">
            <a:extLst>
              <a:ext uri="{FF2B5EF4-FFF2-40B4-BE49-F238E27FC236}">
                <a16:creationId xmlns:a16="http://schemas.microsoft.com/office/drawing/2014/main" id="{5CBAEE16-86D5-4A1E-8873-544531454FF5}"/>
              </a:ext>
            </a:extLst>
          </p:cNvPr>
          <p:cNvGraphicFramePr>
            <a:graphicFrameLocks noGrp="1"/>
          </p:cNvGraphicFramePr>
          <p:nvPr>
            <p:ph type="chart" sz="quarter" idx="13"/>
            <p:extLst>
              <p:ext uri="{D42A27DB-BD31-4B8C-83A1-F6EECF244321}">
                <p14:modId xmlns:p14="http://schemas.microsoft.com/office/powerpoint/2010/main" val="15221641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6D848C-CB1C-49A4-821C-1F91BFB5927E}"/>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7000D5D8-DA93-4FA8-9FE7-C60D4463D4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39414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56340-CD4D-4C86-8ABA-0A1D05BC5C09}"/>
              </a:ext>
            </a:extLst>
          </p:cNvPr>
          <p:cNvSpPr>
            <a:spLocks noGrp="1"/>
          </p:cNvSpPr>
          <p:nvPr>
            <p:ph type="title"/>
          </p:nvPr>
        </p:nvSpPr>
        <p:spPr/>
        <p:txBody>
          <a:bodyPr/>
          <a:lstStyle/>
          <a:p>
            <a:r>
              <a:rPr lang="en-US"/>
              <a:t>LinkedIn Engagement Rate By Post Type | UKHO Profile</a:t>
            </a:r>
          </a:p>
        </p:txBody>
      </p:sp>
      <p:graphicFrame>
        <p:nvGraphicFramePr>
          <p:cNvPr id="6" name="Chart Placeholder 5">
            <a:extLst>
              <a:ext uri="{FF2B5EF4-FFF2-40B4-BE49-F238E27FC236}">
                <a16:creationId xmlns:a16="http://schemas.microsoft.com/office/drawing/2014/main" id="{456B3B08-F01B-4E52-8EDB-849DFF242EAA}"/>
              </a:ext>
            </a:extLst>
          </p:cNvPr>
          <p:cNvGraphicFramePr>
            <a:graphicFrameLocks noGrp="1"/>
          </p:cNvGraphicFramePr>
          <p:nvPr>
            <p:ph type="chart" sz="quarter" idx="13"/>
            <p:extLst>
              <p:ext uri="{D42A27DB-BD31-4B8C-83A1-F6EECF244321}">
                <p14:modId xmlns:p14="http://schemas.microsoft.com/office/powerpoint/2010/main" val="11398183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6673A1-1BCC-4592-AAFA-9FE5BCB7ACE4}"/>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9276309A-841F-4C82-B064-5A0A856E25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628339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1DAB7-93CC-4C51-B987-6CF76DB086AA}"/>
              </a:ext>
            </a:extLst>
          </p:cNvPr>
          <p:cNvSpPr>
            <a:spLocks noGrp="1"/>
          </p:cNvSpPr>
          <p:nvPr>
            <p:ph type="title"/>
          </p:nvPr>
        </p:nvSpPr>
        <p:spPr/>
        <p:txBody>
          <a:bodyPr/>
          <a:lstStyle/>
          <a:p>
            <a:r>
              <a:rPr lang="en-US"/>
              <a:t>Twitter Engagement Rate By Tweet Type | UKHO Profile</a:t>
            </a:r>
          </a:p>
        </p:txBody>
      </p:sp>
      <p:graphicFrame>
        <p:nvGraphicFramePr>
          <p:cNvPr id="6" name="Chart Placeholder 5">
            <a:extLst>
              <a:ext uri="{FF2B5EF4-FFF2-40B4-BE49-F238E27FC236}">
                <a16:creationId xmlns:a16="http://schemas.microsoft.com/office/drawing/2014/main" id="{5A1D885C-A66C-480E-9601-DA2088418A4A}"/>
              </a:ext>
            </a:extLst>
          </p:cNvPr>
          <p:cNvGraphicFramePr>
            <a:graphicFrameLocks noGrp="1"/>
          </p:cNvGraphicFramePr>
          <p:nvPr>
            <p:ph type="chart" sz="quarter" idx="13"/>
            <p:extLst>
              <p:ext uri="{D42A27DB-BD31-4B8C-83A1-F6EECF244321}">
                <p14:modId xmlns:p14="http://schemas.microsoft.com/office/powerpoint/2010/main" val="40587183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E3FA95-C795-43E0-A63E-604D7D91B9AD}"/>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3893E574-408F-445B-90D0-8E0A9871E9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827674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EB4D0-B57B-4C25-BA0A-8E74F8FFDD35}"/>
              </a:ext>
            </a:extLst>
          </p:cNvPr>
          <p:cNvSpPr>
            <a:spLocks noGrp="1"/>
          </p:cNvSpPr>
          <p:nvPr>
            <p:ph type="title"/>
          </p:nvPr>
        </p:nvSpPr>
        <p:spPr/>
        <p:txBody>
          <a:bodyPr/>
          <a:lstStyle/>
          <a:p>
            <a:r>
              <a:rPr lang="en-US"/>
              <a:t>Twitter Best Engagement | UKHO Profile - 1 of 10</a:t>
            </a:r>
          </a:p>
        </p:txBody>
      </p:sp>
      <p:graphicFrame>
        <p:nvGraphicFramePr>
          <p:cNvPr id="5" name="Table Placeholder 4">
            <a:extLst>
              <a:ext uri="{FF2B5EF4-FFF2-40B4-BE49-F238E27FC236}">
                <a16:creationId xmlns:a16="http://schemas.microsoft.com/office/drawing/2014/main" id="{5A628704-8F73-48C6-837A-F2A32C251249}"/>
              </a:ext>
            </a:extLst>
          </p:cNvPr>
          <p:cNvGraphicFramePr>
            <a:graphicFrameLocks noGrp="1"/>
          </p:cNvGraphicFramePr>
          <p:nvPr>
            <p:ph type="tbl" sz="quarter" idx="13"/>
            <p:extLst>
              <p:ext uri="{D42A27DB-BD31-4B8C-83A1-F6EECF244321}">
                <p14:modId xmlns:p14="http://schemas.microsoft.com/office/powerpoint/2010/main" val="15002554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215064017"/>
                    </a:ext>
                  </a:extLst>
                </a:gridCol>
                <a:gridCol w="1316736">
                  <a:extLst>
                    <a:ext uri="{9D8B030D-6E8A-4147-A177-3AD203B41FA5}">
                      <a16:colId xmlns:a16="http://schemas.microsoft.com/office/drawing/2014/main" val="1199919150"/>
                    </a:ext>
                  </a:extLst>
                </a:gridCol>
                <a:gridCol w="411480">
                  <a:extLst>
                    <a:ext uri="{9D8B030D-6E8A-4147-A177-3AD203B41FA5}">
                      <a16:colId xmlns:a16="http://schemas.microsoft.com/office/drawing/2014/main" val="2487053288"/>
                    </a:ext>
                  </a:extLst>
                </a:gridCol>
                <a:gridCol w="411480">
                  <a:extLst>
                    <a:ext uri="{9D8B030D-6E8A-4147-A177-3AD203B41FA5}">
                      <a16:colId xmlns:a16="http://schemas.microsoft.com/office/drawing/2014/main" val="4099683855"/>
                    </a:ext>
                  </a:extLst>
                </a:gridCol>
                <a:gridCol w="411480">
                  <a:extLst>
                    <a:ext uri="{9D8B030D-6E8A-4147-A177-3AD203B41FA5}">
                      <a16:colId xmlns:a16="http://schemas.microsoft.com/office/drawing/2014/main" val="3731676004"/>
                    </a:ext>
                  </a:extLst>
                </a:gridCol>
                <a:gridCol w="411480">
                  <a:extLst>
                    <a:ext uri="{9D8B030D-6E8A-4147-A177-3AD203B41FA5}">
                      <a16:colId xmlns:a16="http://schemas.microsoft.com/office/drawing/2014/main" val="637438415"/>
                    </a:ext>
                  </a:extLst>
                </a:gridCol>
                <a:gridCol w="411480">
                  <a:extLst>
                    <a:ext uri="{9D8B030D-6E8A-4147-A177-3AD203B41FA5}">
                      <a16:colId xmlns:a16="http://schemas.microsoft.com/office/drawing/2014/main" val="2552978344"/>
                    </a:ext>
                  </a:extLst>
                </a:gridCol>
                <a:gridCol w="411480">
                  <a:extLst>
                    <a:ext uri="{9D8B030D-6E8A-4147-A177-3AD203B41FA5}">
                      <a16:colId xmlns:a16="http://schemas.microsoft.com/office/drawing/2014/main" val="1708856877"/>
                    </a:ext>
                  </a:extLst>
                </a:gridCol>
                <a:gridCol w="576072">
                  <a:extLst>
                    <a:ext uri="{9D8B030D-6E8A-4147-A177-3AD203B41FA5}">
                      <a16:colId xmlns:a16="http://schemas.microsoft.com/office/drawing/2014/main" val="2242440389"/>
                    </a:ext>
                  </a:extLst>
                </a:gridCol>
                <a:gridCol w="411480">
                  <a:extLst>
                    <a:ext uri="{9D8B030D-6E8A-4147-A177-3AD203B41FA5}">
                      <a16:colId xmlns:a16="http://schemas.microsoft.com/office/drawing/2014/main" val="2843273401"/>
                    </a:ext>
                  </a:extLst>
                </a:gridCol>
                <a:gridCol w="411480">
                  <a:extLst>
                    <a:ext uri="{9D8B030D-6E8A-4147-A177-3AD203B41FA5}">
                      <a16:colId xmlns:a16="http://schemas.microsoft.com/office/drawing/2014/main" val="1614246697"/>
                    </a:ext>
                  </a:extLst>
                </a:gridCol>
                <a:gridCol w="411480">
                  <a:extLst>
                    <a:ext uri="{9D8B030D-6E8A-4147-A177-3AD203B41FA5}">
                      <a16:colId xmlns:a16="http://schemas.microsoft.com/office/drawing/2014/main" val="745983229"/>
                    </a:ext>
                  </a:extLst>
                </a:gridCol>
                <a:gridCol w="411480">
                  <a:extLst>
                    <a:ext uri="{9D8B030D-6E8A-4147-A177-3AD203B41FA5}">
                      <a16:colId xmlns:a16="http://schemas.microsoft.com/office/drawing/2014/main" val="38946281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586479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@UKHO - 2022-02-22 11:30:07</a:t>
                      </a:r>
                      <a:r>
                        <a:rPr kumimoji="0" lang="en-US" sz="1000" b="0" i="0" u="none" strike="noStrike" kern="1200" cap="none" spc="0" normalizeH="0" baseline="0" noProof="0">
                          <a:ln>
                            <a:noFill/>
                          </a:ln>
                          <a:solidFill>
                            <a:prstClr val="black"/>
                          </a:solidFill>
                          <a:effectLst/>
                          <a:uLnTx/>
                          <a:uFillTx/>
                          <a:latin typeface="+mn-lt"/>
                          <a:ea typeface="+mn-ea"/>
                          <a:cs typeface="+mn-cs"/>
                        </a:rPr>
                        <a:t>
 There’s still time to enter your innovative ideas for our Diffuse Costal Challenge with @Geovation.  The deadline for submissions has been extended until the 6 March 2022.
Find out more and submit your proposal here: my.admiralty.co.uk/fG5YPPh5vJCW
#CoastalPollution #DiffusePollution pic.twitter.com/NZFgK6x286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Blue Economy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0.9592 %</a:t>
                      </a:r>
                    </a:p>
                  </a:txBody>
                  <a:tcPr/>
                </a:tc>
                <a:extLst>
                  <a:ext uri="{0D108BD9-81ED-4DB2-BD59-A6C34878D82A}">
                    <a16:rowId xmlns:a16="http://schemas.microsoft.com/office/drawing/2014/main" val="362580563"/>
                  </a:ext>
                </a:extLst>
              </a:tr>
            </a:tbl>
          </a:graphicData>
        </a:graphic>
      </p:graphicFrame>
      <p:sp>
        <p:nvSpPr>
          <p:cNvPr id="4" name="Text Placeholder 3">
            <a:extLst>
              <a:ext uri="{FF2B5EF4-FFF2-40B4-BE49-F238E27FC236}">
                <a16:creationId xmlns:a16="http://schemas.microsoft.com/office/drawing/2014/main" id="{DA36ECC8-7D74-4AD9-A9C7-8B72A20131CD}"/>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31545753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D65AB-2857-4D80-8510-2FDE80A2032B}"/>
              </a:ext>
            </a:extLst>
          </p:cNvPr>
          <p:cNvSpPr>
            <a:spLocks noGrp="1"/>
          </p:cNvSpPr>
          <p:nvPr>
            <p:ph type="title"/>
          </p:nvPr>
        </p:nvSpPr>
        <p:spPr/>
        <p:txBody>
          <a:bodyPr/>
          <a:lstStyle/>
          <a:p>
            <a:r>
              <a:rPr lang="en-US"/>
              <a:t>Twitter Best Engagement | UKHO Profile - 2 of 10</a:t>
            </a:r>
          </a:p>
        </p:txBody>
      </p:sp>
      <p:graphicFrame>
        <p:nvGraphicFramePr>
          <p:cNvPr id="5" name="Table Placeholder 4">
            <a:extLst>
              <a:ext uri="{FF2B5EF4-FFF2-40B4-BE49-F238E27FC236}">
                <a16:creationId xmlns:a16="http://schemas.microsoft.com/office/drawing/2014/main" id="{B14CE67D-F93D-4BC4-B1BD-8B8F9F587171}"/>
              </a:ext>
            </a:extLst>
          </p:cNvPr>
          <p:cNvGraphicFramePr>
            <a:graphicFrameLocks noGrp="1"/>
          </p:cNvGraphicFramePr>
          <p:nvPr>
            <p:ph type="tbl" sz="quarter" idx="13"/>
            <p:extLst>
              <p:ext uri="{D42A27DB-BD31-4B8C-83A1-F6EECF244321}">
                <p14:modId xmlns:p14="http://schemas.microsoft.com/office/powerpoint/2010/main" val="39703709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527393372"/>
                    </a:ext>
                  </a:extLst>
                </a:gridCol>
                <a:gridCol w="1316736">
                  <a:extLst>
                    <a:ext uri="{9D8B030D-6E8A-4147-A177-3AD203B41FA5}">
                      <a16:colId xmlns:a16="http://schemas.microsoft.com/office/drawing/2014/main" val="2530229681"/>
                    </a:ext>
                  </a:extLst>
                </a:gridCol>
                <a:gridCol w="411480">
                  <a:extLst>
                    <a:ext uri="{9D8B030D-6E8A-4147-A177-3AD203B41FA5}">
                      <a16:colId xmlns:a16="http://schemas.microsoft.com/office/drawing/2014/main" val="957500684"/>
                    </a:ext>
                  </a:extLst>
                </a:gridCol>
                <a:gridCol w="411480">
                  <a:extLst>
                    <a:ext uri="{9D8B030D-6E8A-4147-A177-3AD203B41FA5}">
                      <a16:colId xmlns:a16="http://schemas.microsoft.com/office/drawing/2014/main" val="1353548057"/>
                    </a:ext>
                  </a:extLst>
                </a:gridCol>
                <a:gridCol w="411480">
                  <a:extLst>
                    <a:ext uri="{9D8B030D-6E8A-4147-A177-3AD203B41FA5}">
                      <a16:colId xmlns:a16="http://schemas.microsoft.com/office/drawing/2014/main" val="2388788504"/>
                    </a:ext>
                  </a:extLst>
                </a:gridCol>
                <a:gridCol w="411480">
                  <a:extLst>
                    <a:ext uri="{9D8B030D-6E8A-4147-A177-3AD203B41FA5}">
                      <a16:colId xmlns:a16="http://schemas.microsoft.com/office/drawing/2014/main" val="226119304"/>
                    </a:ext>
                  </a:extLst>
                </a:gridCol>
                <a:gridCol w="411480">
                  <a:extLst>
                    <a:ext uri="{9D8B030D-6E8A-4147-A177-3AD203B41FA5}">
                      <a16:colId xmlns:a16="http://schemas.microsoft.com/office/drawing/2014/main" val="526864540"/>
                    </a:ext>
                  </a:extLst>
                </a:gridCol>
                <a:gridCol w="411480">
                  <a:extLst>
                    <a:ext uri="{9D8B030D-6E8A-4147-A177-3AD203B41FA5}">
                      <a16:colId xmlns:a16="http://schemas.microsoft.com/office/drawing/2014/main" val="149534579"/>
                    </a:ext>
                  </a:extLst>
                </a:gridCol>
                <a:gridCol w="576072">
                  <a:extLst>
                    <a:ext uri="{9D8B030D-6E8A-4147-A177-3AD203B41FA5}">
                      <a16:colId xmlns:a16="http://schemas.microsoft.com/office/drawing/2014/main" val="1732851843"/>
                    </a:ext>
                  </a:extLst>
                </a:gridCol>
                <a:gridCol w="411480">
                  <a:extLst>
                    <a:ext uri="{9D8B030D-6E8A-4147-A177-3AD203B41FA5}">
                      <a16:colId xmlns:a16="http://schemas.microsoft.com/office/drawing/2014/main" val="2607762820"/>
                    </a:ext>
                  </a:extLst>
                </a:gridCol>
                <a:gridCol w="411480">
                  <a:extLst>
                    <a:ext uri="{9D8B030D-6E8A-4147-A177-3AD203B41FA5}">
                      <a16:colId xmlns:a16="http://schemas.microsoft.com/office/drawing/2014/main" val="1610357972"/>
                    </a:ext>
                  </a:extLst>
                </a:gridCol>
                <a:gridCol w="411480">
                  <a:extLst>
                    <a:ext uri="{9D8B030D-6E8A-4147-A177-3AD203B41FA5}">
                      <a16:colId xmlns:a16="http://schemas.microsoft.com/office/drawing/2014/main" val="236128284"/>
                    </a:ext>
                  </a:extLst>
                </a:gridCol>
                <a:gridCol w="411480">
                  <a:extLst>
                    <a:ext uri="{9D8B030D-6E8A-4147-A177-3AD203B41FA5}">
                      <a16:colId xmlns:a16="http://schemas.microsoft.com/office/drawing/2014/main" val="33805588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5169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@UKHO - 2022-08-31 13:03:04</a:t>
                      </a:r>
                      <a:r>
                        <a:rPr kumimoji="0" lang="en-US" sz="1000" b="0" i="0" u="none" strike="noStrike" kern="1200" cap="none" spc="0" normalizeH="0" baseline="0" noProof="0">
                          <a:ln>
                            <a:noFill/>
                          </a:ln>
                          <a:solidFill>
                            <a:prstClr val="black"/>
                          </a:solidFill>
                          <a:effectLst/>
                          <a:uLnTx/>
                          <a:uFillTx/>
                          <a:latin typeface="+mn-lt"/>
                          <a:ea typeface="+mn-ea"/>
                          <a:cs typeface="+mn-cs"/>
                        </a:rPr>
                        <a:t>
 We're looking for an experienced reward and policy specialist to join our team. This is a leadership opportunity to help drive new and innovative ways to attract and retain talent to our organisation.
Find out more and apply now: ow.ly/rOoV50KwzU4 pic.twitter.com/uaFK1tENhn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NavTomorrow, HR, Government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1.1905 %</a:t>
                      </a:r>
                    </a:p>
                  </a:txBody>
                  <a:tcPr/>
                </a:tc>
                <a:extLst>
                  <a:ext uri="{0D108BD9-81ED-4DB2-BD59-A6C34878D82A}">
                    <a16:rowId xmlns:a16="http://schemas.microsoft.com/office/drawing/2014/main" val="1527280937"/>
                  </a:ext>
                </a:extLst>
              </a:tr>
            </a:tbl>
          </a:graphicData>
        </a:graphic>
      </p:graphicFrame>
      <p:sp>
        <p:nvSpPr>
          <p:cNvPr id="4" name="Text Placeholder 3">
            <a:extLst>
              <a:ext uri="{FF2B5EF4-FFF2-40B4-BE49-F238E27FC236}">
                <a16:creationId xmlns:a16="http://schemas.microsoft.com/office/drawing/2014/main" id="{470B5C97-93FA-4800-BE44-7D86FCC444D1}"/>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1724146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1B8A-5AAD-475C-A91B-17068E477E5E}"/>
              </a:ext>
            </a:extLst>
          </p:cNvPr>
          <p:cNvSpPr>
            <a:spLocks noGrp="1"/>
          </p:cNvSpPr>
          <p:nvPr>
            <p:ph type="title"/>
          </p:nvPr>
        </p:nvSpPr>
        <p:spPr/>
        <p:txBody>
          <a:bodyPr/>
          <a:lstStyle/>
          <a:p>
            <a:r>
              <a:rPr lang="en-US"/>
              <a:t>Twitter Best Engagement | UKHO Profile - 3 of 10</a:t>
            </a:r>
          </a:p>
        </p:txBody>
      </p:sp>
      <p:graphicFrame>
        <p:nvGraphicFramePr>
          <p:cNvPr id="5" name="Table Placeholder 4">
            <a:extLst>
              <a:ext uri="{FF2B5EF4-FFF2-40B4-BE49-F238E27FC236}">
                <a16:creationId xmlns:a16="http://schemas.microsoft.com/office/drawing/2014/main" id="{A6390315-47D7-45C0-8209-B960E777EB4D}"/>
              </a:ext>
            </a:extLst>
          </p:cNvPr>
          <p:cNvGraphicFramePr>
            <a:graphicFrameLocks noGrp="1"/>
          </p:cNvGraphicFramePr>
          <p:nvPr>
            <p:ph type="tbl" sz="quarter" idx="13"/>
            <p:extLst>
              <p:ext uri="{D42A27DB-BD31-4B8C-83A1-F6EECF244321}">
                <p14:modId xmlns:p14="http://schemas.microsoft.com/office/powerpoint/2010/main" val="29784819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810252654"/>
                    </a:ext>
                  </a:extLst>
                </a:gridCol>
                <a:gridCol w="1316736">
                  <a:extLst>
                    <a:ext uri="{9D8B030D-6E8A-4147-A177-3AD203B41FA5}">
                      <a16:colId xmlns:a16="http://schemas.microsoft.com/office/drawing/2014/main" val="1287229144"/>
                    </a:ext>
                  </a:extLst>
                </a:gridCol>
                <a:gridCol w="411480">
                  <a:extLst>
                    <a:ext uri="{9D8B030D-6E8A-4147-A177-3AD203B41FA5}">
                      <a16:colId xmlns:a16="http://schemas.microsoft.com/office/drawing/2014/main" val="3434778586"/>
                    </a:ext>
                  </a:extLst>
                </a:gridCol>
                <a:gridCol w="411480">
                  <a:extLst>
                    <a:ext uri="{9D8B030D-6E8A-4147-A177-3AD203B41FA5}">
                      <a16:colId xmlns:a16="http://schemas.microsoft.com/office/drawing/2014/main" val="3336358972"/>
                    </a:ext>
                  </a:extLst>
                </a:gridCol>
                <a:gridCol w="411480">
                  <a:extLst>
                    <a:ext uri="{9D8B030D-6E8A-4147-A177-3AD203B41FA5}">
                      <a16:colId xmlns:a16="http://schemas.microsoft.com/office/drawing/2014/main" val="3122546828"/>
                    </a:ext>
                  </a:extLst>
                </a:gridCol>
                <a:gridCol w="411480">
                  <a:extLst>
                    <a:ext uri="{9D8B030D-6E8A-4147-A177-3AD203B41FA5}">
                      <a16:colId xmlns:a16="http://schemas.microsoft.com/office/drawing/2014/main" val="2466298428"/>
                    </a:ext>
                  </a:extLst>
                </a:gridCol>
                <a:gridCol w="411480">
                  <a:extLst>
                    <a:ext uri="{9D8B030D-6E8A-4147-A177-3AD203B41FA5}">
                      <a16:colId xmlns:a16="http://schemas.microsoft.com/office/drawing/2014/main" val="1965889816"/>
                    </a:ext>
                  </a:extLst>
                </a:gridCol>
                <a:gridCol w="411480">
                  <a:extLst>
                    <a:ext uri="{9D8B030D-6E8A-4147-A177-3AD203B41FA5}">
                      <a16:colId xmlns:a16="http://schemas.microsoft.com/office/drawing/2014/main" val="3688442987"/>
                    </a:ext>
                  </a:extLst>
                </a:gridCol>
                <a:gridCol w="576072">
                  <a:extLst>
                    <a:ext uri="{9D8B030D-6E8A-4147-A177-3AD203B41FA5}">
                      <a16:colId xmlns:a16="http://schemas.microsoft.com/office/drawing/2014/main" val="3359142109"/>
                    </a:ext>
                  </a:extLst>
                </a:gridCol>
                <a:gridCol w="411480">
                  <a:extLst>
                    <a:ext uri="{9D8B030D-6E8A-4147-A177-3AD203B41FA5}">
                      <a16:colId xmlns:a16="http://schemas.microsoft.com/office/drawing/2014/main" val="2921272033"/>
                    </a:ext>
                  </a:extLst>
                </a:gridCol>
                <a:gridCol w="411480">
                  <a:extLst>
                    <a:ext uri="{9D8B030D-6E8A-4147-A177-3AD203B41FA5}">
                      <a16:colId xmlns:a16="http://schemas.microsoft.com/office/drawing/2014/main" val="2382327703"/>
                    </a:ext>
                  </a:extLst>
                </a:gridCol>
                <a:gridCol w="411480">
                  <a:extLst>
                    <a:ext uri="{9D8B030D-6E8A-4147-A177-3AD203B41FA5}">
                      <a16:colId xmlns:a16="http://schemas.microsoft.com/office/drawing/2014/main" val="2489254042"/>
                    </a:ext>
                  </a:extLst>
                </a:gridCol>
                <a:gridCol w="411480">
                  <a:extLst>
                    <a:ext uri="{9D8B030D-6E8A-4147-A177-3AD203B41FA5}">
                      <a16:colId xmlns:a16="http://schemas.microsoft.com/office/drawing/2014/main" val="38167479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985638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@UKHO - 2022-02-07 12:32:46</a:t>
                      </a:r>
                      <a:r>
                        <a:rPr kumimoji="0" lang="en-US" sz="1000" b="0" i="0" u="none" strike="noStrike" kern="1200" cap="none" spc="0" normalizeH="0" baseline="0" noProof="0">
                          <a:ln>
                            <a:noFill/>
                          </a:ln>
                          <a:solidFill>
                            <a:prstClr val="black"/>
                          </a:solidFill>
                          <a:effectLst/>
                          <a:uLnTx/>
                          <a:uFillTx/>
                          <a:latin typeface="+mn-lt"/>
                          <a:ea typeface="+mn-ea"/>
                          <a:cs typeface="+mn-cs"/>
                        </a:rPr>
                        <a:t>
 We're recruiting for a Non-Executive Director (NED) to join the UKHO board. The role will support in implementing the organisations strategy.
There is still time to apply, find out more: …blicappointments.cabinetoffice.gov.uk/appointment/uk… twitter.com/publicappts/st…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NavTomorrow, Government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1.2821 %</a:t>
                      </a:r>
                    </a:p>
                  </a:txBody>
                  <a:tcPr/>
                </a:tc>
                <a:extLst>
                  <a:ext uri="{0D108BD9-81ED-4DB2-BD59-A6C34878D82A}">
                    <a16:rowId xmlns:a16="http://schemas.microsoft.com/office/drawing/2014/main" val="4189365015"/>
                  </a:ext>
                </a:extLst>
              </a:tr>
            </a:tbl>
          </a:graphicData>
        </a:graphic>
      </p:graphicFrame>
      <p:sp>
        <p:nvSpPr>
          <p:cNvPr id="4" name="Text Placeholder 3">
            <a:extLst>
              <a:ext uri="{FF2B5EF4-FFF2-40B4-BE49-F238E27FC236}">
                <a16:creationId xmlns:a16="http://schemas.microsoft.com/office/drawing/2014/main" id="{968FB500-CCB4-4B5B-AD7C-4F29EA9332B7}"/>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6424317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E3786-5D02-4905-9A44-988BC05C3E5A}"/>
              </a:ext>
            </a:extLst>
          </p:cNvPr>
          <p:cNvSpPr>
            <a:spLocks noGrp="1"/>
          </p:cNvSpPr>
          <p:nvPr>
            <p:ph type="title"/>
          </p:nvPr>
        </p:nvSpPr>
        <p:spPr/>
        <p:txBody>
          <a:bodyPr/>
          <a:lstStyle/>
          <a:p>
            <a:r>
              <a:rPr lang="en-US"/>
              <a:t>Twitter Best Engagement | UKHO Profile - 4 of 10</a:t>
            </a:r>
          </a:p>
        </p:txBody>
      </p:sp>
      <p:graphicFrame>
        <p:nvGraphicFramePr>
          <p:cNvPr id="5" name="Table Placeholder 4">
            <a:extLst>
              <a:ext uri="{FF2B5EF4-FFF2-40B4-BE49-F238E27FC236}">
                <a16:creationId xmlns:a16="http://schemas.microsoft.com/office/drawing/2014/main" id="{E5B73BC3-2AB3-4B77-82CF-7D034C48AFED}"/>
              </a:ext>
            </a:extLst>
          </p:cNvPr>
          <p:cNvGraphicFramePr>
            <a:graphicFrameLocks noGrp="1"/>
          </p:cNvGraphicFramePr>
          <p:nvPr>
            <p:ph type="tbl" sz="quarter" idx="13"/>
            <p:extLst>
              <p:ext uri="{D42A27DB-BD31-4B8C-83A1-F6EECF244321}">
                <p14:modId xmlns:p14="http://schemas.microsoft.com/office/powerpoint/2010/main" val="8236025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612648704"/>
                    </a:ext>
                  </a:extLst>
                </a:gridCol>
                <a:gridCol w="1316736">
                  <a:extLst>
                    <a:ext uri="{9D8B030D-6E8A-4147-A177-3AD203B41FA5}">
                      <a16:colId xmlns:a16="http://schemas.microsoft.com/office/drawing/2014/main" val="502794900"/>
                    </a:ext>
                  </a:extLst>
                </a:gridCol>
                <a:gridCol w="411480">
                  <a:extLst>
                    <a:ext uri="{9D8B030D-6E8A-4147-A177-3AD203B41FA5}">
                      <a16:colId xmlns:a16="http://schemas.microsoft.com/office/drawing/2014/main" val="2113909245"/>
                    </a:ext>
                  </a:extLst>
                </a:gridCol>
                <a:gridCol w="411480">
                  <a:extLst>
                    <a:ext uri="{9D8B030D-6E8A-4147-A177-3AD203B41FA5}">
                      <a16:colId xmlns:a16="http://schemas.microsoft.com/office/drawing/2014/main" val="3454418008"/>
                    </a:ext>
                  </a:extLst>
                </a:gridCol>
                <a:gridCol w="411480">
                  <a:extLst>
                    <a:ext uri="{9D8B030D-6E8A-4147-A177-3AD203B41FA5}">
                      <a16:colId xmlns:a16="http://schemas.microsoft.com/office/drawing/2014/main" val="1069045489"/>
                    </a:ext>
                  </a:extLst>
                </a:gridCol>
                <a:gridCol w="411480">
                  <a:extLst>
                    <a:ext uri="{9D8B030D-6E8A-4147-A177-3AD203B41FA5}">
                      <a16:colId xmlns:a16="http://schemas.microsoft.com/office/drawing/2014/main" val="2536997460"/>
                    </a:ext>
                  </a:extLst>
                </a:gridCol>
                <a:gridCol w="411480">
                  <a:extLst>
                    <a:ext uri="{9D8B030D-6E8A-4147-A177-3AD203B41FA5}">
                      <a16:colId xmlns:a16="http://schemas.microsoft.com/office/drawing/2014/main" val="328985992"/>
                    </a:ext>
                  </a:extLst>
                </a:gridCol>
                <a:gridCol w="411480">
                  <a:extLst>
                    <a:ext uri="{9D8B030D-6E8A-4147-A177-3AD203B41FA5}">
                      <a16:colId xmlns:a16="http://schemas.microsoft.com/office/drawing/2014/main" val="3311583323"/>
                    </a:ext>
                  </a:extLst>
                </a:gridCol>
                <a:gridCol w="576072">
                  <a:extLst>
                    <a:ext uri="{9D8B030D-6E8A-4147-A177-3AD203B41FA5}">
                      <a16:colId xmlns:a16="http://schemas.microsoft.com/office/drawing/2014/main" val="4056489267"/>
                    </a:ext>
                  </a:extLst>
                </a:gridCol>
                <a:gridCol w="411480">
                  <a:extLst>
                    <a:ext uri="{9D8B030D-6E8A-4147-A177-3AD203B41FA5}">
                      <a16:colId xmlns:a16="http://schemas.microsoft.com/office/drawing/2014/main" val="2607595612"/>
                    </a:ext>
                  </a:extLst>
                </a:gridCol>
                <a:gridCol w="411480">
                  <a:extLst>
                    <a:ext uri="{9D8B030D-6E8A-4147-A177-3AD203B41FA5}">
                      <a16:colId xmlns:a16="http://schemas.microsoft.com/office/drawing/2014/main" val="1660934288"/>
                    </a:ext>
                  </a:extLst>
                </a:gridCol>
                <a:gridCol w="411480">
                  <a:extLst>
                    <a:ext uri="{9D8B030D-6E8A-4147-A177-3AD203B41FA5}">
                      <a16:colId xmlns:a16="http://schemas.microsoft.com/office/drawing/2014/main" val="635751096"/>
                    </a:ext>
                  </a:extLst>
                </a:gridCol>
                <a:gridCol w="411480">
                  <a:extLst>
                    <a:ext uri="{9D8B030D-6E8A-4147-A177-3AD203B41FA5}">
                      <a16:colId xmlns:a16="http://schemas.microsoft.com/office/drawing/2014/main" val="6910717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056429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@UKHO - 2022-02-03 08:15:33</a:t>
                      </a:r>
                      <a:r>
                        <a:rPr kumimoji="0" lang="en-US" sz="1000" b="0" i="0" u="none" strike="noStrike" kern="1200" cap="none" spc="0" normalizeH="0" baseline="0" noProof="0">
                          <a:ln>
                            <a:noFill/>
                          </a:ln>
                          <a:solidFill>
                            <a:prstClr val="black"/>
                          </a:solidFill>
                          <a:effectLst/>
                          <a:uLnTx/>
                          <a:uFillTx/>
                          <a:latin typeface="+mn-lt"/>
                          <a:ea typeface="+mn-ea"/>
                          <a:cs typeface="+mn-cs"/>
                        </a:rPr>
                        <a:t>
 Thank you for sharing your story 
@bristolport
We are proud to support our ports with navigational information to ensure safe passage for mariners and port workers. #WeAreEngland twitter.com/bristolport/st…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NavToday, NavTomorrow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1.3870 %</a:t>
                      </a:r>
                    </a:p>
                  </a:txBody>
                  <a:tcPr/>
                </a:tc>
                <a:extLst>
                  <a:ext uri="{0D108BD9-81ED-4DB2-BD59-A6C34878D82A}">
                    <a16:rowId xmlns:a16="http://schemas.microsoft.com/office/drawing/2014/main" val="69690911"/>
                  </a:ext>
                </a:extLst>
              </a:tr>
            </a:tbl>
          </a:graphicData>
        </a:graphic>
      </p:graphicFrame>
      <p:sp>
        <p:nvSpPr>
          <p:cNvPr id="4" name="Text Placeholder 3">
            <a:extLst>
              <a:ext uri="{FF2B5EF4-FFF2-40B4-BE49-F238E27FC236}">
                <a16:creationId xmlns:a16="http://schemas.microsoft.com/office/drawing/2014/main" id="{9DBBA3EF-1D33-4BB0-92B9-807E03EDC171}"/>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32964212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E0FF7-D5D5-42BE-9903-AEB7C4A89342}"/>
              </a:ext>
            </a:extLst>
          </p:cNvPr>
          <p:cNvSpPr>
            <a:spLocks noGrp="1"/>
          </p:cNvSpPr>
          <p:nvPr>
            <p:ph type="title"/>
          </p:nvPr>
        </p:nvSpPr>
        <p:spPr/>
        <p:txBody>
          <a:bodyPr/>
          <a:lstStyle/>
          <a:p>
            <a:r>
              <a:rPr lang="en-US"/>
              <a:t>Twitter Best Engagement | UKHO Profile - 5 of 10</a:t>
            </a:r>
          </a:p>
        </p:txBody>
      </p:sp>
      <p:graphicFrame>
        <p:nvGraphicFramePr>
          <p:cNvPr id="5" name="Table Placeholder 4">
            <a:extLst>
              <a:ext uri="{FF2B5EF4-FFF2-40B4-BE49-F238E27FC236}">
                <a16:creationId xmlns:a16="http://schemas.microsoft.com/office/drawing/2014/main" id="{5FD64A1A-AC4A-4723-A909-55A15671A911}"/>
              </a:ext>
            </a:extLst>
          </p:cNvPr>
          <p:cNvGraphicFramePr>
            <a:graphicFrameLocks noGrp="1"/>
          </p:cNvGraphicFramePr>
          <p:nvPr>
            <p:ph type="tbl" sz="quarter" idx="13"/>
            <p:extLst>
              <p:ext uri="{D42A27DB-BD31-4B8C-83A1-F6EECF244321}">
                <p14:modId xmlns:p14="http://schemas.microsoft.com/office/powerpoint/2010/main" val="13540737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171147512"/>
                    </a:ext>
                  </a:extLst>
                </a:gridCol>
                <a:gridCol w="1316736">
                  <a:extLst>
                    <a:ext uri="{9D8B030D-6E8A-4147-A177-3AD203B41FA5}">
                      <a16:colId xmlns:a16="http://schemas.microsoft.com/office/drawing/2014/main" val="2719995719"/>
                    </a:ext>
                  </a:extLst>
                </a:gridCol>
                <a:gridCol w="411480">
                  <a:extLst>
                    <a:ext uri="{9D8B030D-6E8A-4147-A177-3AD203B41FA5}">
                      <a16:colId xmlns:a16="http://schemas.microsoft.com/office/drawing/2014/main" val="3680766029"/>
                    </a:ext>
                  </a:extLst>
                </a:gridCol>
                <a:gridCol w="411480">
                  <a:extLst>
                    <a:ext uri="{9D8B030D-6E8A-4147-A177-3AD203B41FA5}">
                      <a16:colId xmlns:a16="http://schemas.microsoft.com/office/drawing/2014/main" val="3770919331"/>
                    </a:ext>
                  </a:extLst>
                </a:gridCol>
                <a:gridCol w="411480">
                  <a:extLst>
                    <a:ext uri="{9D8B030D-6E8A-4147-A177-3AD203B41FA5}">
                      <a16:colId xmlns:a16="http://schemas.microsoft.com/office/drawing/2014/main" val="2229191507"/>
                    </a:ext>
                  </a:extLst>
                </a:gridCol>
                <a:gridCol w="411480">
                  <a:extLst>
                    <a:ext uri="{9D8B030D-6E8A-4147-A177-3AD203B41FA5}">
                      <a16:colId xmlns:a16="http://schemas.microsoft.com/office/drawing/2014/main" val="3822244715"/>
                    </a:ext>
                  </a:extLst>
                </a:gridCol>
                <a:gridCol w="411480">
                  <a:extLst>
                    <a:ext uri="{9D8B030D-6E8A-4147-A177-3AD203B41FA5}">
                      <a16:colId xmlns:a16="http://schemas.microsoft.com/office/drawing/2014/main" val="2338306531"/>
                    </a:ext>
                  </a:extLst>
                </a:gridCol>
                <a:gridCol w="411480">
                  <a:extLst>
                    <a:ext uri="{9D8B030D-6E8A-4147-A177-3AD203B41FA5}">
                      <a16:colId xmlns:a16="http://schemas.microsoft.com/office/drawing/2014/main" val="3985745889"/>
                    </a:ext>
                  </a:extLst>
                </a:gridCol>
                <a:gridCol w="576072">
                  <a:extLst>
                    <a:ext uri="{9D8B030D-6E8A-4147-A177-3AD203B41FA5}">
                      <a16:colId xmlns:a16="http://schemas.microsoft.com/office/drawing/2014/main" val="900631982"/>
                    </a:ext>
                  </a:extLst>
                </a:gridCol>
                <a:gridCol w="411480">
                  <a:extLst>
                    <a:ext uri="{9D8B030D-6E8A-4147-A177-3AD203B41FA5}">
                      <a16:colId xmlns:a16="http://schemas.microsoft.com/office/drawing/2014/main" val="452663089"/>
                    </a:ext>
                  </a:extLst>
                </a:gridCol>
                <a:gridCol w="411480">
                  <a:extLst>
                    <a:ext uri="{9D8B030D-6E8A-4147-A177-3AD203B41FA5}">
                      <a16:colId xmlns:a16="http://schemas.microsoft.com/office/drawing/2014/main" val="211972589"/>
                    </a:ext>
                  </a:extLst>
                </a:gridCol>
                <a:gridCol w="411480">
                  <a:extLst>
                    <a:ext uri="{9D8B030D-6E8A-4147-A177-3AD203B41FA5}">
                      <a16:colId xmlns:a16="http://schemas.microsoft.com/office/drawing/2014/main" val="2967000112"/>
                    </a:ext>
                  </a:extLst>
                </a:gridCol>
                <a:gridCol w="411480">
                  <a:extLst>
                    <a:ext uri="{9D8B030D-6E8A-4147-A177-3AD203B41FA5}">
                      <a16:colId xmlns:a16="http://schemas.microsoft.com/office/drawing/2014/main" val="17237253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778450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@UKHO - 2022-01-25 11:23:29</a:t>
                      </a:r>
                      <a:r>
                        <a:rPr kumimoji="0" lang="en-US" sz="1000" b="0" i="0" u="none" strike="noStrike" kern="1200" cap="none" spc="0" normalizeH="0" baseline="0" noProof="0">
                          <a:ln>
                            <a:noFill/>
                          </a:ln>
                          <a:solidFill>
                            <a:prstClr val="black"/>
                          </a:solidFill>
                          <a:effectLst/>
                          <a:uLnTx/>
                          <a:uFillTx/>
                          <a:latin typeface="+mn-lt"/>
                          <a:ea typeface="+mn-ea"/>
                          <a:cs typeface="+mn-cs"/>
                        </a:rPr>
                        <a:t>
 "Diffuse coastal pollution is a hugely challenging issue for marine ecosystems"
Alongside @Geovation we have launched a challenge to find a sustainable solution to tackle diffuse coastal pollution, with a prize of up to £5,000.
Read more here: bit.ly/3rKAKAR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Blue Economy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1.5007 %</a:t>
                      </a:r>
                    </a:p>
                  </a:txBody>
                  <a:tcPr/>
                </a:tc>
                <a:extLst>
                  <a:ext uri="{0D108BD9-81ED-4DB2-BD59-A6C34878D82A}">
                    <a16:rowId xmlns:a16="http://schemas.microsoft.com/office/drawing/2014/main" val="1369529484"/>
                  </a:ext>
                </a:extLst>
              </a:tr>
            </a:tbl>
          </a:graphicData>
        </a:graphic>
      </p:graphicFrame>
      <p:sp>
        <p:nvSpPr>
          <p:cNvPr id="4" name="Text Placeholder 3">
            <a:extLst>
              <a:ext uri="{FF2B5EF4-FFF2-40B4-BE49-F238E27FC236}">
                <a16:creationId xmlns:a16="http://schemas.microsoft.com/office/drawing/2014/main" id="{B40ED0F7-3DB4-4A31-9FBD-DF4EDB5C408A}"/>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11178873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5635C-37A6-4429-BC04-E7A2E794B842}"/>
              </a:ext>
            </a:extLst>
          </p:cNvPr>
          <p:cNvSpPr>
            <a:spLocks noGrp="1"/>
          </p:cNvSpPr>
          <p:nvPr>
            <p:ph type="title"/>
          </p:nvPr>
        </p:nvSpPr>
        <p:spPr/>
        <p:txBody>
          <a:bodyPr/>
          <a:lstStyle/>
          <a:p>
            <a:r>
              <a:rPr lang="en-US"/>
              <a:t>Twitter Best Engagement | UKHO Profile - 6 of 10</a:t>
            </a:r>
          </a:p>
        </p:txBody>
      </p:sp>
      <p:graphicFrame>
        <p:nvGraphicFramePr>
          <p:cNvPr id="5" name="Table Placeholder 4">
            <a:extLst>
              <a:ext uri="{FF2B5EF4-FFF2-40B4-BE49-F238E27FC236}">
                <a16:creationId xmlns:a16="http://schemas.microsoft.com/office/drawing/2014/main" id="{36B6E54B-8491-47E5-99A2-0E9842890403}"/>
              </a:ext>
            </a:extLst>
          </p:cNvPr>
          <p:cNvGraphicFramePr>
            <a:graphicFrameLocks noGrp="1"/>
          </p:cNvGraphicFramePr>
          <p:nvPr>
            <p:ph type="tbl" sz="quarter" idx="13"/>
            <p:extLst>
              <p:ext uri="{D42A27DB-BD31-4B8C-83A1-F6EECF244321}">
                <p14:modId xmlns:p14="http://schemas.microsoft.com/office/powerpoint/2010/main" val="2372887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757472555"/>
                    </a:ext>
                  </a:extLst>
                </a:gridCol>
                <a:gridCol w="1316736">
                  <a:extLst>
                    <a:ext uri="{9D8B030D-6E8A-4147-A177-3AD203B41FA5}">
                      <a16:colId xmlns:a16="http://schemas.microsoft.com/office/drawing/2014/main" val="396187584"/>
                    </a:ext>
                  </a:extLst>
                </a:gridCol>
                <a:gridCol w="411480">
                  <a:extLst>
                    <a:ext uri="{9D8B030D-6E8A-4147-A177-3AD203B41FA5}">
                      <a16:colId xmlns:a16="http://schemas.microsoft.com/office/drawing/2014/main" val="1526065368"/>
                    </a:ext>
                  </a:extLst>
                </a:gridCol>
                <a:gridCol w="411480">
                  <a:extLst>
                    <a:ext uri="{9D8B030D-6E8A-4147-A177-3AD203B41FA5}">
                      <a16:colId xmlns:a16="http://schemas.microsoft.com/office/drawing/2014/main" val="2765102190"/>
                    </a:ext>
                  </a:extLst>
                </a:gridCol>
                <a:gridCol w="411480">
                  <a:extLst>
                    <a:ext uri="{9D8B030D-6E8A-4147-A177-3AD203B41FA5}">
                      <a16:colId xmlns:a16="http://schemas.microsoft.com/office/drawing/2014/main" val="3423154059"/>
                    </a:ext>
                  </a:extLst>
                </a:gridCol>
                <a:gridCol w="411480">
                  <a:extLst>
                    <a:ext uri="{9D8B030D-6E8A-4147-A177-3AD203B41FA5}">
                      <a16:colId xmlns:a16="http://schemas.microsoft.com/office/drawing/2014/main" val="2492964468"/>
                    </a:ext>
                  </a:extLst>
                </a:gridCol>
                <a:gridCol w="411480">
                  <a:extLst>
                    <a:ext uri="{9D8B030D-6E8A-4147-A177-3AD203B41FA5}">
                      <a16:colId xmlns:a16="http://schemas.microsoft.com/office/drawing/2014/main" val="1735650736"/>
                    </a:ext>
                  </a:extLst>
                </a:gridCol>
                <a:gridCol w="411480">
                  <a:extLst>
                    <a:ext uri="{9D8B030D-6E8A-4147-A177-3AD203B41FA5}">
                      <a16:colId xmlns:a16="http://schemas.microsoft.com/office/drawing/2014/main" val="4014175563"/>
                    </a:ext>
                  </a:extLst>
                </a:gridCol>
                <a:gridCol w="576072">
                  <a:extLst>
                    <a:ext uri="{9D8B030D-6E8A-4147-A177-3AD203B41FA5}">
                      <a16:colId xmlns:a16="http://schemas.microsoft.com/office/drawing/2014/main" val="1890218724"/>
                    </a:ext>
                  </a:extLst>
                </a:gridCol>
                <a:gridCol w="411480">
                  <a:extLst>
                    <a:ext uri="{9D8B030D-6E8A-4147-A177-3AD203B41FA5}">
                      <a16:colId xmlns:a16="http://schemas.microsoft.com/office/drawing/2014/main" val="3329550064"/>
                    </a:ext>
                  </a:extLst>
                </a:gridCol>
                <a:gridCol w="411480">
                  <a:extLst>
                    <a:ext uri="{9D8B030D-6E8A-4147-A177-3AD203B41FA5}">
                      <a16:colId xmlns:a16="http://schemas.microsoft.com/office/drawing/2014/main" val="954732592"/>
                    </a:ext>
                  </a:extLst>
                </a:gridCol>
                <a:gridCol w="411480">
                  <a:extLst>
                    <a:ext uri="{9D8B030D-6E8A-4147-A177-3AD203B41FA5}">
                      <a16:colId xmlns:a16="http://schemas.microsoft.com/office/drawing/2014/main" val="3532713735"/>
                    </a:ext>
                  </a:extLst>
                </a:gridCol>
                <a:gridCol w="411480">
                  <a:extLst>
                    <a:ext uri="{9D8B030D-6E8A-4147-A177-3AD203B41FA5}">
                      <a16:colId xmlns:a16="http://schemas.microsoft.com/office/drawing/2014/main" val="11701796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658655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@UKHO - 2022-04-22 09:56:20</a:t>
                      </a:r>
                      <a:r>
                        <a:rPr kumimoji="0" lang="en-US" sz="1000" b="0" i="0" u="none" strike="noStrike" kern="1200" cap="none" spc="0" normalizeH="0" baseline="0" noProof="0">
                          <a:ln>
                            <a:noFill/>
                          </a:ln>
                          <a:solidFill>
                            <a:prstClr val="black"/>
                          </a:solidFill>
                          <a:effectLst/>
                          <a:uLnTx/>
                          <a:uFillTx/>
                          <a:latin typeface="+mn-lt"/>
                          <a:ea typeface="+mn-ea"/>
                          <a:cs typeface="+mn-cs"/>
                        </a:rPr>
                        <a:t>
 We specialise in marine data so that together we can support our world’s oceans in a responsible, sustainable way.
Learn how our #DataScience team created a global mangrove data set to help plot changes, monitor and minimise environmental damage: discover.admiralty.co.uk/about-us/case-… #EarthDay pic.twitter.com/39DQFSvRxb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Blue Economy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1.5044 %</a:t>
                      </a:r>
                    </a:p>
                  </a:txBody>
                  <a:tcPr/>
                </a:tc>
                <a:extLst>
                  <a:ext uri="{0D108BD9-81ED-4DB2-BD59-A6C34878D82A}">
                    <a16:rowId xmlns:a16="http://schemas.microsoft.com/office/drawing/2014/main" val="136184222"/>
                  </a:ext>
                </a:extLst>
              </a:tr>
            </a:tbl>
          </a:graphicData>
        </a:graphic>
      </p:graphicFrame>
      <p:sp>
        <p:nvSpPr>
          <p:cNvPr id="4" name="Text Placeholder 3">
            <a:extLst>
              <a:ext uri="{FF2B5EF4-FFF2-40B4-BE49-F238E27FC236}">
                <a16:creationId xmlns:a16="http://schemas.microsoft.com/office/drawing/2014/main" id="{D6B9194B-D41F-4EC3-B185-34F281687A8B}"/>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2380133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FEFB8-4573-414F-A89B-CFB030F8D80D}"/>
              </a:ext>
            </a:extLst>
          </p:cNvPr>
          <p:cNvSpPr>
            <a:spLocks noGrp="1"/>
          </p:cNvSpPr>
          <p:nvPr>
            <p:ph type="title"/>
          </p:nvPr>
        </p:nvSpPr>
        <p:spPr/>
        <p:txBody>
          <a:bodyPr/>
          <a:lstStyle/>
          <a:p>
            <a:r>
              <a:rPr lang="en-US"/>
              <a:t>Twitter Best Engagement | UKHO Profile - 7 of 10</a:t>
            </a:r>
          </a:p>
        </p:txBody>
      </p:sp>
      <p:graphicFrame>
        <p:nvGraphicFramePr>
          <p:cNvPr id="5" name="Table Placeholder 4">
            <a:extLst>
              <a:ext uri="{FF2B5EF4-FFF2-40B4-BE49-F238E27FC236}">
                <a16:creationId xmlns:a16="http://schemas.microsoft.com/office/drawing/2014/main" id="{8689AD7D-B4EC-4A4B-B441-7E5E7F499FBF}"/>
              </a:ext>
            </a:extLst>
          </p:cNvPr>
          <p:cNvGraphicFramePr>
            <a:graphicFrameLocks noGrp="1"/>
          </p:cNvGraphicFramePr>
          <p:nvPr>
            <p:ph type="tbl" sz="quarter" idx="13"/>
            <p:extLst>
              <p:ext uri="{D42A27DB-BD31-4B8C-83A1-F6EECF244321}">
                <p14:modId xmlns:p14="http://schemas.microsoft.com/office/powerpoint/2010/main" val="19167220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390099002"/>
                    </a:ext>
                  </a:extLst>
                </a:gridCol>
                <a:gridCol w="1316736">
                  <a:extLst>
                    <a:ext uri="{9D8B030D-6E8A-4147-A177-3AD203B41FA5}">
                      <a16:colId xmlns:a16="http://schemas.microsoft.com/office/drawing/2014/main" val="3567674600"/>
                    </a:ext>
                  </a:extLst>
                </a:gridCol>
                <a:gridCol w="411480">
                  <a:extLst>
                    <a:ext uri="{9D8B030D-6E8A-4147-A177-3AD203B41FA5}">
                      <a16:colId xmlns:a16="http://schemas.microsoft.com/office/drawing/2014/main" val="674818437"/>
                    </a:ext>
                  </a:extLst>
                </a:gridCol>
                <a:gridCol w="411480">
                  <a:extLst>
                    <a:ext uri="{9D8B030D-6E8A-4147-A177-3AD203B41FA5}">
                      <a16:colId xmlns:a16="http://schemas.microsoft.com/office/drawing/2014/main" val="2486124348"/>
                    </a:ext>
                  </a:extLst>
                </a:gridCol>
                <a:gridCol w="411480">
                  <a:extLst>
                    <a:ext uri="{9D8B030D-6E8A-4147-A177-3AD203B41FA5}">
                      <a16:colId xmlns:a16="http://schemas.microsoft.com/office/drawing/2014/main" val="3697703643"/>
                    </a:ext>
                  </a:extLst>
                </a:gridCol>
                <a:gridCol w="411480">
                  <a:extLst>
                    <a:ext uri="{9D8B030D-6E8A-4147-A177-3AD203B41FA5}">
                      <a16:colId xmlns:a16="http://schemas.microsoft.com/office/drawing/2014/main" val="1660244166"/>
                    </a:ext>
                  </a:extLst>
                </a:gridCol>
                <a:gridCol w="411480">
                  <a:extLst>
                    <a:ext uri="{9D8B030D-6E8A-4147-A177-3AD203B41FA5}">
                      <a16:colId xmlns:a16="http://schemas.microsoft.com/office/drawing/2014/main" val="1332462909"/>
                    </a:ext>
                  </a:extLst>
                </a:gridCol>
                <a:gridCol w="411480">
                  <a:extLst>
                    <a:ext uri="{9D8B030D-6E8A-4147-A177-3AD203B41FA5}">
                      <a16:colId xmlns:a16="http://schemas.microsoft.com/office/drawing/2014/main" val="3073716128"/>
                    </a:ext>
                  </a:extLst>
                </a:gridCol>
                <a:gridCol w="576072">
                  <a:extLst>
                    <a:ext uri="{9D8B030D-6E8A-4147-A177-3AD203B41FA5}">
                      <a16:colId xmlns:a16="http://schemas.microsoft.com/office/drawing/2014/main" val="2222990441"/>
                    </a:ext>
                  </a:extLst>
                </a:gridCol>
                <a:gridCol w="411480">
                  <a:extLst>
                    <a:ext uri="{9D8B030D-6E8A-4147-A177-3AD203B41FA5}">
                      <a16:colId xmlns:a16="http://schemas.microsoft.com/office/drawing/2014/main" val="3902710836"/>
                    </a:ext>
                  </a:extLst>
                </a:gridCol>
                <a:gridCol w="411480">
                  <a:extLst>
                    <a:ext uri="{9D8B030D-6E8A-4147-A177-3AD203B41FA5}">
                      <a16:colId xmlns:a16="http://schemas.microsoft.com/office/drawing/2014/main" val="2471237525"/>
                    </a:ext>
                  </a:extLst>
                </a:gridCol>
                <a:gridCol w="411480">
                  <a:extLst>
                    <a:ext uri="{9D8B030D-6E8A-4147-A177-3AD203B41FA5}">
                      <a16:colId xmlns:a16="http://schemas.microsoft.com/office/drawing/2014/main" val="568762528"/>
                    </a:ext>
                  </a:extLst>
                </a:gridCol>
                <a:gridCol w="411480">
                  <a:extLst>
                    <a:ext uri="{9D8B030D-6E8A-4147-A177-3AD203B41FA5}">
                      <a16:colId xmlns:a16="http://schemas.microsoft.com/office/drawing/2014/main" val="36749584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672445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@UKHO - 2022-11-11 10:46:29</a:t>
                      </a:r>
                      <a:r>
                        <a:rPr kumimoji="0" lang="en-US" sz="1000" b="0" i="0" u="none" strike="noStrike" kern="1200" cap="none" spc="0" normalizeH="0" baseline="0" noProof="0">
                          <a:ln>
                            <a:noFill/>
                          </a:ln>
                          <a:solidFill>
                            <a:prstClr val="black"/>
                          </a:solidFill>
                          <a:effectLst/>
                          <a:uLnTx/>
                          <a:uFillTx/>
                          <a:latin typeface="+mn-lt"/>
                          <a:ea typeface="+mn-ea"/>
                          <a:cs typeface="+mn-cs"/>
                        </a:rPr>
                        <a:t>
 This #RemembranceDay we reflect, remember and honour those armed forces members who served to protect their nation.
#RemembranceDay twitter.com/DefenceHQ/stat…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Awareness, NavToday, Defence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1.5660 %</a:t>
                      </a:r>
                    </a:p>
                  </a:txBody>
                  <a:tcPr/>
                </a:tc>
                <a:extLst>
                  <a:ext uri="{0D108BD9-81ED-4DB2-BD59-A6C34878D82A}">
                    <a16:rowId xmlns:a16="http://schemas.microsoft.com/office/drawing/2014/main" val="824478677"/>
                  </a:ext>
                </a:extLst>
              </a:tr>
            </a:tbl>
          </a:graphicData>
        </a:graphic>
      </p:graphicFrame>
      <p:sp>
        <p:nvSpPr>
          <p:cNvPr id="4" name="Text Placeholder 3">
            <a:extLst>
              <a:ext uri="{FF2B5EF4-FFF2-40B4-BE49-F238E27FC236}">
                <a16:creationId xmlns:a16="http://schemas.microsoft.com/office/drawing/2014/main" id="{A4A91288-B583-40D3-A484-567CA4933CE1}"/>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19911077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9C54A-1CC9-4913-8DA1-CD0A260AA231}"/>
              </a:ext>
            </a:extLst>
          </p:cNvPr>
          <p:cNvSpPr>
            <a:spLocks noGrp="1"/>
          </p:cNvSpPr>
          <p:nvPr>
            <p:ph type="title"/>
          </p:nvPr>
        </p:nvSpPr>
        <p:spPr/>
        <p:txBody>
          <a:bodyPr/>
          <a:lstStyle/>
          <a:p>
            <a:r>
              <a:rPr lang="en-US"/>
              <a:t>Twitter Best Engagement | UKHO Profile - 8 of 10</a:t>
            </a:r>
          </a:p>
        </p:txBody>
      </p:sp>
      <p:graphicFrame>
        <p:nvGraphicFramePr>
          <p:cNvPr id="5" name="Table Placeholder 4">
            <a:extLst>
              <a:ext uri="{FF2B5EF4-FFF2-40B4-BE49-F238E27FC236}">
                <a16:creationId xmlns:a16="http://schemas.microsoft.com/office/drawing/2014/main" id="{3873B11A-1C5A-4651-AAFD-48331355A341}"/>
              </a:ext>
            </a:extLst>
          </p:cNvPr>
          <p:cNvGraphicFramePr>
            <a:graphicFrameLocks noGrp="1"/>
          </p:cNvGraphicFramePr>
          <p:nvPr>
            <p:ph type="tbl" sz="quarter" idx="13"/>
            <p:extLst>
              <p:ext uri="{D42A27DB-BD31-4B8C-83A1-F6EECF244321}">
                <p14:modId xmlns:p14="http://schemas.microsoft.com/office/powerpoint/2010/main" val="3479654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837512686"/>
                    </a:ext>
                  </a:extLst>
                </a:gridCol>
                <a:gridCol w="1316736">
                  <a:extLst>
                    <a:ext uri="{9D8B030D-6E8A-4147-A177-3AD203B41FA5}">
                      <a16:colId xmlns:a16="http://schemas.microsoft.com/office/drawing/2014/main" val="4081099829"/>
                    </a:ext>
                  </a:extLst>
                </a:gridCol>
                <a:gridCol w="411480">
                  <a:extLst>
                    <a:ext uri="{9D8B030D-6E8A-4147-A177-3AD203B41FA5}">
                      <a16:colId xmlns:a16="http://schemas.microsoft.com/office/drawing/2014/main" val="49702054"/>
                    </a:ext>
                  </a:extLst>
                </a:gridCol>
                <a:gridCol w="411480">
                  <a:extLst>
                    <a:ext uri="{9D8B030D-6E8A-4147-A177-3AD203B41FA5}">
                      <a16:colId xmlns:a16="http://schemas.microsoft.com/office/drawing/2014/main" val="3886694337"/>
                    </a:ext>
                  </a:extLst>
                </a:gridCol>
                <a:gridCol w="411480">
                  <a:extLst>
                    <a:ext uri="{9D8B030D-6E8A-4147-A177-3AD203B41FA5}">
                      <a16:colId xmlns:a16="http://schemas.microsoft.com/office/drawing/2014/main" val="2699197055"/>
                    </a:ext>
                  </a:extLst>
                </a:gridCol>
                <a:gridCol w="411480">
                  <a:extLst>
                    <a:ext uri="{9D8B030D-6E8A-4147-A177-3AD203B41FA5}">
                      <a16:colId xmlns:a16="http://schemas.microsoft.com/office/drawing/2014/main" val="1060657534"/>
                    </a:ext>
                  </a:extLst>
                </a:gridCol>
                <a:gridCol w="411480">
                  <a:extLst>
                    <a:ext uri="{9D8B030D-6E8A-4147-A177-3AD203B41FA5}">
                      <a16:colId xmlns:a16="http://schemas.microsoft.com/office/drawing/2014/main" val="2885179062"/>
                    </a:ext>
                  </a:extLst>
                </a:gridCol>
                <a:gridCol w="411480">
                  <a:extLst>
                    <a:ext uri="{9D8B030D-6E8A-4147-A177-3AD203B41FA5}">
                      <a16:colId xmlns:a16="http://schemas.microsoft.com/office/drawing/2014/main" val="3303342859"/>
                    </a:ext>
                  </a:extLst>
                </a:gridCol>
                <a:gridCol w="576072">
                  <a:extLst>
                    <a:ext uri="{9D8B030D-6E8A-4147-A177-3AD203B41FA5}">
                      <a16:colId xmlns:a16="http://schemas.microsoft.com/office/drawing/2014/main" val="332604912"/>
                    </a:ext>
                  </a:extLst>
                </a:gridCol>
                <a:gridCol w="411480">
                  <a:extLst>
                    <a:ext uri="{9D8B030D-6E8A-4147-A177-3AD203B41FA5}">
                      <a16:colId xmlns:a16="http://schemas.microsoft.com/office/drawing/2014/main" val="2222196429"/>
                    </a:ext>
                  </a:extLst>
                </a:gridCol>
                <a:gridCol w="411480">
                  <a:extLst>
                    <a:ext uri="{9D8B030D-6E8A-4147-A177-3AD203B41FA5}">
                      <a16:colId xmlns:a16="http://schemas.microsoft.com/office/drawing/2014/main" val="2492293017"/>
                    </a:ext>
                  </a:extLst>
                </a:gridCol>
                <a:gridCol w="411480">
                  <a:extLst>
                    <a:ext uri="{9D8B030D-6E8A-4147-A177-3AD203B41FA5}">
                      <a16:colId xmlns:a16="http://schemas.microsoft.com/office/drawing/2014/main" val="2963822702"/>
                    </a:ext>
                  </a:extLst>
                </a:gridCol>
                <a:gridCol w="411480">
                  <a:extLst>
                    <a:ext uri="{9D8B030D-6E8A-4147-A177-3AD203B41FA5}">
                      <a16:colId xmlns:a16="http://schemas.microsoft.com/office/drawing/2014/main" val="18254335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281172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@UKHO - 2022-01-10 15:58:52</a:t>
                      </a:r>
                      <a:r>
                        <a:rPr kumimoji="0" lang="en-US" sz="1000" b="0" i="0" u="none" strike="noStrike" kern="1200" cap="none" spc="0" normalizeH="0" baseline="0" noProof="0">
                          <a:ln>
                            <a:noFill/>
                          </a:ln>
                          <a:solidFill>
                            <a:prstClr val="black"/>
                          </a:solidFill>
                          <a:effectLst/>
                          <a:uLnTx/>
                          <a:uFillTx/>
                          <a:latin typeface="+mn-lt"/>
                          <a:ea typeface="+mn-ea"/>
                          <a:cs typeface="+mn-cs"/>
                        </a:rPr>
                        <a:t>
 "Sometimes effective changes around existing practices that personally connect with people daily can be more than just policies, procedures, technology and data or information."
Dr Gerald J Wong, UKHO Data Strategy &amp;amp; Governance Lead, spoke to @Nicola_Askham about Data Governance. twitter.com/Nicola_Askham/…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1.6616 %</a:t>
                      </a:r>
                    </a:p>
                  </a:txBody>
                  <a:tcPr/>
                </a:tc>
                <a:extLst>
                  <a:ext uri="{0D108BD9-81ED-4DB2-BD59-A6C34878D82A}">
                    <a16:rowId xmlns:a16="http://schemas.microsoft.com/office/drawing/2014/main" val="3507499603"/>
                  </a:ext>
                </a:extLst>
              </a:tr>
            </a:tbl>
          </a:graphicData>
        </a:graphic>
      </p:graphicFrame>
      <p:sp>
        <p:nvSpPr>
          <p:cNvPr id="4" name="Text Placeholder 3">
            <a:extLst>
              <a:ext uri="{FF2B5EF4-FFF2-40B4-BE49-F238E27FC236}">
                <a16:creationId xmlns:a16="http://schemas.microsoft.com/office/drawing/2014/main" id="{962A961B-96C2-466D-9441-71D5A8AA82B3}"/>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23545600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CC02B-4FFA-49A2-921E-DA1867FEBE60}"/>
              </a:ext>
            </a:extLst>
          </p:cNvPr>
          <p:cNvSpPr>
            <a:spLocks noGrp="1"/>
          </p:cNvSpPr>
          <p:nvPr>
            <p:ph type="title"/>
          </p:nvPr>
        </p:nvSpPr>
        <p:spPr/>
        <p:txBody>
          <a:bodyPr/>
          <a:lstStyle/>
          <a:p>
            <a:r>
              <a:rPr lang="en-US"/>
              <a:t>Twitter Best Engagement | UKHO Profile - 9 of 10</a:t>
            </a:r>
          </a:p>
        </p:txBody>
      </p:sp>
      <p:graphicFrame>
        <p:nvGraphicFramePr>
          <p:cNvPr id="5" name="Table Placeholder 4">
            <a:extLst>
              <a:ext uri="{FF2B5EF4-FFF2-40B4-BE49-F238E27FC236}">
                <a16:creationId xmlns:a16="http://schemas.microsoft.com/office/drawing/2014/main" id="{7386B7BB-CA12-48C3-89CB-A0B4D02AA3C6}"/>
              </a:ext>
            </a:extLst>
          </p:cNvPr>
          <p:cNvGraphicFramePr>
            <a:graphicFrameLocks noGrp="1"/>
          </p:cNvGraphicFramePr>
          <p:nvPr>
            <p:ph type="tbl" sz="quarter" idx="13"/>
            <p:extLst>
              <p:ext uri="{D42A27DB-BD31-4B8C-83A1-F6EECF244321}">
                <p14:modId xmlns:p14="http://schemas.microsoft.com/office/powerpoint/2010/main" val="18013756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174193982"/>
                    </a:ext>
                  </a:extLst>
                </a:gridCol>
                <a:gridCol w="1316736">
                  <a:extLst>
                    <a:ext uri="{9D8B030D-6E8A-4147-A177-3AD203B41FA5}">
                      <a16:colId xmlns:a16="http://schemas.microsoft.com/office/drawing/2014/main" val="3516538879"/>
                    </a:ext>
                  </a:extLst>
                </a:gridCol>
                <a:gridCol w="411480">
                  <a:extLst>
                    <a:ext uri="{9D8B030D-6E8A-4147-A177-3AD203B41FA5}">
                      <a16:colId xmlns:a16="http://schemas.microsoft.com/office/drawing/2014/main" val="432863049"/>
                    </a:ext>
                  </a:extLst>
                </a:gridCol>
                <a:gridCol w="411480">
                  <a:extLst>
                    <a:ext uri="{9D8B030D-6E8A-4147-A177-3AD203B41FA5}">
                      <a16:colId xmlns:a16="http://schemas.microsoft.com/office/drawing/2014/main" val="3340230029"/>
                    </a:ext>
                  </a:extLst>
                </a:gridCol>
                <a:gridCol w="411480">
                  <a:extLst>
                    <a:ext uri="{9D8B030D-6E8A-4147-A177-3AD203B41FA5}">
                      <a16:colId xmlns:a16="http://schemas.microsoft.com/office/drawing/2014/main" val="3481304507"/>
                    </a:ext>
                  </a:extLst>
                </a:gridCol>
                <a:gridCol w="411480">
                  <a:extLst>
                    <a:ext uri="{9D8B030D-6E8A-4147-A177-3AD203B41FA5}">
                      <a16:colId xmlns:a16="http://schemas.microsoft.com/office/drawing/2014/main" val="3313862408"/>
                    </a:ext>
                  </a:extLst>
                </a:gridCol>
                <a:gridCol w="411480">
                  <a:extLst>
                    <a:ext uri="{9D8B030D-6E8A-4147-A177-3AD203B41FA5}">
                      <a16:colId xmlns:a16="http://schemas.microsoft.com/office/drawing/2014/main" val="3277928337"/>
                    </a:ext>
                  </a:extLst>
                </a:gridCol>
                <a:gridCol w="411480">
                  <a:extLst>
                    <a:ext uri="{9D8B030D-6E8A-4147-A177-3AD203B41FA5}">
                      <a16:colId xmlns:a16="http://schemas.microsoft.com/office/drawing/2014/main" val="1261956130"/>
                    </a:ext>
                  </a:extLst>
                </a:gridCol>
                <a:gridCol w="576072">
                  <a:extLst>
                    <a:ext uri="{9D8B030D-6E8A-4147-A177-3AD203B41FA5}">
                      <a16:colId xmlns:a16="http://schemas.microsoft.com/office/drawing/2014/main" val="3349649233"/>
                    </a:ext>
                  </a:extLst>
                </a:gridCol>
                <a:gridCol w="411480">
                  <a:extLst>
                    <a:ext uri="{9D8B030D-6E8A-4147-A177-3AD203B41FA5}">
                      <a16:colId xmlns:a16="http://schemas.microsoft.com/office/drawing/2014/main" val="2839961081"/>
                    </a:ext>
                  </a:extLst>
                </a:gridCol>
                <a:gridCol w="411480">
                  <a:extLst>
                    <a:ext uri="{9D8B030D-6E8A-4147-A177-3AD203B41FA5}">
                      <a16:colId xmlns:a16="http://schemas.microsoft.com/office/drawing/2014/main" val="697610254"/>
                    </a:ext>
                  </a:extLst>
                </a:gridCol>
                <a:gridCol w="411480">
                  <a:extLst>
                    <a:ext uri="{9D8B030D-6E8A-4147-A177-3AD203B41FA5}">
                      <a16:colId xmlns:a16="http://schemas.microsoft.com/office/drawing/2014/main" val="109359781"/>
                    </a:ext>
                  </a:extLst>
                </a:gridCol>
                <a:gridCol w="411480">
                  <a:extLst>
                    <a:ext uri="{9D8B030D-6E8A-4147-A177-3AD203B41FA5}">
                      <a16:colId xmlns:a16="http://schemas.microsoft.com/office/drawing/2014/main" val="33505979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320019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@UKHO - 2022-10-11 12:15:47</a:t>
                      </a:r>
                      <a:r>
                        <a:rPr kumimoji="0" lang="en-US" sz="1000" b="0" i="0" u="none" strike="noStrike" kern="1200" cap="none" spc="0" normalizeH="0" baseline="0" noProof="0">
                          <a:ln>
                            <a:noFill/>
                          </a:ln>
                          <a:solidFill>
                            <a:prstClr val="black"/>
                          </a:solidFill>
                          <a:effectLst/>
                          <a:uLnTx/>
                          <a:uFillTx/>
                          <a:latin typeface="+mn-lt"/>
                          <a:ea typeface="+mn-ea"/>
                          <a:cs typeface="+mn-cs"/>
                        </a:rPr>
                        <a:t>
 Come and visit us at our stand or join us for our presentation on the benefits and progress to date of the new UK Centre for Seabed Mapping initiative. #UKCSM 
Register below: twitter.com/mapthegaps/sta…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 Government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1.6827 %</a:t>
                      </a:r>
                    </a:p>
                  </a:txBody>
                  <a:tcPr/>
                </a:tc>
                <a:extLst>
                  <a:ext uri="{0D108BD9-81ED-4DB2-BD59-A6C34878D82A}">
                    <a16:rowId xmlns:a16="http://schemas.microsoft.com/office/drawing/2014/main" val="3724636274"/>
                  </a:ext>
                </a:extLst>
              </a:tr>
            </a:tbl>
          </a:graphicData>
        </a:graphic>
      </p:graphicFrame>
      <p:sp>
        <p:nvSpPr>
          <p:cNvPr id="4" name="Text Placeholder 3">
            <a:extLst>
              <a:ext uri="{FF2B5EF4-FFF2-40B4-BE49-F238E27FC236}">
                <a16:creationId xmlns:a16="http://schemas.microsoft.com/office/drawing/2014/main" id="{8E4562F1-9564-4471-9F7B-142BB1ADC960}"/>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27539412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D15D8-086A-41C0-AAD8-27735C45130A}"/>
              </a:ext>
            </a:extLst>
          </p:cNvPr>
          <p:cNvSpPr>
            <a:spLocks noGrp="1"/>
          </p:cNvSpPr>
          <p:nvPr>
            <p:ph type="title"/>
          </p:nvPr>
        </p:nvSpPr>
        <p:spPr/>
        <p:txBody>
          <a:bodyPr/>
          <a:lstStyle/>
          <a:p>
            <a:r>
              <a:rPr lang="en-US"/>
              <a:t>Twitter Best Engagement | UKHO Profile - 10 of 10</a:t>
            </a:r>
          </a:p>
        </p:txBody>
      </p:sp>
      <p:graphicFrame>
        <p:nvGraphicFramePr>
          <p:cNvPr id="5" name="Table Placeholder 4">
            <a:extLst>
              <a:ext uri="{FF2B5EF4-FFF2-40B4-BE49-F238E27FC236}">
                <a16:creationId xmlns:a16="http://schemas.microsoft.com/office/drawing/2014/main" id="{233571C5-E50A-4EAF-85B7-642FA3481B26}"/>
              </a:ext>
            </a:extLst>
          </p:cNvPr>
          <p:cNvGraphicFramePr>
            <a:graphicFrameLocks noGrp="1"/>
          </p:cNvGraphicFramePr>
          <p:nvPr>
            <p:ph type="tbl" sz="quarter" idx="13"/>
            <p:extLst>
              <p:ext uri="{D42A27DB-BD31-4B8C-83A1-F6EECF244321}">
                <p14:modId xmlns:p14="http://schemas.microsoft.com/office/powerpoint/2010/main" val="15153142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775329189"/>
                    </a:ext>
                  </a:extLst>
                </a:gridCol>
                <a:gridCol w="1316736">
                  <a:extLst>
                    <a:ext uri="{9D8B030D-6E8A-4147-A177-3AD203B41FA5}">
                      <a16:colId xmlns:a16="http://schemas.microsoft.com/office/drawing/2014/main" val="3420222736"/>
                    </a:ext>
                  </a:extLst>
                </a:gridCol>
                <a:gridCol w="411480">
                  <a:extLst>
                    <a:ext uri="{9D8B030D-6E8A-4147-A177-3AD203B41FA5}">
                      <a16:colId xmlns:a16="http://schemas.microsoft.com/office/drawing/2014/main" val="1702515294"/>
                    </a:ext>
                  </a:extLst>
                </a:gridCol>
                <a:gridCol w="411480">
                  <a:extLst>
                    <a:ext uri="{9D8B030D-6E8A-4147-A177-3AD203B41FA5}">
                      <a16:colId xmlns:a16="http://schemas.microsoft.com/office/drawing/2014/main" val="537651034"/>
                    </a:ext>
                  </a:extLst>
                </a:gridCol>
                <a:gridCol w="411480">
                  <a:extLst>
                    <a:ext uri="{9D8B030D-6E8A-4147-A177-3AD203B41FA5}">
                      <a16:colId xmlns:a16="http://schemas.microsoft.com/office/drawing/2014/main" val="1256934322"/>
                    </a:ext>
                  </a:extLst>
                </a:gridCol>
                <a:gridCol w="411480">
                  <a:extLst>
                    <a:ext uri="{9D8B030D-6E8A-4147-A177-3AD203B41FA5}">
                      <a16:colId xmlns:a16="http://schemas.microsoft.com/office/drawing/2014/main" val="1041524607"/>
                    </a:ext>
                  </a:extLst>
                </a:gridCol>
                <a:gridCol w="411480">
                  <a:extLst>
                    <a:ext uri="{9D8B030D-6E8A-4147-A177-3AD203B41FA5}">
                      <a16:colId xmlns:a16="http://schemas.microsoft.com/office/drawing/2014/main" val="4164727507"/>
                    </a:ext>
                  </a:extLst>
                </a:gridCol>
                <a:gridCol w="411480">
                  <a:extLst>
                    <a:ext uri="{9D8B030D-6E8A-4147-A177-3AD203B41FA5}">
                      <a16:colId xmlns:a16="http://schemas.microsoft.com/office/drawing/2014/main" val="3806041276"/>
                    </a:ext>
                  </a:extLst>
                </a:gridCol>
                <a:gridCol w="576072">
                  <a:extLst>
                    <a:ext uri="{9D8B030D-6E8A-4147-A177-3AD203B41FA5}">
                      <a16:colId xmlns:a16="http://schemas.microsoft.com/office/drawing/2014/main" val="3523905503"/>
                    </a:ext>
                  </a:extLst>
                </a:gridCol>
                <a:gridCol w="411480">
                  <a:extLst>
                    <a:ext uri="{9D8B030D-6E8A-4147-A177-3AD203B41FA5}">
                      <a16:colId xmlns:a16="http://schemas.microsoft.com/office/drawing/2014/main" val="2799554483"/>
                    </a:ext>
                  </a:extLst>
                </a:gridCol>
                <a:gridCol w="411480">
                  <a:extLst>
                    <a:ext uri="{9D8B030D-6E8A-4147-A177-3AD203B41FA5}">
                      <a16:colId xmlns:a16="http://schemas.microsoft.com/office/drawing/2014/main" val="3227953702"/>
                    </a:ext>
                  </a:extLst>
                </a:gridCol>
                <a:gridCol w="411480">
                  <a:extLst>
                    <a:ext uri="{9D8B030D-6E8A-4147-A177-3AD203B41FA5}">
                      <a16:colId xmlns:a16="http://schemas.microsoft.com/office/drawing/2014/main" val="848208796"/>
                    </a:ext>
                  </a:extLst>
                </a:gridCol>
                <a:gridCol w="411480">
                  <a:extLst>
                    <a:ext uri="{9D8B030D-6E8A-4147-A177-3AD203B41FA5}">
                      <a16:colId xmlns:a16="http://schemas.microsoft.com/office/drawing/2014/main" val="20271097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79355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@UKHO - 2022-08-16 09:57:01</a:t>
                      </a:r>
                      <a:r>
                        <a:rPr kumimoji="0" lang="en-US" sz="1000" b="0" i="0" u="none" strike="noStrike" kern="1200" cap="none" spc="0" normalizeH="0" baseline="0" noProof="0">
                          <a:ln>
                            <a:noFill/>
                          </a:ln>
                          <a:solidFill>
                            <a:prstClr val="black"/>
                          </a:solidFill>
                          <a:effectLst/>
                          <a:uLnTx/>
                          <a:uFillTx/>
                          <a:latin typeface="+mn-lt"/>
                          <a:ea typeface="+mn-ea"/>
                          <a:cs typeface="+mn-cs"/>
                        </a:rPr>
                        <a:t>
 We are supporting the UK government in enhancing the UK’s maritime security knowledge through the recently established UK Centre for Seabed Mapping #UKCSM, which seeks to improve quantity, quality and access of #SeabedMapping data. admiralty.co.uk/uk-centre-for-…
gov.uk/government/new… pic.twitter.com/24kQQwcFhF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NavToday, NavTomorrow, HR, Government, Defence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1.7118 %</a:t>
                      </a:r>
                    </a:p>
                  </a:txBody>
                  <a:tcPr/>
                </a:tc>
                <a:extLst>
                  <a:ext uri="{0D108BD9-81ED-4DB2-BD59-A6C34878D82A}">
                    <a16:rowId xmlns:a16="http://schemas.microsoft.com/office/drawing/2014/main" val="316212487"/>
                  </a:ext>
                </a:extLst>
              </a:tr>
            </a:tbl>
          </a:graphicData>
        </a:graphic>
      </p:graphicFrame>
      <p:sp>
        <p:nvSpPr>
          <p:cNvPr id="4" name="Text Placeholder 3">
            <a:extLst>
              <a:ext uri="{FF2B5EF4-FFF2-40B4-BE49-F238E27FC236}">
                <a16:creationId xmlns:a16="http://schemas.microsoft.com/office/drawing/2014/main" id="{E02FC8BE-2402-4459-B53E-D6A2B64FCD9A}"/>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15676305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DB8F6-12BB-4EE2-B431-A51753AD6899}"/>
              </a:ext>
            </a:extLst>
          </p:cNvPr>
          <p:cNvSpPr>
            <a:spLocks noGrp="1"/>
          </p:cNvSpPr>
          <p:nvPr>
            <p:ph type="title"/>
          </p:nvPr>
        </p:nvSpPr>
        <p:spPr/>
        <p:txBody>
          <a:bodyPr/>
          <a:lstStyle/>
          <a:p>
            <a:r>
              <a:rPr lang="en-US"/>
              <a:t>Twitter Least Engagement | UKHO Profile - 1 of 10</a:t>
            </a:r>
          </a:p>
        </p:txBody>
      </p:sp>
      <p:graphicFrame>
        <p:nvGraphicFramePr>
          <p:cNvPr id="5" name="Table Placeholder 4">
            <a:extLst>
              <a:ext uri="{FF2B5EF4-FFF2-40B4-BE49-F238E27FC236}">
                <a16:creationId xmlns:a16="http://schemas.microsoft.com/office/drawing/2014/main" id="{2CEFC090-42E4-4B13-B901-4BBA18A31548}"/>
              </a:ext>
            </a:extLst>
          </p:cNvPr>
          <p:cNvGraphicFramePr>
            <a:graphicFrameLocks noGrp="1"/>
          </p:cNvGraphicFramePr>
          <p:nvPr>
            <p:ph type="tbl" sz="quarter" idx="13"/>
            <p:extLst>
              <p:ext uri="{D42A27DB-BD31-4B8C-83A1-F6EECF244321}">
                <p14:modId xmlns:p14="http://schemas.microsoft.com/office/powerpoint/2010/main" val="27848957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331544363"/>
                    </a:ext>
                  </a:extLst>
                </a:gridCol>
                <a:gridCol w="1316736">
                  <a:extLst>
                    <a:ext uri="{9D8B030D-6E8A-4147-A177-3AD203B41FA5}">
                      <a16:colId xmlns:a16="http://schemas.microsoft.com/office/drawing/2014/main" val="2999728612"/>
                    </a:ext>
                  </a:extLst>
                </a:gridCol>
                <a:gridCol w="411480">
                  <a:extLst>
                    <a:ext uri="{9D8B030D-6E8A-4147-A177-3AD203B41FA5}">
                      <a16:colId xmlns:a16="http://schemas.microsoft.com/office/drawing/2014/main" val="2435705209"/>
                    </a:ext>
                  </a:extLst>
                </a:gridCol>
                <a:gridCol w="411480">
                  <a:extLst>
                    <a:ext uri="{9D8B030D-6E8A-4147-A177-3AD203B41FA5}">
                      <a16:colId xmlns:a16="http://schemas.microsoft.com/office/drawing/2014/main" val="1159144551"/>
                    </a:ext>
                  </a:extLst>
                </a:gridCol>
                <a:gridCol w="411480">
                  <a:extLst>
                    <a:ext uri="{9D8B030D-6E8A-4147-A177-3AD203B41FA5}">
                      <a16:colId xmlns:a16="http://schemas.microsoft.com/office/drawing/2014/main" val="2954998292"/>
                    </a:ext>
                  </a:extLst>
                </a:gridCol>
                <a:gridCol w="411480">
                  <a:extLst>
                    <a:ext uri="{9D8B030D-6E8A-4147-A177-3AD203B41FA5}">
                      <a16:colId xmlns:a16="http://schemas.microsoft.com/office/drawing/2014/main" val="3063320321"/>
                    </a:ext>
                  </a:extLst>
                </a:gridCol>
                <a:gridCol w="411480">
                  <a:extLst>
                    <a:ext uri="{9D8B030D-6E8A-4147-A177-3AD203B41FA5}">
                      <a16:colId xmlns:a16="http://schemas.microsoft.com/office/drawing/2014/main" val="976591930"/>
                    </a:ext>
                  </a:extLst>
                </a:gridCol>
                <a:gridCol w="411480">
                  <a:extLst>
                    <a:ext uri="{9D8B030D-6E8A-4147-A177-3AD203B41FA5}">
                      <a16:colId xmlns:a16="http://schemas.microsoft.com/office/drawing/2014/main" val="3870289532"/>
                    </a:ext>
                  </a:extLst>
                </a:gridCol>
                <a:gridCol w="576072">
                  <a:extLst>
                    <a:ext uri="{9D8B030D-6E8A-4147-A177-3AD203B41FA5}">
                      <a16:colId xmlns:a16="http://schemas.microsoft.com/office/drawing/2014/main" val="2670721580"/>
                    </a:ext>
                  </a:extLst>
                </a:gridCol>
                <a:gridCol w="411480">
                  <a:extLst>
                    <a:ext uri="{9D8B030D-6E8A-4147-A177-3AD203B41FA5}">
                      <a16:colId xmlns:a16="http://schemas.microsoft.com/office/drawing/2014/main" val="2152208781"/>
                    </a:ext>
                  </a:extLst>
                </a:gridCol>
                <a:gridCol w="411480">
                  <a:extLst>
                    <a:ext uri="{9D8B030D-6E8A-4147-A177-3AD203B41FA5}">
                      <a16:colId xmlns:a16="http://schemas.microsoft.com/office/drawing/2014/main" val="3501511176"/>
                    </a:ext>
                  </a:extLst>
                </a:gridCol>
                <a:gridCol w="411480">
                  <a:extLst>
                    <a:ext uri="{9D8B030D-6E8A-4147-A177-3AD203B41FA5}">
                      <a16:colId xmlns:a16="http://schemas.microsoft.com/office/drawing/2014/main" val="1523998189"/>
                    </a:ext>
                  </a:extLst>
                </a:gridCol>
                <a:gridCol w="411480">
                  <a:extLst>
                    <a:ext uri="{9D8B030D-6E8A-4147-A177-3AD203B41FA5}">
                      <a16:colId xmlns:a16="http://schemas.microsoft.com/office/drawing/2014/main" val="3373980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549884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@UKHO - 2022-02-22 11:30:07</a:t>
                      </a:r>
                      <a:r>
                        <a:rPr kumimoji="0" lang="en-US" sz="1000" b="0" i="0" u="none" strike="noStrike" kern="1200" cap="none" spc="0" normalizeH="0" baseline="0" noProof="0">
                          <a:ln>
                            <a:noFill/>
                          </a:ln>
                          <a:solidFill>
                            <a:prstClr val="black"/>
                          </a:solidFill>
                          <a:effectLst/>
                          <a:uLnTx/>
                          <a:uFillTx/>
                          <a:latin typeface="+mn-lt"/>
                          <a:ea typeface="+mn-ea"/>
                          <a:cs typeface="+mn-cs"/>
                        </a:rPr>
                        <a:t>
 There’s still time to enter your innovative ideas for our Diffuse Costal Challenge with @Geovation.  The deadline for submissions has been extended until the 6 March 2022.
Find out more and submit your proposal here: my.admiralty.co.uk/fG5YPPh5vJCW
#CoastalPollution #DiffusePollution pic.twitter.com/NZFgK6x286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Blue Economy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0.9592 %</a:t>
                      </a:r>
                    </a:p>
                  </a:txBody>
                  <a:tcPr/>
                </a:tc>
                <a:extLst>
                  <a:ext uri="{0D108BD9-81ED-4DB2-BD59-A6C34878D82A}">
                    <a16:rowId xmlns:a16="http://schemas.microsoft.com/office/drawing/2014/main" val="777466153"/>
                  </a:ext>
                </a:extLst>
              </a:tr>
            </a:tbl>
          </a:graphicData>
        </a:graphic>
      </p:graphicFrame>
      <p:sp>
        <p:nvSpPr>
          <p:cNvPr id="4" name="Text Placeholder 3">
            <a:extLst>
              <a:ext uri="{FF2B5EF4-FFF2-40B4-BE49-F238E27FC236}">
                <a16:creationId xmlns:a16="http://schemas.microsoft.com/office/drawing/2014/main" id="{6D6AACAD-BD39-44D4-8CBE-3421BC9B1B5B}"/>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12370175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7E300-E6E2-4C30-A60D-9120F223DF0D}"/>
              </a:ext>
            </a:extLst>
          </p:cNvPr>
          <p:cNvSpPr>
            <a:spLocks noGrp="1"/>
          </p:cNvSpPr>
          <p:nvPr>
            <p:ph type="title"/>
          </p:nvPr>
        </p:nvSpPr>
        <p:spPr/>
        <p:txBody>
          <a:bodyPr/>
          <a:lstStyle/>
          <a:p>
            <a:r>
              <a:rPr lang="en-US"/>
              <a:t>Twitter Least Engagement | UKHO Profile - 2 of 10</a:t>
            </a:r>
          </a:p>
        </p:txBody>
      </p:sp>
      <p:graphicFrame>
        <p:nvGraphicFramePr>
          <p:cNvPr id="5" name="Table Placeholder 4">
            <a:extLst>
              <a:ext uri="{FF2B5EF4-FFF2-40B4-BE49-F238E27FC236}">
                <a16:creationId xmlns:a16="http://schemas.microsoft.com/office/drawing/2014/main" id="{447D4465-4565-42BB-BB79-ED8565C34191}"/>
              </a:ext>
            </a:extLst>
          </p:cNvPr>
          <p:cNvGraphicFramePr>
            <a:graphicFrameLocks noGrp="1"/>
          </p:cNvGraphicFramePr>
          <p:nvPr>
            <p:ph type="tbl" sz="quarter" idx="13"/>
            <p:extLst>
              <p:ext uri="{D42A27DB-BD31-4B8C-83A1-F6EECF244321}">
                <p14:modId xmlns:p14="http://schemas.microsoft.com/office/powerpoint/2010/main" val="4149887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790198311"/>
                    </a:ext>
                  </a:extLst>
                </a:gridCol>
                <a:gridCol w="1316736">
                  <a:extLst>
                    <a:ext uri="{9D8B030D-6E8A-4147-A177-3AD203B41FA5}">
                      <a16:colId xmlns:a16="http://schemas.microsoft.com/office/drawing/2014/main" val="1028077639"/>
                    </a:ext>
                  </a:extLst>
                </a:gridCol>
                <a:gridCol w="411480">
                  <a:extLst>
                    <a:ext uri="{9D8B030D-6E8A-4147-A177-3AD203B41FA5}">
                      <a16:colId xmlns:a16="http://schemas.microsoft.com/office/drawing/2014/main" val="502833402"/>
                    </a:ext>
                  </a:extLst>
                </a:gridCol>
                <a:gridCol w="411480">
                  <a:extLst>
                    <a:ext uri="{9D8B030D-6E8A-4147-A177-3AD203B41FA5}">
                      <a16:colId xmlns:a16="http://schemas.microsoft.com/office/drawing/2014/main" val="2750507229"/>
                    </a:ext>
                  </a:extLst>
                </a:gridCol>
                <a:gridCol w="411480">
                  <a:extLst>
                    <a:ext uri="{9D8B030D-6E8A-4147-A177-3AD203B41FA5}">
                      <a16:colId xmlns:a16="http://schemas.microsoft.com/office/drawing/2014/main" val="1593201415"/>
                    </a:ext>
                  </a:extLst>
                </a:gridCol>
                <a:gridCol w="411480">
                  <a:extLst>
                    <a:ext uri="{9D8B030D-6E8A-4147-A177-3AD203B41FA5}">
                      <a16:colId xmlns:a16="http://schemas.microsoft.com/office/drawing/2014/main" val="1640972069"/>
                    </a:ext>
                  </a:extLst>
                </a:gridCol>
                <a:gridCol w="411480">
                  <a:extLst>
                    <a:ext uri="{9D8B030D-6E8A-4147-A177-3AD203B41FA5}">
                      <a16:colId xmlns:a16="http://schemas.microsoft.com/office/drawing/2014/main" val="2821265721"/>
                    </a:ext>
                  </a:extLst>
                </a:gridCol>
                <a:gridCol w="411480">
                  <a:extLst>
                    <a:ext uri="{9D8B030D-6E8A-4147-A177-3AD203B41FA5}">
                      <a16:colId xmlns:a16="http://schemas.microsoft.com/office/drawing/2014/main" val="1322882791"/>
                    </a:ext>
                  </a:extLst>
                </a:gridCol>
                <a:gridCol w="576072">
                  <a:extLst>
                    <a:ext uri="{9D8B030D-6E8A-4147-A177-3AD203B41FA5}">
                      <a16:colId xmlns:a16="http://schemas.microsoft.com/office/drawing/2014/main" val="881780924"/>
                    </a:ext>
                  </a:extLst>
                </a:gridCol>
                <a:gridCol w="411480">
                  <a:extLst>
                    <a:ext uri="{9D8B030D-6E8A-4147-A177-3AD203B41FA5}">
                      <a16:colId xmlns:a16="http://schemas.microsoft.com/office/drawing/2014/main" val="2642919853"/>
                    </a:ext>
                  </a:extLst>
                </a:gridCol>
                <a:gridCol w="411480">
                  <a:extLst>
                    <a:ext uri="{9D8B030D-6E8A-4147-A177-3AD203B41FA5}">
                      <a16:colId xmlns:a16="http://schemas.microsoft.com/office/drawing/2014/main" val="1709222887"/>
                    </a:ext>
                  </a:extLst>
                </a:gridCol>
                <a:gridCol w="411480">
                  <a:extLst>
                    <a:ext uri="{9D8B030D-6E8A-4147-A177-3AD203B41FA5}">
                      <a16:colId xmlns:a16="http://schemas.microsoft.com/office/drawing/2014/main" val="2321307638"/>
                    </a:ext>
                  </a:extLst>
                </a:gridCol>
                <a:gridCol w="411480">
                  <a:extLst>
                    <a:ext uri="{9D8B030D-6E8A-4147-A177-3AD203B41FA5}">
                      <a16:colId xmlns:a16="http://schemas.microsoft.com/office/drawing/2014/main" val="31961556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379694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@UKHO - 2022-08-31 13:03:04</a:t>
                      </a:r>
                      <a:r>
                        <a:rPr kumimoji="0" lang="en-US" sz="1000" b="0" i="0" u="none" strike="noStrike" kern="1200" cap="none" spc="0" normalizeH="0" baseline="0" noProof="0">
                          <a:ln>
                            <a:noFill/>
                          </a:ln>
                          <a:solidFill>
                            <a:prstClr val="black"/>
                          </a:solidFill>
                          <a:effectLst/>
                          <a:uLnTx/>
                          <a:uFillTx/>
                          <a:latin typeface="+mn-lt"/>
                          <a:ea typeface="+mn-ea"/>
                          <a:cs typeface="+mn-cs"/>
                        </a:rPr>
                        <a:t>
 We're looking for an experienced reward and policy specialist to join our team. This is a leadership opportunity to help drive new and innovative ways to attract and retain talent to our organisation.
Find out more and apply now: ow.ly/rOoV50KwzU4 pic.twitter.com/uaFK1tENhn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NavTomorrow, HR, Government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1.1905 %</a:t>
                      </a:r>
                    </a:p>
                  </a:txBody>
                  <a:tcPr/>
                </a:tc>
                <a:extLst>
                  <a:ext uri="{0D108BD9-81ED-4DB2-BD59-A6C34878D82A}">
                    <a16:rowId xmlns:a16="http://schemas.microsoft.com/office/drawing/2014/main" val="2609467926"/>
                  </a:ext>
                </a:extLst>
              </a:tr>
            </a:tbl>
          </a:graphicData>
        </a:graphic>
      </p:graphicFrame>
      <p:sp>
        <p:nvSpPr>
          <p:cNvPr id="4" name="Text Placeholder 3">
            <a:extLst>
              <a:ext uri="{FF2B5EF4-FFF2-40B4-BE49-F238E27FC236}">
                <a16:creationId xmlns:a16="http://schemas.microsoft.com/office/drawing/2014/main" id="{2B60D3BC-D349-4134-941F-6AF1A896F193}"/>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28474087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A417F-486B-4655-BCE7-4AB8EC7F9A05}"/>
              </a:ext>
            </a:extLst>
          </p:cNvPr>
          <p:cNvSpPr>
            <a:spLocks noGrp="1"/>
          </p:cNvSpPr>
          <p:nvPr>
            <p:ph type="title"/>
          </p:nvPr>
        </p:nvSpPr>
        <p:spPr/>
        <p:txBody>
          <a:bodyPr/>
          <a:lstStyle/>
          <a:p>
            <a:r>
              <a:rPr lang="en-US"/>
              <a:t>Twitter Least Engagement | UKHO Profile - 3 of 10</a:t>
            </a:r>
          </a:p>
        </p:txBody>
      </p:sp>
      <p:graphicFrame>
        <p:nvGraphicFramePr>
          <p:cNvPr id="5" name="Table Placeholder 4">
            <a:extLst>
              <a:ext uri="{FF2B5EF4-FFF2-40B4-BE49-F238E27FC236}">
                <a16:creationId xmlns:a16="http://schemas.microsoft.com/office/drawing/2014/main" id="{9889FF1B-B757-4B4B-88AF-8CA6F8418690}"/>
              </a:ext>
            </a:extLst>
          </p:cNvPr>
          <p:cNvGraphicFramePr>
            <a:graphicFrameLocks noGrp="1"/>
          </p:cNvGraphicFramePr>
          <p:nvPr>
            <p:ph type="tbl" sz="quarter" idx="13"/>
            <p:extLst>
              <p:ext uri="{D42A27DB-BD31-4B8C-83A1-F6EECF244321}">
                <p14:modId xmlns:p14="http://schemas.microsoft.com/office/powerpoint/2010/main" val="39312241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61471493"/>
                    </a:ext>
                  </a:extLst>
                </a:gridCol>
                <a:gridCol w="1316736">
                  <a:extLst>
                    <a:ext uri="{9D8B030D-6E8A-4147-A177-3AD203B41FA5}">
                      <a16:colId xmlns:a16="http://schemas.microsoft.com/office/drawing/2014/main" val="2219808758"/>
                    </a:ext>
                  </a:extLst>
                </a:gridCol>
                <a:gridCol w="411480">
                  <a:extLst>
                    <a:ext uri="{9D8B030D-6E8A-4147-A177-3AD203B41FA5}">
                      <a16:colId xmlns:a16="http://schemas.microsoft.com/office/drawing/2014/main" val="1960348837"/>
                    </a:ext>
                  </a:extLst>
                </a:gridCol>
                <a:gridCol w="411480">
                  <a:extLst>
                    <a:ext uri="{9D8B030D-6E8A-4147-A177-3AD203B41FA5}">
                      <a16:colId xmlns:a16="http://schemas.microsoft.com/office/drawing/2014/main" val="4121937881"/>
                    </a:ext>
                  </a:extLst>
                </a:gridCol>
                <a:gridCol w="411480">
                  <a:extLst>
                    <a:ext uri="{9D8B030D-6E8A-4147-A177-3AD203B41FA5}">
                      <a16:colId xmlns:a16="http://schemas.microsoft.com/office/drawing/2014/main" val="2210040665"/>
                    </a:ext>
                  </a:extLst>
                </a:gridCol>
                <a:gridCol w="411480">
                  <a:extLst>
                    <a:ext uri="{9D8B030D-6E8A-4147-A177-3AD203B41FA5}">
                      <a16:colId xmlns:a16="http://schemas.microsoft.com/office/drawing/2014/main" val="1944080992"/>
                    </a:ext>
                  </a:extLst>
                </a:gridCol>
                <a:gridCol w="411480">
                  <a:extLst>
                    <a:ext uri="{9D8B030D-6E8A-4147-A177-3AD203B41FA5}">
                      <a16:colId xmlns:a16="http://schemas.microsoft.com/office/drawing/2014/main" val="478873054"/>
                    </a:ext>
                  </a:extLst>
                </a:gridCol>
                <a:gridCol w="411480">
                  <a:extLst>
                    <a:ext uri="{9D8B030D-6E8A-4147-A177-3AD203B41FA5}">
                      <a16:colId xmlns:a16="http://schemas.microsoft.com/office/drawing/2014/main" val="182536913"/>
                    </a:ext>
                  </a:extLst>
                </a:gridCol>
                <a:gridCol w="576072">
                  <a:extLst>
                    <a:ext uri="{9D8B030D-6E8A-4147-A177-3AD203B41FA5}">
                      <a16:colId xmlns:a16="http://schemas.microsoft.com/office/drawing/2014/main" val="2482810487"/>
                    </a:ext>
                  </a:extLst>
                </a:gridCol>
                <a:gridCol w="411480">
                  <a:extLst>
                    <a:ext uri="{9D8B030D-6E8A-4147-A177-3AD203B41FA5}">
                      <a16:colId xmlns:a16="http://schemas.microsoft.com/office/drawing/2014/main" val="1433062804"/>
                    </a:ext>
                  </a:extLst>
                </a:gridCol>
                <a:gridCol w="411480">
                  <a:extLst>
                    <a:ext uri="{9D8B030D-6E8A-4147-A177-3AD203B41FA5}">
                      <a16:colId xmlns:a16="http://schemas.microsoft.com/office/drawing/2014/main" val="1317699768"/>
                    </a:ext>
                  </a:extLst>
                </a:gridCol>
                <a:gridCol w="411480">
                  <a:extLst>
                    <a:ext uri="{9D8B030D-6E8A-4147-A177-3AD203B41FA5}">
                      <a16:colId xmlns:a16="http://schemas.microsoft.com/office/drawing/2014/main" val="2944944328"/>
                    </a:ext>
                  </a:extLst>
                </a:gridCol>
                <a:gridCol w="411480">
                  <a:extLst>
                    <a:ext uri="{9D8B030D-6E8A-4147-A177-3AD203B41FA5}">
                      <a16:colId xmlns:a16="http://schemas.microsoft.com/office/drawing/2014/main" val="5742931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29104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@UKHO - 2022-02-07 12:32:46</a:t>
                      </a:r>
                      <a:r>
                        <a:rPr kumimoji="0" lang="en-US" sz="1000" b="0" i="0" u="none" strike="noStrike" kern="1200" cap="none" spc="0" normalizeH="0" baseline="0" noProof="0">
                          <a:ln>
                            <a:noFill/>
                          </a:ln>
                          <a:solidFill>
                            <a:prstClr val="black"/>
                          </a:solidFill>
                          <a:effectLst/>
                          <a:uLnTx/>
                          <a:uFillTx/>
                          <a:latin typeface="+mn-lt"/>
                          <a:ea typeface="+mn-ea"/>
                          <a:cs typeface="+mn-cs"/>
                        </a:rPr>
                        <a:t>
 We're recruiting for a Non-Executive Director (NED) to join the UKHO board. The role will support in implementing the organisations strategy.
There is still time to apply, find out more: …blicappointments.cabinetoffice.gov.uk/appointment/uk… twitter.com/publicappts/st…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NavTomorrow, Government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1.2821 %</a:t>
                      </a:r>
                    </a:p>
                  </a:txBody>
                  <a:tcPr/>
                </a:tc>
                <a:extLst>
                  <a:ext uri="{0D108BD9-81ED-4DB2-BD59-A6C34878D82A}">
                    <a16:rowId xmlns:a16="http://schemas.microsoft.com/office/drawing/2014/main" val="2768587100"/>
                  </a:ext>
                </a:extLst>
              </a:tr>
            </a:tbl>
          </a:graphicData>
        </a:graphic>
      </p:graphicFrame>
      <p:sp>
        <p:nvSpPr>
          <p:cNvPr id="4" name="Text Placeholder 3">
            <a:extLst>
              <a:ext uri="{FF2B5EF4-FFF2-40B4-BE49-F238E27FC236}">
                <a16:creationId xmlns:a16="http://schemas.microsoft.com/office/drawing/2014/main" id="{9B5DA6A5-E52E-40C9-9CAE-E26C017DFBB0}"/>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20900593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A6B90B-F56F-4C76-9BA9-F328A5AD2FFB}"/>
              </a:ext>
            </a:extLst>
          </p:cNvPr>
          <p:cNvSpPr>
            <a:spLocks noGrp="1"/>
          </p:cNvSpPr>
          <p:nvPr>
            <p:ph type="title"/>
          </p:nvPr>
        </p:nvSpPr>
        <p:spPr/>
        <p:txBody>
          <a:bodyPr/>
          <a:lstStyle/>
          <a:p>
            <a:r>
              <a:rPr lang="en-US"/>
              <a:t>Twitter Least Engagement | UKHO Profile - 4 of 10</a:t>
            </a:r>
          </a:p>
        </p:txBody>
      </p:sp>
      <p:graphicFrame>
        <p:nvGraphicFramePr>
          <p:cNvPr id="5" name="Table Placeholder 4">
            <a:extLst>
              <a:ext uri="{FF2B5EF4-FFF2-40B4-BE49-F238E27FC236}">
                <a16:creationId xmlns:a16="http://schemas.microsoft.com/office/drawing/2014/main" id="{6D2DA359-06A0-4A82-9B3D-36C74D0A7549}"/>
              </a:ext>
            </a:extLst>
          </p:cNvPr>
          <p:cNvGraphicFramePr>
            <a:graphicFrameLocks noGrp="1"/>
          </p:cNvGraphicFramePr>
          <p:nvPr>
            <p:ph type="tbl" sz="quarter" idx="13"/>
            <p:extLst>
              <p:ext uri="{D42A27DB-BD31-4B8C-83A1-F6EECF244321}">
                <p14:modId xmlns:p14="http://schemas.microsoft.com/office/powerpoint/2010/main" val="30835415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797968039"/>
                    </a:ext>
                  </a:extLst>
                </a:gridCol>
                <a:gridCol w="1316736">
                  <a:extLst>
                    <a:ext uri="{9D8B030D-6E8A-4147-A177-3AD203B41FA5}">
                      <a16:colId xmlns:a16="http://schemas.microsoft.com/office/drawing/2014/main" val="3918544703"/>
                    </a:ext>
                  </a:extLst>
                </a:gridCol>
                <a:gridCol w="411480">
                  <a:extLst>
                    <a:ext uri="{9D8B030D-6E8A-4147-A177-3AD203B41FA5}">
                      <a16:colId xmlns:a16="http://schemas.microsoft.com/office/drawing/2014/main" val="1412279097"/>
                    </a:ext>
                  </a:extLst>
                </a:gridCol>
                <a:gridCol w="411480">
                  <a:extLst>
                    <a:ext uri="{9D8B030D-6E8A-4147-A177-3AD203B41FA5}">
                      <a16:colId xmlns:a16="http://schemas.microsoft.com/office/drawing/2014/main" val="14375127"/>
                    </a:ext>
                  </a:extLst>
                </a:gridCol>
                <a:gridCol w="411480">
                  <a:extLst>
                    <a:ext uri="{9D8B030D-6E8A-4147-A177-3AD203B41FA5}">
                      <a16:colId xmlns:a16="http://schemas.microsoft.com/office/drawing/2014/main" val="4238831742"/>
                    </a:ext>
                  </a:extLst>
                </a:gridCol>
                <a:gridCol w="411480">
                  <a:extLst>
                    <a:ext uri="{9D8B030D-6E8A-4147-A177-3AD203B41FA5}">
                      <a16:colId xmlns:a16="http://schemas.microsoft.com/office/drawing/2014/main" val="4039670210"/>
                    </a:ext>
                  </a:extLst>
                </a:gridCol>
                <a:gridCol w="411480">
                  <a:extLst>
                    <a:ext uri="{9D8B030D-6E8A-4147-A177-3AD203B41FA5}">
                      <a16:colId xmlns:a16="http://schemas.microsoft.com/office/drawing/2014/main" val="2467027173"/>
                    </a:ext>
                  </a:extLst>
                </a:gridCol>
                <a:gridCol w="411480">
                  <a:extLst>
                    <a:ext uri="{9D8B030D-6E8A-4147-A177-3AD203B41FA5}">
                      <a16:colId xmlns:a16="http://schemas.microsoft.com/office/drawing/2014/main" val="4072794089"/>
                    </a:ext>
                  </a:extLst>
                </a:gridCol>
                <a:gridCol w="576072">
                  <a:extLst>
                    <a:ext uri="{9D8B030D-6E8A-4147-A177-3AD203B41FA5}">
                      <a16:colId xmlns:a16="http://schemas.microsoft.com/office/drawing/2014/main" val="1888159134"/>
                    </a:ext>
                  </a:extLst>
                </a:gridCol>
                <a:gridCol w="411480">
                  <a:extLst>
                    <a:ext uri="{9D8B030D-6E8A-4147-A177-3AD203B41FA5}">
                      <a16:colId xmlns:a16="http://schemas.microsoft.com/office/drawing/2014/main" val="71572020"/>
                    </a:ext>
                  </a:extLst>
                </a:gridCol>
                <a:gridCol w="411480">
                  <a:extLst>
                    <a:ext uri="{9D8B030D-6E8A-4147-A177-3AD203B41FA5}">
                      <a16:colId xmlns:a16="http://schemas.microsoft.com/office/drawing/2014/main" val="2358124154"/>
                    </a:ext>
                  </a:extLst>
                </a:gridCol>
                <a:gridCol w="411480">
                  <a:extLst>
                    <a:ext uri="{9D8B030D-6E8A-4147-A177-3AD203B41FA5}">
                      <a16:colId xmlns:a16="http://schemas.microsoft.com/office/drawing/2014/main" val="4293195851"/>
                    </a:ext>
                  </a:extLst>
                </a:gridCol>
                <a:gridCol w="411480">
                  <a:extLst>
                    <a:ext uri="{9D8B030D-6E8A-4147-A177-3AD203B41FA5}">
                      <a16:colId xmlns:a16="http://schemas.microsoft.com/office/drawing/2014/main" val="26586467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527676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@UKHO - 2022-02-03 08:15:33</a:t>
                      </a:r>
                      <a:r>
                        <a:rPr kumimoji="0" lang="en-US" sz="1000" b="0" i="0" u="none" strike="noStrike" kern="1200" cap="none" spc="0" normalizeH="0" baseline="0" noProof="0">
                          <a:ln>
                            <a:noFill/>
                          </a:ln>
                          <a:solidFill>
                            <a:prstClr val="black"/>
                          </a:solidFill>
                          <a:effectLst/>
                          <a:uLnTx/>
                          <a:uFillTx/>
                          <a:latin typeface="+mn-lt"/>
                          <a:ea typeface="+mn-ea"/>
                          <a:cs typeface="+mn-cs"/>
                        </a:rPr>
                        <a:t>
 Thank you for sharing your story 
@bristolport
We are proud to support our ports with navigational information to ensure safe passage for mariners and port workers. #WeAreEngland twitter.com/bristolport/st…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NavToday, NavTomorrow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1.3870 %</a:t>
                      </a:r>
                    </a:p>
                  </a:txBody>
                  <a:tcPr/>
                </a:tc>
                <a:extLst>
                  <a:ext uri="{0D108BD9-81ED-4DB2-BD59-A6C34878D82A}">
                    <a16:rowId xmlns:a16="http://schemas.microsoft.com/office/drawing/2014/main" val="311841057"/>
                  </a:ext>
                </a:extLst>
              </a:tr>
            </a:tbl>
          </a:graphicData>
        </a:graphic>
      </p:graphicFrame>
      <p:sp>
        <p:nvSpPr>
          <p:cNvPr id="4" name="Text Placeholder 3">
            <a:extLst>
              <a:ext uri="{FF2B5EF4-FFF2-40B4-BE49-F238E27FC236}">
                <a16:creationId xmlns:a16="http://schemas.microsoft.com/office/drawing/2014/main" id="{C7B3702C-7616-4E97-8052-5B0D09EFEDCF}"/>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30244753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6BC71-371D-4498-820B-9B4B50919BC9}"/>
              </a:ext>
            </a:extLst>
          </p:cNvPr>
          <p:cNvSpPr>
            <a:spLocks noGrp="1"/>
          </p:cNvSpPr>
          <p:nvPr>
            <p:ph type="title"/>
          </p:nvPr>
        </p:nvSpPr>
        <p:spPr/>
        <p:txBody>
          <a:bodyPr/>
          <a:lstStyle/>
          <a:p>
            <a:r>
              <a:rPr lang="en-US"/>
              <a:t>Twitter Least Engagement | UKHO Profile - 5 of 10</a:t>
            </a:r>
          </a:p>
        </p:txBody>
      </p:sp>
      <p:graphicFrame>
        <p:nvGraphicFramePr>
          <p:cNvPr id="5" name="Table Placeholder 4">
            <a:extLst>
              <a:ext uri="{FF2B5EF4-FFF2-40B4-BE49-F238E27FC236}">
                <a16:creationId xmlns:a16="http://schemas.microsoft.com/office/drawing/2014/main" id="{7A78011B-CDEB-4E6A-AD87-2AF88779AC58}"/>
              </a:ext>
            </a:extLst>
          </p:cNvPr>
          <p:cNvGraphicFramePr>
            <a:graphicFrameLocks noGrp="1"/>
          </p:cNvGraphicFramePr>
          <p:nvPr>
            <p:ph type="tbl" sz="quarter" idx="13"/>
            <p:extLst>
              <p:ext uri="{D42A27DB-BD31-4B8C-83A1-F6EECF244321}">
                <p14:modId xmlns:p14="http://schemas.microsoft.com/office/powerpoint/2010/main" val="458932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110562709"/>
                    </a:ext>
                  </a:extLst>
                </a:gridCol>
                <a:gridCol w="1316736">
                  <a:extLst>
                    <a:ext uri="{9D8B030D-6E8A-4147-A177-3AD203B41FA5}">
                      <a16:colId xmlns:a16="http://schemas.microsoft.com/office/drawing/2014/main" val="4124878972"/>
                    </a:ext>
                  </a:extLst>
                </a:gridCol>
                <a:gridCol w="411480">
                  <a:extLst>
                    <a:ext uri="{9D8B030D-6E8A-4147-A177-3AD203B41FA5}">
                      <a16:colId xmlns:a16="http://schemas.microsoft.com/office/drawing/2014/main" val="1251841777"/>
                    </a:ext>
                  </a:extLst>
                </a:gridCol>
                <a:gridCol w="411480">
                  <a:extLst>
                    <a:ext uri="{9D8B030D-6E8A-4147-A177-3AD203B41FA5}">
                      <a16:colId xmlns:a16="http://schemas.microsoft.com/office/drawing/2014/main" val="1027075244"/>
                    </a:ext>
                  </a:extLst>
                </a:gridCol>
                <a:gridCol w="411480">
                  <a:extLst>
                    <a:ext uri="{9D8B030D-6E8A-4147-A177-3AD203B41FA5}">
                      <a16:colId xmlns:a16="http://schemas.microsoft.com/office/drawing/2014/main" val="16815618"/>
                    </a:ext>
                  </a:extLst>
                </a:gridCol>
                <a:gridCol w="411480">
                  <a:extLst>
                    <a:ext uri="{9D8B030D-6E8A-4147-A177-3AD203B41FA5}">
                      <a16:colId xmlns:a16="http://schemas.microsoft.com/office/drawing/2014/main" val="395418875"/>
                    </a:ext>
                  </a:extLst>
                </a:gridCol>
                <a:gridCol w="411480">
                  <a:extLst>
                    <a:ext uri="{9D8B030D-6E8A-4147-A177-3AD203B41FA5}">
                      <a16:colId xmlns:a16="http://schemas.microsoft.com/office/drawing/2014/main" val="4258318382"/>
                    </a:ext>
                  </a:extLst>
                </a:gridCol>
                <a:gridCol w="411480">
                  <a:extLst>
                    <a:ext uri="{9D8B030D-6E8A-4147-A177-3AD203B41FA5}">
                      <a16:colId xmlns:a16="http://schemas.microsoft.com/office/drawing/2014/main" val="3878569464"/>
                    </a:ext>
                  </a:extLst>
                </a:gridCol>
                <a:gridCol w="576072">
                  <a:extLst>
                    <a:ext uri="{9D8B030D-6E8A-4147-A177-3AD203B41FA5}">
                      <a16:colId xmlns:a16="http://schemas.microsoft.com/office/drawing/2014/main" val="2577642191"/>
                    </a:ext>
                  </a:extLst>
                </a:gridCol>
                <a:gridCol w="411480">
                  <a:extLst>
                    <a:ext uri="{9D8B030D-6E8A-4147-A177-3AD203B41FA5}">
                      <a16:colId xmlns:a16="http://schemas.microsoft.com/office/drawing/2014/main" val="1847702089"/>
                    </a:ext>
                  </a:extLst>
                </a:gridCol>
                <a:gridCol w="411480">
                  <a:extLst>
                    <a:ext uri="{9D8B030D-6E8A-4147-A177-3AD203B41FA5}">
                      <a16:colId xmlns:a16="http://schemas.microsoft.com/office/drawing/2014/main" val="746971348"/>
                    </a:ext>
                  </a:extLst>
                </a:gridCol>
                <a:gridCol w="411480">
                  <a:extLst>
                    <a:ext uri="{9D8B030D-6E8A-4147-A177-3AD203B41FA5}">
                      <a16:colId xmlns:a16="http://schemas.microsoft.com/office/drawing/2014/main" val="1274631042"/>
                    </a:ext>
                  </a:extLst>
                </a:gridCol>
                <a:gridCol w="411480">
                  <a:extLst>
                    <a:ext uri="{9D8B030D-6E8A-4147-A177-3AD203B41FA5}">
                      <a16:colId xmlns:a16="http://schemas.microsoft.com/office/drawing/2014/main" val="29799797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953129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@UKHO - 2022-01-25 11:23:29</a:t>
                      </a:r>
                      <a:r>
                        <a:rPr kumimoji="0" lang="en-US" sz="1000" b="0" i="0" u="none" strike="noStrike" kern="1200" cap="none" spc="0" normalizeH="0" baseline="0" noProof="0">
                          <a:ln>
                            <a:noFill/>
                          </a:ln>
                          <a:solidFill>
                            <a:prstClr val="black"/>
                          </a:solidFill>
                          <a:effectLst/>
                          <a:uLnTx/>
                          <a:uFillTx/>
                          <a:latin typeface="+mn-lt"/>
                          <a:ea typeface="+mn-ea"/>
                          <a:cs typeface="+mn-cs"/>
                        </a:rPr>
                        <a:t>
 "Diffuse coastal pollution is a hugely challenging issue for marine ecosystems"
Alongside @Geovation we have launched a challenge to find a sustainable solution to tackle diffuse coastal pollution, with a prize of up to £5,000.
Read more here: bit.ly/3rKAKAR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Blue Economy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1.5007 %</a:t>
                      </a:r>
                    </a:p>
                  </a:txBody>
                  <a:tcPr/>
                </a:tc>
                <a:extLst>
                  <a:ext uri="{0D108BD9-81ED-4DB2-BD59-A6C34878D82A}">
                    <a16:rowId xmlns:a16="http://schemas.microsoft.com/office/drawing/2014/main" val="551169363"/>
                  </a:ext>
                </a:extLst>
              </a:tr>
            </a:tbl>
          </a:graphicData>
        </a:graphic>
      </p:graphicFrame>
      <p:sp>
        <p:nvSpPr>
          <p:cNvPr id="4" name="Text Placeholder 3">
            <a:extLst>
              <a:ext uri="{FF2B5EF4-FFF2-40B4-BE49-F238E27FC236}">
                <a16:creationId xmlns:a16="http://schemas.microsoft.com/office/drawing/2014/main" id="{D26CA0D7-4307-4CE3-A612-3B0D47730A4A}"/>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1251210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5DADB-CA12-42AF-B0F1-59FF4AE4A910}"/>
              </a:ext>
            </a:extLst>
          </p:cNvPr>
          <p:cNvSpPr>
            <a:spLocks noGrp="1"/>
          </p:cNvSpPr>
          <p:nvPr>
            <p:ph type="title"/>
          </p:nvPr>
        </p:nvSpPr>
        <p:spPr/>
        <p:txBody>
          <a:bodyPr/>
          <a:lstStyle/>
          <a:p>
            <a:r>
              <a:rPr lang="en-US"/>
              <a:t>Twitter Least Engagement | UKHO Profile - 6 of 10</a:t>
            </a:r>
          </a:p>
        </p:txBody>
      </p:sp>
      <p:graphicFrame>
        <p:nvGraphicFramePr>
          <p:cNvPr id="5" name="Table Placeholder 4">
            <a:extLst>
              <a:ext uri="{FF2B5EF4-FFF2-40B4-BE49-F238E27FC236}">
                <a16:creationId xmlns:a16="http://schemas.microsoft.com/office/drawing/2014/main" id="{46BF7AAD-5935-455A-9208-2CB394AF14ED}"/>
              </a:ext>
            </a:extLst>
          </p:cNvPr>
          <p:cNvGraphicFramePr>
            <a:graphicFrameLocks noGrp="1"/>
          </p:cNvGraphicFramePr>
          <p:nvPr>
            <p:ph type="tbl" sz="quarter" idx="13"/>
            <p:extLst>
              <p:ext uri="{D42A27DB-BD31-4B8C-83A1-F6EECF244321}">
                <p14:modId xmlns:p14="http://schemas.microsoft.com/office/powerpoint/2010/main" val="2107535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820304463"/>
                    </a:ext>
                  </a:extLst>
                </a:gridCol>
                <a:gridCol w="1316736">
                  <a:extLst>
                    <a:ext uri="{9D8B030D-6E8A-4147-A177-3AD203B41FA5}">
                      <a16:colId xmlns:a16="http://schemas.microsoft.com/office/drawing/2014/main" val="3228510503"/>
                    </a:ext>
                  </a:extLst>
                </a:gridCol>
                <a:gridCol w="411480">
                  <a:extLst>
                    <a:ext uri="{9D8B030D-6E8A-4147-A177-3AD203B41FA5}">
                      <a16:colId xmlns:a16="http://schemas.microsoft.com/office/drawing/2014/main" val="951908943"/>
                    </a:ext>
                  </a:extLst>
                </a:gridCol>
                <a:gridCol w="411480">
                  <a:extLst>
                    <a:ext uri="{9D8B030D-6E8A-4147-A177-3AD203B41FA5}">
                      <a16:colId xmlns:a16="http://schemas.microsoft.com/office/drawing/2014/main" val="47285056"/>
                    </a:ext>
                  </a:extLst>
                </a:gridCol>
                <a:gridCol w="411480">
                  <a:extLst>
                    <a:ext uri="{9D8B030D-6E8A-4147-A177-3AD203B41FA5}">
                      <a16:colId xmlns:a16="http://schemas.microsoft.com/office/drawing/2014/main" val="565540697"/>
                    </a:ext>
                  </a:extLst>
                </a:gridCol>
                <a:gridCol w="411480">
                  <a:extLst>
                    <a:ext uri="{9D8B030D-6E8A-4147-A177-3AD203B41FA5}">
                      <a16:colId xmlns:a16="http://schemas.microsoft.com/office/drawing/2014/main" val="792839558"/>
                    </a:ext>
                  </a:extLst>
                </a:gridCol>
                <a:gridCol w="411480">
                  <a:extLst>
                    <a:ext uri="{9D8B030D-6E8A-4147-A177-3AD203B41FA5}">
                      <a16:colId xmlns:a16="http://schemas.microsoft.com/office/drawing/2014/main" val="1460390061"/>
                    </a:ext>
                  </a:extLst>
                </a:gridCol>
                <a:gridCol w="411480">
                  <a:extLst>
                    <a:ext uri="{9D8B030D-6E8A-4147-A177-3AD203B41FA5}">
                      <a16:colId xmlns:a16="http://schemas.microsoft.com/office/drawing/2014/main" val="1245133742"/>
                    </a:ext>
                  </a:extLst>
                </a:gridCol>
                <a:gridCol w="576072">
                  <a:extLst>
                    <a:ext uri="{9D8B030D-6E8A-4147-A177-3AD203B41FA5}">
                      <a16:colId xmlns:a16="http://schemas.microsoft.com/office/drawing/2014/main" val="3061975878"/>
                    </a:ext>
                  </a:extLst>
                </a:gridCol>
                <a:gridCol w="411480">
                  <a:extLst>
                    <a:ext uri="{9D8B030D-6E8A-4147-A177-3AD203B41FA5}">
                      <a16:colId xmlns:a16="http://schemas.microsoft.com/office/drawing/2014/main" val="2189559015"/>
                    </a:ext>
                  </a:extLst>
                </a:gridCol>
                <a:gridCol w="411480">
                  <a:extLst>
                    <a:ext uri="{9D8B030D-6E8A-4147-A177-3AD203B41FA5}">
                      <a16:colId xmlns:a16="http://schemas.microsoft.com/office/drawing/2014/main" val="612270483"/>
                    </a:ext>
                  </a:extLst>
                </a:gridCol>
                <a:gridCol w="411480">
                  <a:extLst>
                    <a:ext uri="{9D8B030D-6E8A-4147-A177-3AD203B41FA5}">
                      <a16:colId xmlns:a16="http://schemas.microsoft.com/office/drawing/2014/main" val="3347111493"/>
                    </a:ext>
                  </a:extLst>
                </a:gridCol>
                <a:gridCol w="411480">
                  <a:extLst>
                    <a:ext uri="{9D8B030D-6E8A-4147-A177-3AD203B41FA5}">
                      <a16:colId xmlns:a16="http://schemas.microsoft.com/office/drawing/2014/main" val="23031218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570132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@UKHO - 2022-04-22 09:56:20</a:t>
                      </a:r>
                      <a:r>
                        <a:rPr kumimoji="0" lang="en-US" sz="1000" b="0" i="0" u="none" strike="noStrike" kern="1200" cap="none" spc="0" normalizeH="0" baseline="0" noProof="0">
                          <a:ln>
                            <a:noFill/>
                          </a:ln>
                          <a:solidFill>
                            <a:prstClr val="black"/>
                          </a:solidFill>
                          <a:effectLst/>
                          <a:uLnTx/>
                          <a:uFillTx/>
                          <a:latin typeface="+mn-lt"/>
                          <a:ea typeface="+mn-ea"/>
                          <a:cs typeface="+mn-cs"/>
                        </a:rPr>
                        <a:t>
 We specialise in marine data so that together we can support our world’s oceans in a responsible, sustainable way.
Learn how our #DataScience team created a global mangrove data set to help plot changes, monitor and minimise environmental damage: discover.admiralty.co.uk/about-us/case-… #EarthDay pic.twitter.com/39DQFSvRxb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Blue Economy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1.5044 %</a:t>
                      </a:r>
                    </a:p>
                  </a:txBody>
                  <a:tcPr/>
                </a:tc>
                <a:extLst>
                  <a:ext uri="{0D108BD9-81ED-4DB2-BD59-A6C34878D82A}">
                    <a16:rowId xmlns:a16="http://schemas.microsoft.com/office/drawing/2014/main" val="3219343724"/>
                  </a:ext>
                </a:extLst>
              </a:tr>
            </a:tbl>
          </a:graphicData>
        </a:graphic>
      </p:graphicFrame>
      <p:sp>
        <p:nvSpPr>
          <p:cNvPr id="4" name="Text Placeholder 3">
            <a:extLst>
              <a:ext uri="{FF2B5EF4-FFF2-40B4-BE49-F238E27FC236}">
                <a16:creationId xmlns:a16="http://schemas.microsoft.com/office/drawing/2014/main" id="{98CEEC70-1FD2-4E6E-B096-747D480EE522}"/>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38687969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57400-99D5-46A0-99FD-90889978FA88}"/>
              </a:ext>
            </a:extLst>
          </p:cNvPr>
          <p:cNvSpPr>
            <a:spLocks noGrp="1"/>
          </p:cNvSpPr>
          <p:nvPr>
            <p:ph type="title"/>
          </p:nvPr>
        </p:nvSpPr>
        <p:spPr/>
        <p:txBody>
          <a:bodyPr/>
          <a:lstStyle/>
          <a:p>
            <a:r>
              <a:rPr lang="en-US"/>
              <a:t>Twitter Least Engagement | UKHO Profile - 7 of 10</a:t>
            </a:r>
          </a:p>
        </p:txBody>
      </p:sp>
      <p:graphicFrame>
        <p:nvGraphicFramePr>
          <p:cNvPr id="5" name="Table Placeholder 4">
            <a:extLst>
              <a:ext uri="{FF2B5EF4-FFF2-40B4-BE49-F238E27FC236}">
                <a16:creationId xmlns:a16="http://schemas.microsoft.com/office/drawing/2014/main" id="{99A38FE6-6903-41CF-966D-0EF851AB4BB7}"/>
              </a:ext>
            </a:extLst>
          </p:cNvPr>
          <p:cNvGraphicFramePr>
            <a:graphicFrameLocks noGrp="1"/>
          </p:cNvGraphicFramePr>
          <p:nvPr>
            <p:ph type="tbl" sz="quarter" idx="13"/>
            <p:extLst>
              <p:ext uri="{D42A27DB-BD31-4B8C-83A1-F6EECF244321}">
                <p14:modId xmlns:p14="http://schemas.microsoft.com/office/powerpoint/2010/main" val="1352496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003286287"/>
                    </a:ext>
                  </a:extLst>
                </a:gridCol>
                <a:gridCol w="1316736">
                  <a:extLst>
                    <a:ext uri="{9D8B030D-6E8A-4147-A177-3AD203B41FA5}">
                      <a16:colId xmlns:a16="http://schemas.microsoft.com/office/drawing/2014/main" val="888864766"/>
                    </a:ext>
                  </a:extLst>
                </a:gridCol>
                <a:gridCol w="411480">
                  <a:extLst>
                    <a:ext uri="{9D8B030D-6E8A-4147-A177-3AD203B41FA5}">
                      <a16:colId xmlns:a16="http://schemas.microsoft.com/office/drawing/2014/main" val="3582317219"/>
                    </a:ext>
                  </a:extLst>
                </a:gridCol>
                <a:gridCol w="411480">
                  <a:extLst>
                    <a:ext uri="{9D8B030D-6E8A-4147-A177-3AD203B41FA5}">
                      <a16:colId xmlns:a16="http://schemas.microsoft.com/office/drawing/2014/main" val="1554984905"/>
                    </a:ext>
                  </a:extLst>
                </a:gridCol>
                <a:gridCol w="411480">
                  <a:extLst>
                    <a:ext uri="{9D8B030D-6E8A-4147-A177-3AD203B41FA5}">
                      <a16:colId xmlns:a16="http://schemas.microsoft.com/office/drawing/2014/main" val="3988221932"/>
                    </a:ext>
                  </a:extLst>
                </a:gridCol>
                <a:gridCol w="411480">
                  <a:extLst>
                    <a:ext uri="{9D8B030D-6E8A-4147-A177-3AD203B41FA5}">
                      <a16:colId xmlns:a16="http://schemas.microsoft.com/office/drawing/2014/main" val="620570413"/>
                    </a:ext>
                  </a:extLst>
                </a:gridCol>
                <a:gridCol w="411480">
                  <a:extLst>
                    <a:ext uri="{9D8B030D-6E8A-4147-A177-3AD203B41FA5}">
                      <a16:colId xmlns:a16="http://schemas.microsoft.com/office/drawing/2014/main" val="2638141764"/>
                    </a:ext>
                  </a:extLst>
                </a:gridCol>
                <a:gridCol w="411480">
                  <a:extLst>
                    <a:ext uri="{9D8B030D-6E8A-4147-A177-3AD203B41FA5}">
                      <a16:colId xmlns:a16="http://schemas.microsoft.com/office/drawing/2014/main" val="3961435700"/>
                    </a:ext>
                  </a:extLst>
                </a:gridCol>
                <a:gridCol w="576072">
                  <a:extLst>
                    <a:ext uri="{9D8B030D-6E8A-4147-A177-3AD203B41FA5}">
                      <a16:colId xmlns:a16="http://schemas.microsoft.com/office/drawing/2014/main" val="2856962191"/>
                    </a:ext>
                  </a:extLst>
                </a:gridCol>
                <a:gridCol w="411480">
                  <a:extLst>
                    <a:ext uri="{9D8B030D-6E8A-4147-A177-3AD203B41FA5}">
                      <a16:colId xmlns:a16="http://schemas.microsoft.com/office/drawing/2014/main" val="2610449098"/>
                    </a:ext>
                  </a:extLst>
                </a:gridCol>
                <a:gridCol w="411480">
                  <a:extLst>
                    <a:ext uri="{9D8B030D-6E8A-4147-A177-3AD203B41FA5}">
                      <a16:colId xmlns:a16="http://schemas.microsoft.com/office/drawing/2014/main" val="3622825862"/>
                    </a:ext>
                  </a:extLst>
                </a:gridCol>
                <a:gridCol w="411480">
                  <a:extLst>
                    <a:ext uri="{9D8B030D-6E8A-4147-A177-3AD203B41FA5}">
                      <a16:colId xmlns:a16="http://schemas.microsoft.com/office/drawing/2014/main" val="1278820156"/>
                    </a:ext>
                  </a:extLst>
                </a:gridCol>
                <a:gridCol w="411480">
                  <a:extLst>
                    <a:ext uri="{9D8B030D-6E8A-4147-A177-3AD203B41FA5}">
                      <a16:colId xmlns:a16="http://schemas.microsoft.com/office/drawing/2014/main" val="18754756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603928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@UKHO - 2022-11-11 10:46:29</a:t>
                      </a:r>
                      <a:r>
                        <a:rPr kumimoji="0" lang="en-US" sz="1000" b="0" i="0" u="none" strike="noStrike" kern="1200" cap="none" spc="0" normalizeH="0" baseline="0" noProof="0">
                          <a:ln>
                            <a:noFill/>
                          </a:ln>
                          <a:solidFill>
                            <a:prstClr val="black"/>
                          </a:solidFill>
                          <a:effectLst/>
                          <a:uLnTx/>
                          <a:uFillTx/>
                          <a:latin typeface="+mn-lt"/>
                          <a:ea typeface="+mn-ea"/>
                          <a:cs typeface="+mn-cs"/>
                        </a:rPr>
                        <a:t>
 This #RemembranceDay we reflect, remember and honour those armed forces members who served to protect their nation.
#RemembranceDay twitter.com/DefenceHQ/stat…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Awareness, NavToday, Defence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1.5660 %</a:t>
                      </a:r>
                    </a:p>
                  </a:txBody>
                  <a:tcPr/>
                </a:tc>
                <a:extLst>
                  <a:ext uri="{0D108BD9-81ED-4DB2-BD59-A6C34878D82A}">
                    <a16:rowId xmlns:a16="http://schemas.microsoft.com/office/drawing/2014/main" val="4040829007"/>
                  </a:ext>
                </a:extLst>
              </a:tr>
            </a:tbl>
          </a:graphicData>
        </a:graphic>
      </p:graphicFrame>
      <p:sp>
        <p:nvSpPr>
          <p:cNvPr id="4" name="Text Placeholder 3">
            <a:extLst>
              <a:ext uri="{FF2B5EF4-FFF2-40B4-BE49-F238E27FC236}">
                <a16:creationId xmlns:a16="http://schemas.microsoft.com/office/drawing/2014/main" id="{926CB5B1-38A2-48DE-8EAB-34CD18703473}"/>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5752633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979C2-1996-418F-AFDF-5D4F25ED2036}"/>
              </a:ext>
            </a:extLst>
          </p:cNvPr>
          <p:cNvSpPr>
            <a:spLocks noGrp="1"/>
          </p:cNvSpPr>
          <p:nvPr>
            <p:ph type="title"/>
          </p:nvPr>
        </p:nvSpPr>
        <p:spPr/>
        <p:txBody>
          <a:bodyPr/>
          <a:lstStyle/>
          <a:p>
            <a:r>
              <a:rPr lang="en-US"/>
              <a:t>Twitter Least Engagement | UKHO Profile - 8 of 10</a:t>
            </a:r>
          </a:p>
        </p:txBody>
      </p:sp>
      <p:graphicFrame>
        <p:nvGraphicFramePr>
          <p:cNvPr id="5" name="Table Placeholder 4">
            <a:extLst>
              <a:ext uri="{FF2B5EF4-FFF2-40B4-BE49-F238E27FC236}">
                <a16:creationId xmlns:a16="http://schemas.microsoft.com/office/drawing/2014/main" id="{80BCD298-6C7A-4D58-B465-CC954292E034}"/>
              </a:ext>
            </a:extLst>
          </p:cNvPr>
          <p:cNvGraphicFramePr>
            <a:graphicFrameLocks noGrp="1"/>
          </p:cNvGraphicFramePr>
          <p:nvPr>
            <p:ph type="tbl" sz="quarter" idx="13"/>
            <p:extLst>
              <p:ext uri="{D42A27DB-BD31-4B8C-83A1-F6EECF244321}">
                <p14:modId xmlns:p14="http://schemas.microsoft.com/office/powerpoint/2010/main" val="41534531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752176185"/>
                    </a:ext>
                  </a:extLst>
                </a:gridCol>
                <a:gridCol w="1316736">
                  <a:extLst>
                    <a:ext uri="{9D8B030D-6E8A-4147-A177-3AD203B41FA5}">
                      <a16:colId xmlns:a16="http://schemas.microsoft.com/office/drawing/2014/main" val="139396015"/>
                    </a:ext>
                  </a:extLst>
                </a:gridCol>
                <a:gridCol w="411480">
                  <a:extLst>
                    <a:ext uri="{9D8B030D-6E8A-4147-A177-3AD203B41FA5}">
                      <a16:colId xmlns:a16="http://schemas.microsoft.com/office/drawing/2014/main" val="3118698727"/>
                    </a:ext>
                  </a:extLst>
                </a:gridCol>
                <a:gridCol w="411480">
                  <a:extLst>
                    <a:ext uri="{9D8B030D-6E8A-4147-A177-3AD203B41FA5}">
                      <a16:colId xmlns:a16="http://schemas.microsoft.com/office/drawing/2014/main" val="840770187"/>
                    </a:ext>
                  </a:extLst>
                </a:gridCol>
                <a:gridCol w="411480">
                  <a:extLst>
                    <a:ext uri="{9D8B030D-6E8A-4147-A177-3AD203B41FA5}">
                      <a16:colId xmlns:a16="http://schemas.microsoft.com/office/drawing/2014/main" val="552559259"/>
                    </a:ext>
                  </a:extLst>
                </a:gridCol>
                <a:gridCol w="411480">
                  <a:extLst>
                    <a:ext uri="{9D8B030D-6E8A-4147-A177-3AD203B41FA5}">
                      <a16:colId xmlns:a16="http://schemas.microsoft.com/office/drawing/2014/main" val="2540040771"/>
                    </a:ext>
                  </a:extLst>
                </a:gridCol>
                <a:gridCol w="411480">
                  <a:extLst>
                    <a:ext uri="{9D8B030D-6E8A-4147-A177-3AD203B41FA5}">
                      <a16:colId xmlns:a16="http://schemas.microsoft.com/office/drawing/2014/main" val="3577811282"/>
                    </a:ext>
                  </a:extLst>
                </a:gridCol>
                <a:gridCol w="411480">
                  <a:extLst>
                    <a:ext uri="{9D8B030D-6E8A-4147-A177-3AD203B41FA5}">
                      <a16:colId xmlns:a16="http://schemas.microsoft.com/office/drawing/2014/main" val="3372091555"/>
                    </a:ext>
                  </a:extLst>
                </a:gridCol>
                <a:gridCol w="576072">
                  <a:extLst>
                    <a:ext uri="{9D8B030D-6E8A-4147-A177-3AD203B41FA5}">
                      <a16:colId xmlns:a16="http://schemas.microsoft.com/office/drawing/2014/main" val="3539651099"/>
                    </a:ext>
                  </a:extLst>
                </a:gridCol>
                <a:gridCol w="411480">
                  <a:extLst>
                    <a:ext uri="{9D8B030D-6E8A-4147-A177-3AD203B41FA5}">
                      <a16:colId xmlns:a16="http://schemas.microsoft.com/office/drawing/2014/main" val="211591975"/>
                    </a:ext>
                  </a:extLst>
                </a:gridCol>
                <a:gridCol w="411480">
                  <a:extLst>
                    <a:ext uri="{9D8B030D-6E8A-4147-A177-3AD203B41FA5}">
                      <a16:colId xmlns:a16="http://schemas.microsoft.com/office/drawing/2014/main" val="1742931790"/>
                    </a:ext>
                  </a:extLst>
                </a:gridCol>
                <a:gridCol w="411480">
                  <a:extLst>
                    <a:ext uri="{9D8B030D-6E8A-4147-A177-3AD203B41FA5}">
                      <a16:colId xmlns:a16="http://schemas.microsoft.com/office/drawing/2014/main" val="1807894682"/>
                    </a:ext>
                  </a:extLst>
                </a:gridCol>
                <a:gridCol w="411480">
                  <a:extLst>
                    <a:ext uri="{9D8B030D-6E8A-4147-A177-3AD203B41FA5}">
                      <a16:colId xmlns:a16="http://schemas.microsoft.com/office/drawing/2014/main" val="33079011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409026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@UKHO - 2022-01-10 15:58:52</a:t>
                      </a:r>
                      <a:r>
                        <a:rPr kumimoji="0" lang="en-US" sz="1000" b="0" i="0" u="none" strike="noStrike" kern="1200" cap="none" spc="0" normalizeH="0" baseline="0" noProof="0">
                          <a:ln>
                            <a:noFill/>
                          </a:ln>
                          <a:solidFill>
                            <a:prstClr val="black"/>
                          </a:solidFill>
                          <a:effectLst/>
                          <a:uLnTx/>
                          <a:uFillTx/>
                          <a:latin typeface="+mn-lt"/>
                          <a:ea typeface="+mn-ea"/>
                          <a:cs typeface="+mn-cs"/>
                        </a:rPr>
                        <a:t>
 "Sometimes effective changes around existing practices that personally connect with people daily can be more than just policies, procedures, technology and data or information."
Dr Gerald J Wong, UKHO Data Strategy &amp;amp; Governance Lead, spoke to @Nicola_Askham about Data Governance. twitter.com/Nicola_Askham/…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1.6616 %</a:t>
                      </a:r>
                    </a:p>
                  </a:txBody>
                  <a:tcPr/>
                </a:tc>
                <a:extLst>
                  <a:ext uri="{0D108BD9-81ED-4DB2-BD59-A6C34878D82A}">
                    <a16:rowId xmlns:a16="http://schemas.microsoft.com/office/drawing/2014/main" val="4268510040"/>
                  </a:ext>
                </a:extLst>
              </a:tr>
            </a:tbl>
          </a:graphicData>
        </a:graphic>
      </p:graphicFrame>
      <p:sp>
        <p:nvSpPr>
          <p:cNvPr id="4" name="Text Placeholder 3">
            <a:extLst>
              <a:ext uri="{FF2B5EF4-FFF2-40B4-BE49-F238E27FC236}">
                <a16:creationId xmlns:a16="http://schemas.microsoft.com/office/drawing/2014/main" id="{37CDABCC-BD33-4991-A2E7-B146E49CFC7E}"/>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39013577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B22AC-EE37-4CFC-8E8E-180A360EA882}"/>
              </a:ext>
            </a:extLst>
          </p:cNvPr>
          <p:cNvSpPr>
            <a:spLocks noGrp="1"/>
          </p:cNvSpPr>
          <p:nvPr>
            <p:ph type="title"/>
          </p:nvPr>
        </p:nvSpPr>
        <p:spPr/>
        <p:txBody>
          <a:bodyPr/>
          <a:lstStyle/>
          <a:p>
            <a:r>
              <a:rPr lang="en-US"/>
              <a:t>Twitter Least Engagement | UKHO Profile - 9 of 10</a:t>
            </a:r>
          </a:p>
        </p:txBody>
      </p:sp>
      <p:graphicFrame>
        <p:nvGraphicFramePr>
          <p:cNvPr id="5" name="Table Placeholder 4">
            <a:extLst>
              <a:ext uri="{FF2B5EF4-FFF2-40B4-BE49-F238E27FC236}">
                <a16:creationId xmlns:a16="http://schemas.microsoft.com/office/drawing/2014/main" id="{0D5AFE55-6E15-417C-AB25-227C85F5227B}"/>
              </a:ext>
            </a:extLst>
          </p:cNvPr>
          <p:cNvGraphicFramePr>
            <a:graphicFrameLocks noGrp="1"/>
          </p:cNvGraphicFramePr>
          <p:nvPr>
            <p:ph type="tbl" sz="quarter" idx="13"/>
            <p:extLst>
              <p:ext uri="{D42A27DB-BD31-4B8C-83A1-F6EECF244321}">
                <p14:modId xmlns:p14="http://schemas.microsoft.com/office/powerpoint/2010/main" val="38688718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167162376"/>
                    </a:ext>
                  </a:extLst>
                </a:gridCol>
                <a:gridCol w="1316736">
                  <a:extLst>
                    <a:ext uri="{9D8B030D-6E8A-4147-A177-3AD203B41FA5}">
                      <a16:colId xmlns:a16="http://schemas.microsoft.com/office/drawing/2014/main" val="1842959989"/>
                    </a:ext>
                  </a:extLst>
                </a:gridCol>
                <a:gridCol w="411480">
                  <a:extLst>
                    <a:ext uri="{9D8B030D-6E8A-4147-A177-3AD203B41FA5}">
                      <a16:colId xmlns:a16="http://schemas.microsoft.com/office/drawing/2014/main" val="1506867725"/>
                    </a:ext>
                  </a:extLst>
                </a:gridCol>
                <a:gridCol w="411480">
                  <a:extLst>
                    <a:ext uri="{9D8B030D-6E8A-4147-A177-3AD203B41FA5}">
                      <a16:colId xmlns:a16="http://schemas.microsoft.com/office/drawing/2014/main" val="2823097787"/>
                    </a:ext>
                  </a:extLst>
                </a:gridCol>
                <a:gridCol w="411480">
                  <a:extLst>
                    <a:ext uri="{9D8B030D-6E8A-4147-A177-3AD203B41FA5}">
                      <a16:colId xmlns:a16="http://schemas.microsoft.com/office/drawing/2014/main" val="2353838308"/>
                    </a:ext>
                  </a:extLst>
                </a:gridCol>
                <a:gridCol w="411480">
                  <a:extLst>
                    <a:ext uri="{9D8B030D-6E8A-4147-A177-3AD203B41FA5}">
                      <a16:colId xmlns:a16="http://schemas.microsoft.com/office/drawing/2014/main" val="2681028127"/>
                    </a:ext>
                  </a:extLst>
                </a:gridCol>
                <a:gridCol w="411480">
                  <a:extLst>
                    <a:ext uri="{9D8B030D-6E8A-4147-A177-3AD203B41FA5}">
                      <a16:colId xmlns:a16="http://schemas.microsoft.com/office/drawing/2014/main" val="256917238"/>
                    </a:ext>
                  </a:extLst>
                </a:gridCol>
                <a:gridCol w="411480">
                  <a:extLst>
                    <a:ext uri="{9D8B030D-6E8A-4147-A177-3AD203B41FA5}">
                      <a16:colId xmlns:a16="http://schemas.microsoft.com/office/drawing/2014/main" val="3050223124"/>
                    </a:ext>
                  </a:extLst>
                </a:gridCol>
                <a:gridCol w="576072">
                  <a:extLst>
                    <a:ext uri="{9D8B030D-6E8A-4147-A177-3AD203B41FA5}">
                      <a16:colId xmlns:a16="http://schemas.microsoft.com/office/drawing/2014/main" val="1528730816"/>
                    </a:ext>
                  </a:extLst>
                </a:gridCol>
                <a:gridCol w="411480">
                  <a:extLst>
                    <a:ext uri="{9D8B030D-6E8A-4147-A177-3AD203B41FA5}">
                      <a16:colId xmlns:a16="http://schemas.microsoft.com/office/drawing/2014/main" val="4219095409"/>
                    </a:ext>
                  </a:extLst>
                </a:gridCol>
                <a:gridCol w="411480">
                  <a:extLst>
                    <a:ext uri="{9D8B030D-6E8A-4147-A177-3AD203B41FA5}">
                      <a16:colId xmlns:a16="http://schemas.microsoft.com/office/drawing/2014/main" val="2254966251"/>
                    </a:ext>
                  </a:extLst>
                </a:gridCol>
                <a:gridCol w="411480">
                  <a:extLst>
                    <a:ext uri="{9D8B030D-6E8A-4147-A177-3AD203B41FA5}">
                      <a16:colId xmlns:a16="http://schemas.microsoft.com/office/drawing/2014/main" val="2899361846"/>
                    </a:ext>
                  </a:extLst>
                </a:gridCol>
                <a:gridCol w="411480">
                  <a:extLst>
                    <a:ext uri="{9D8B030D-6E8A-4147-A177-3AD203B41FA5}">
                      <a16:colId xmlns:a16="http://schemas.microsoft.com/office/drawing/2014/main" val="618594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8050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@UKHO - 2022-10-11 12:15:47</a:t>
                      </a:r>
                      <a:r>
                        <a:rPr kumimoji="0" lang="en-US" sz="1000" b="0" i="0" u="none" strike="noStrike" kern="1200" cap="none" spc="0" normalizeH="0" baseline="0" noProof="0">
                          <a:ln>
                            <a:noFill/>
                          </a:ln>
                          <a:solidFill>
                            <a:prstClr val="black"/>
                          </a:solidFill>
                          <a:effectLst/>
                          <a:uLnTx/>
                          <a:uFillTx/>
                          <a:latin typeface="+mn-lt"/>
                          <a:ea typeface="+mn-ea"/>
                          <a:cs typeface="+mn-cs"/>
                        </a:rPr>
                        <a:t>
 Come and visit us at our stand or join us for our presentation on the benefits and progress to date of the new UK Centre for Seabed Mapping initiative. #UKCSM 
Register below: twitter.com/mapthegaps/sta…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 Government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1.6827 %</a:t>
                      </a:r>
                    </a:p>
                  </a:txBody>
                  <a:tcPr/>
                </a:tc>
                <a:extLst>
                  <a:ext uri="{0D108BD9-81ED-4DB2-BD59-A6C34878D82A}">
                    <a16:rowId xmlns:a16="http://schemas.microsoft.com/office/drawing/2014/main" val="547500276"/>
                  </a:ext>
                </a:extLst>
              </a:tr>
            </a:tbl>
          </a:graphicData>
        </a:graphic>
      </p:graphicFrame>
      <p:sp>
        <p:nvSpPr>
          <p:cNvPr id="4" name="Text Placeholder 3">
            <a:extLst>
              <a:ext uri="{FF2B5EF4-FFF2-40B4-BE49-F238E27FC236}">
                <a16:creationId xmlns:a16="http://schemas.microsoft.com/office/drawing/2014/main" id="{6ADAAFB4-0A76-49BF-B078-9A52E2C5AF25}"/>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36245899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96FD9-9CDD-49CD-A3E2-2271ECF405EE}"/>
              </a:ext>
            </a:extLst>
          </p:cNvPr>
          <p:cNvSpPr>
            <a:spLocks noGrp="1"/>
          </p:cNvSpPr>
          <p:nvPr>
            <p:ph type="title"/>
          </p:nvPr>
        </p:nvSpPr>
        <p:spPr/>
        <p:txBody>
          <a:bodyPr/>
          <a:lstStyle/>
          <a:p>
            <a:r>
              <a:rPr lang="en-US"/>
              <a:t>Twitter Least Engagement | UKHO Profile - 10 of 10</a:t>
            </a:r>
          </a:p>
        </p:txBody>
      </p:sp>
      <p:graphicFrame>
        <p:nvGraphicFramePr>
          <p:cNvPr id="5" name="Table Placeholder 4">
            <a:extLst>
              <a:ext uri="{FF2B5EF4-FFF2-40B4-BE49-F238E27FC236}">
                <a16:creationId xmlns:a16="http://schemas.microsoft.com/office/drawing/2014/main" id="{A8A59CC5-298D-45A1-9885-74A97336ED25}"/>
              </a:ext>
            </a:extLst>
          </p:cNvPr>
          <p:cNvGraphicFramePr>
            <a:graphicFrameLocks noGrp="1"/>
          </p:cNvGraphicFramePr>
          <p:nvPr>
            <p:ph type="tbl" sz="quarter" idx="13"/>
            <p:extLst>
              <p:ext uri="{D42A27DB-BD31-4B8C-83A1-F6EECF244321}">
                <p14:modId xmlns:p14="http://schemas.microsoft.com/office/powerpoint/2010/main" val="32817828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240355681"/>
                    </a:ext>
                  </a:extLst>
                </a:gridCol>
                <a:gridCol w="1316736">
                  <a:extLst>
                    <a:ext uri="{9D8B030D-6E8A-4147-A177-3AD203B41FA5}">
                      <a16:colId xmlns:a16="http://schemas.microsoft.com/office/drawing/2014/main" val="1549372688"/>
                    </a:ext>
                  </a:extLst>
                </a:gridCol>
                <a:gridCol w="411480">
                  <a:extLst>
                    <a:ext uri="{9D8B030D-6E8A-4147-A177-3AD203B41FA5}">
                      <a16:colId xmlns:a16="http://schemas.microsoft.com/office/drawing/2014/main" val="3277820778"/>
                    </a:ext>
                  </a:extLst>
                </a:gridCol>
                <a:gridCol w="411480">
                  <a:extLst>
                    <a:ext uri="{9D8B030D-6E8A-4147-A177-3AD203B41FA5}">
                      <a16:colId xmlns:a16="http://schemas.microsoft.com/office/drawing/2014/main" val="2245642627"/>
                    </a:ext>
                  </a:extLst>
                </a:gridCol>
                <a:gridCol w="411480">
                  <a:extLst>
                    <a:ext uri="{9D8B030D-6E8A-4147-A177-3AD203B41FA5}">
                      <a16:colId xmlns:a16="http://schemas.microsoft.com/office/drawing/2014/main" val="1868912497"/>
                    </a:ext>
                  </a:extLst>
                </a:gridCol>
                <a:gridCol w="411480">
                  <a:extLst>
                    <a:ext uri="{9D8B030D-6E8A-4147-A177-3AD203B41FA5}">
                      <a16:colId xmlns:a16="http://schemas.microsoft.com/office/drawing/2014/main" val="2766987943"/>
                    </a:ext>
                  </a:extLst>
                </a:gridCol>
                <a:gridCol w="411480">
                  <a:extLst>
                    <a:ext uri="{9D8B030D-6E8A-4147-A177-3AD203B41FA5}">
                      <a16:colId xmlns:a16="http://schemas.microsoft.com/office/drawing/2014/main" val="2816421703"/>
                    </a:ext>
                  </a:extLst>
                </a:gridCol>
                <a:gridCol w="411480">
                  <a:extLst>
                    <a:ext uri="{9D8B030D-6E8A-4147-A177-3AD203B41FA5}">
                      <a16:colId xmlns:a16="http://schemas.microsoft.com/office/drawing/2014/main" val="3601998664"/>
                    </a:ext>
                  </a:extLst>
                </a:gridCol>
                <a:gridCol w="576072">
                  <a:extLst>
                    <a:ext uri="{9D8B030D-6E8A-4147-A177-3AD203B41FA5}">
                      <a16:colId xmlns:a16="http://schemas.microsoft.com/office/drawing/2014/main" val="1466820854"/>
                    </a:ext>
                  </a:extLst>
                </a:gridCol>
                <a:gridCol w="411480">
                  <a:extLst>
                    <a:ext uri="{9D8B030D-6E8A-4147-A177-3AD203B41FA5}">
                      <a16:colId xmlns:a16="http://schemas.microsoft.com/office/drawing/2014/main" val="443284471"/>
                    </a:ext>
                  </a:extLst>
                </a:gridCol>
                <a:gridCol w="411480">
                  <a:extLst>
                    <a:ext uri="{9D8B030D-6E8A-4147-A177-3AD203B41FA5}">
                      <a16:colId xmlns:a16="http://schemas.microsoft.com/office/drawing/2014/main" val="762250689"/>
                    </a:ext>
                  </a:extLst>
                </a:gridCol>
                <a:gridCol w="411480">
                  <a:extLst>
                    <a:ext uri="{9D8B030D-6E8A-4147-A177-3AD203B41FA5}">
                      <a16:colId xmlns:a16="http://schemas.microsoft.com/office/drawing/2014/main" val="2517583671"/>
                    </a:ext>
                  </a:extLst>
                </a:gridCol>
                <a:gridCol w="411480">
                  <a:extLst>
                    <a:ext uri="{9D8B030D-6E8A-4147-A177-3AD203B41FA5}">
                      <a16:colId xmlns:a16="http://schemas.microsoft.com/office/drawing/2014/main" val="17333124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954292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@UKHO - 2022-08-16 09:57:01</a:t>
                      </a:r>
                      <a:r>
                        <a:rPr kumimoji="0" lang="en-US" sz="1000" b="0" i="0" u="none" strike="noStrike" kern="1200" cap="none" spc="0" normalizeH="0" baseline="0" noProof="0">
                          <a:ln>
                            <a:noFill/>
                          </a:ln>
                          <a:solidFill>
                            <a:prstClr val="black"/>
                          </a:solidFill>
                          <a:effectLst/>
                          <a:uLnTx/>
                          <a:uFillTx/>
                          <a:latin typeface="+mn-lt"/>
                          <a:ea typeface="+mn-ea"/>
                          <a:cs typeface="+mn-cs"/>
                        </a:rPr>
                        <a:t>
 We are supporting the UK government in enhancing the UK’s maritime security knowledge through the recently established UK Centre for Seabed Mapping #UKCSM, which seeks to improve quantity, quality and access of #SeabedMapping data. admiralty.co.uk/uk-centre-for-…
gov.uk/government/new… pic.twitter.com/24kQQwcFhF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NavToday, NavTomorrow, HR, Government, Defence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1.7118 %</a:t>
                      </a:r>
                    </a:p>
                  </a:txBody>
                  <a:tcPr/>
                </a:tc>
                <a:extLst>
                  <a:ext uri="{0D108BD9-81ED-4DB2-BD59-A6C34878D82A}">
                    <a16:rowId xmlns:a16="http://schemas.microsoft.com/office/drawing/2014/main" val="3590052743"/>
                  </a:ext>
                </a:extLst>
              </a:tr>
            </a:tbl>
          </a:graphicData>
        </a:graphic>
      </p:graphicFrame>
      <p:sp>
        <p:nvSpPr>
          <p:cNvPr id="4" name="Text Placeholder 3">
            <a:extLst>
              <a:ext uri="{FF2B5EF4-FFF2-40B4-BE49-F238E27FC236}">
                <a16:creationId xmlns:a16="http://schemas.microsoft.com/office/drawing/2014/main" id="{5F5C64B5-BEC8-44BA-85F5-544415D64D80}"/>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365542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865C3-B460-44CC-BD87-D4D3A46C0120}"/>
              </a:ext>
            </a:extLst>
          </p:cNvPr>
          <p:cNvSpPr>
            <a:spLocks noGrp="1"/>
          </p:cNvSpPr>
          <p:nvPr>
            <p:ph type="title"/>
          </p:nvPr>
        </p:nvSpPr>
        <p:spPr/>
        <p:txBody>
          <a:bodyPr/>
          <a:lstStyle/>
          <a:p>
            <a:r>
              <a:rPr lang="en-US"/>
              <a:t>LinkedIn Best Engagement | UKHO Profile - 1 of 8</a:t>
            </a:r>
          </a:p>
        </p:txBody>
      </p:sp>
      <p:graphicFrame>
        <p:nvGraphicFramePr>
          <p:cNvPr id="5" name="Table Placeholder 4">
            <a:extLst>
              <a:ext uri="{FF2B5EF4-FFF2-40B4-BE49-F238E27FC236}">
                <a16:creationId xmlns:a16="http://schemas.microsoft.com/office/drawing/2014/main" id="{48F8BEA0-DF40-496C-A70A-1BC1C01CED34}"/>
              </a:ext>
            </a:extLst>
          </p:cNvPr>
          <p:cNvGraphicFramePr>
            <a:graphicFrameLocks noGrp="1"/>
          </p:cNvGraphicFramePr>
          <p:nvPr>
            <p:ph type="tbl" sz="quarter" idx="13"/>
            <p:extLst>
              <p:ext uri="{D42A27DB-BD31-4B8C-83A1-F6EECF244321}">
                <p14:modId xmlns:p14="http://schemas.microsoft.com/office/powerpoint/2010/main" val="40998235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890093979"/>
                    </a:ext>
                  </a:extLst>
                </a:gridCol>
                <a:gridCol w="1645920">
                  <a:extLst>
                    <a:ext uri="{9D8B030D-6E8A-4147-A177-3AD203B41FA5}">
                      <a16:colId xmlns:a16="http://schemas.microsoft.com/office/drawing/2014/main" val="727393819"/>
                    </a:ext>
                  </a:extLst>
                </a:gridCol>
                <a:gridCol w="576072">
                  <a:extLst>
                    <a:ext uri="{9D8B030D-6E8A-4147-A177-3AD203B41FA5}">
                      <a16:colId xmlns:a16="http://schemas.microsoft.com/office/drawing/2014/main" val="2462940979"/>
                    </a:ext>
                  </a:extLst>
                </a:gridCol>
                <a:gridCol w="576072">
                  <a:extLst>
                    <a:ext uri="{9D8B030D-6E8A-4147-A177-3AD203B41FA5}">
                      <a16:colId xmlns:a16="http://schemas.microsoft.com/office/drawing/2014/main" val="936938405"/>
                    </a:ext>
                  </a:extLst>
                </a:gridCol>
                <a:gridCol w="576072">
                  <a:extLst>
                    <a:ext uri="{9D8B030D-6E8A-4147-A177-3AD203B41FA5}">
                      <a16:colId xmlns:a16="http://schemas.microsoft.com/office/drawing/2014/main" val="5701015"/>
                    </a:ext>
                  </a:extLst>
                </a:gridCol>
                <a:gridCol w="576072">
                  <a:extLst>
                    <a:ext uri="{9D8B030D-6E8A-4147-A177-3AD203B41FA5}">
                      <a16:colId xmlns:a16="http://schemas.microsoft.com/office/drawing/2014/main" val="2170269963"/>
                    </a:ext>
                  </a:extLst>
                </a:gridCol>
                <a:gridCol w="576072">
                  <a:extLst>
                    <a:ext uri="{9D8B030D-6E8A-4147-A177-3AD203B41FA5}">
                      <a16:colId xmlns:a16="http://schemas.microsoft.com/office/drawing/2014/main" val="3791824967"/>
                    </a:ext>
                  </a:extLst>
                </a:gridCol>
                <a:gridCol w="576072">
                  <a:extLst>
                    <a:ext uri="{9D8B030D-6E8A-4147-A177-3AD203B41FA5}">
                      <a16:colId xmlns:a16="http://schemas.microsoft.com/office/drawing/2014/main" val="3770111231"/>
                    </a:ext>
                  </a:extLst>
                </a:gridCol>
                <a:gridCol w="576072">
                  <a:extLst>
                    <a:ext uri="{9D8B030D-6E8A-4147-A177-3AD203B41FA5}">
                      <a16:colId xmlns:a16="http://schemas.microsoft.com/office/drawing/2014/main" val="2626614173"/>
                    </a:ext>
                  </a:extLst>
                </a:gridCol>
                <a:gridCol w="576072">
                  <a:extLst>
                    <a:ext uri="{9D8B030D-6E8A-4147-A177-3AD203B41FA5}">
                      <a16:colId xmlns:a16="http://schemas.microsoft.com/office/drawing/2014/main" val="23931637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554965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 Hydrographic Office - 2022-07-05 17:52:59</a:t>
                      </a:r>
                      <a:r>
                        <a:rPr kumimoji="0" lang="en-US" sz="1000" b="0" i="0" u="none" strike="noStrike" kern="1200" cap="none" spc="0" normalizeH="0" baseline="0" noProof="0">
                          <a:ln>
                            <a:noFill/>
                          </a:ln>
                          <a:solidFill>
                            <a:prstClr val="black"/>
                          </a:solidFill>
                          <a:effectLst/>
                          <a:uLnTx/>
                          <a:uFillTx/>
                          <a:latin typeface="+mn-lt"/>
                          <a:ea typeface="+mn-ea"/>
                          <a:cs typeface="+mn-cs"/>
                        </a:rPr>
                        <a:t>
 An excellent start to the week at Port of London Authority preparing for the S-102 Bathymetric Surface data trials.
UKHO's Thomas Mellor and Paul Marks have completed their safety training ahead of boarding the MV Laureline at 03:30am tomorrow morning.
Thank you to all parties involved in this exciting and important project.
 Port of London Authority, CLdN #SEAiq #S100 #S102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NavTomorrow, Government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30.919561933535 %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20000215"/>
                  </a:ext>
                </a:extLst>
              </a:tr>
            </a:tbl>
          </a:graphicData>
        </a:graphic>
      </p:graphicFrame>
      <p:sp>
        <p:nvSpPr>
          <p:cNvPr id="4" name="Text Placeholder 3">
            <a:extLst>
              <a:ext uri="{FF2B5EF4-FFF2-40B4-BE49-F238E27FC236}">
                <a16:creationId xmlns:a16="http://schemas.microsoft.com/office/drawing/2014/main" id="{223AC4FF-C4F4-4BBB-B98C-0631E26C0222}"/>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36658231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AF969-6381-4D45-9DFA-3BEBF566A1D8}"/>
              </a:ext>
            </a:extLst>
          </p:cNvPr>
          <p:cNvSpPr>
            <a:spLocks noGrp="1"/>
          </p:cNvSpPr>
          <p:nvPr>
            <p:ph type="title"/>
          </p:nvPr>
        </p:nvSpPr>
        <p:spPr/>
        <p:txBody>
          <a:bodyPr/>
          <a:lstStyle/>
          <a:p>
            <a:r>
              <a:rPr lang="en-US"/>
              <a:t>LinkedIn Best Engagement | UKHO Profile - 2 of 8</a:t>
            </a:r>
          </a:p>
        </p:txBody>
      </p:sp>
      <p:graphicFrame>
        <p:nvGraphicFramePr>
          <p:cNvPr id="5" name="Table Placeholder 4">
            <a:extLst>
              <a:ext uri="{FF2B5EF4-FFF2-40B4-BE49-F238E27FC236}">
                <a16:creationId xmlns:a16="http://schemas.microsoft.com/office/drawing/2014/main" id="{B82FC48F-735E-466C-A64D-AED1BE92B814}"/>
              </a:ext>
            </a:extLst>
          </p:cNvPr>
          <p:cNvGraphicFramePr>
            <a:graphicFrameLocks noGrp="1"/>
          </p:cNvGraphicFramePr>
          <p:nvPr>
            <p:ph type="tbl" sz="quarter" idx="13"/>
            <p:extLst>
              <p:ext uri="{D42A27DB-BD31-4B8C-83A1-F6EECF244321}">
                <p14:modId xmlns:p14="http://schemas.microsoft.com/office/powerpoint/2010/main" val="2300906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847770555"/>
                    </a:ext>
                  </a:extLst>
                </a:gridCol>
                <a:gridCol w="1645920">
                  <a:extLst>
                    <a:ext uri="{9D8B030D-6E8A-4147-A177-3AD203B41FA5}">
                      <a16:colId xmlns:a16="http://schemas.microsoft.com/office/drawing/2014/main" val="1139483911"/>
                    </a:ext>
                  </a:extLst>
                </a:gridCol>
                <a:gridCol w="576072">
                  <a:extLst>
                    <a:ext uri="{9D8B030D-6E8A-4147-A177-3AD203B41FA5}">
                      <a16:colId xmlns:a16="http://schemas.microsoft.com/office/drawing/2014/main" val="4088818448"/>
                    </a:ext>
                  </a:extLst>
                </a:gridCol>
                <a:gridCol w="576072">
                  <a:extLst>
                    <a:ext uri="{9D8B030D-6E8A-4147-A177-3AD203B41FA5}">
                      <a16:colId xmlns:a16="http://schemas.microsoft.com/office/drawing/2014/main" val="1384161450"/>
                    </a:ext>
                  </a:extLst>
                </a:gridCol>
                <a:gridCol w="576072">
                  <a:extLst>
                    <a:ext uri="{9D8B030D-6E8A-4147-A177-3AD203B41FA5}">
                      <a16:colId xmlns:a16="http://schemas.microsoft.com/office/drawing/2014/main" val="2543352466"/>
                    </a:ext>
                  </a:extLst>
                </a:gridCol>
                <a:gridCol w="576072">
                  <a:extLst>
                    <a:ext uri="{9D8B030D-6E8A-4147-A177-3AD203B41FA5}">
                      <a16:colId xmlns:a16="http://schemas.microsoft.com/office/drawing/2014/main" val="1909491798"/>
                    </a:ext>
                  </a:extLst>
                </a:gridCol>
                <a:gridCol w="576072">
                  <a:extLst>
                    <a:ext uri="{9D8B030D-6E8A-4147-A177-3AD203B41FA5}">
                      <a16:colId xmlns:a16="http://schemas.microsoft.com/office/drawing/2014/main" val="2342316762"/>
                    </a:ext>
                  </a:extLst>
                </a:gridCol>
                <a:gridCol w="576072">
                  <a:extLst>
                    <a:ext uri="{9D8B030D-6E8A-4147-A177-3AD203B41FA5}">
                      <a16:colId xmlns:a16="http://schemas.microsoft.com/office/drawing/2014/main" val="1884597428"/>
                    </a:ext>
                  </a:extLst>
                </a:gridCol>
                <a:gridCol w="576072">
                  <a:extLst>
                    <a:ext uri="{9D8B030D-6E8A-4147-A177-3AD203B41FA5}">
                      <a16:colId xmlns:a16="http://schemas.microsoft.com/office/drawing/2014/main" val="1302268676"/>
                    </a:ext>
                  </a:extLst>
                </a:gridCol>
                <a:gridCol w="576072">
                  <a:extLst>
                    <a:ext uri="{9D8B030D-6E8A-4147-A177-3AD203B41FA5}">
                      <a16:colId xmlns:a16="http://schemas.microsoft.com/office/drawing/2014/main" val="42333523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071648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 Hydrographic Office - 2022-10-27 11:01:10</a:t>
                      </a:r>
                      <a:r>
                        <a:rPr kumimoji="0" lang="en-US" sz="1000" b="0" i="0" u="none" strike="noStrike" kern="1200" cap="none" spc="0" normalizeH="0" baseline="0" noProof="0">
                          <a:ln>
                            <a:noFill/>
                          </a:ln>
                          <a:solidFill>
                            <a:prstClr val="black"/>
                          </a:solidFill>
                          <a:effectLst/>
                          <a:uLnTx/>
                          <a:uFillTx/>
                          <a:latin typeface="+mn-lt"/>
                          <a:ea typeface="+mn-ea"/>
                          <a:cs typeface="+mn-cs"/>
                        </a:rPr>
                        <a:t>
 In September, we were delighted to welcome and be joined by many peers and colleagues at our first in-person ADMIRALTY Distributor conference since the COVID-19 pandemic, and host our first Technical Partner Conference. 
It was great to see so many of our ADMIRALTY partners face to face to discuss the opportunities and challenges facing the maritime industry. Some of the topics we discussed included developments of the S-100 framework, the next generation of navigation solutions and how we can work together to navigate the maritime future. Many thanks to all those who attended for making it such a great event.
#MaritimeFuture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NavTomorrow, Event, Government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29.373574311283 %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38148583"/>
                  </a:ext>
                </a:extLst>
              </a:tr>
            </a:tbl>
          </a:graphicData>
        </a:graphic>
      </p:graphicFrame>
      <p:sp>
        <p:nvSpPr>
          <p:cNvPr id="4" name="Text Placeholder 3">
            <a:extLst>
              <a:ext uri="{FF2B5EF4-FFF2-40B4-BE49-F238E27FC236}">
                <a16:creationId xmlns:a16="http://schemas.microsoft.com/office/drawing/2014/main" id="{7CC985FE-BB10-4450-ABF8-210EBFA5392F}"/>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13746438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C733A-DCC9-4710-AA93-2F343D5DC6D6}"/>
              </a:ext>
            </a:extLst>
          </p:cNvPr>
          <p:cNvSpPr>
            <a:spLocks noGrp="1"/>
          </p:cNvSpPr>
          <p:nvPr>
            <p:ph type="title"/>
          </p:nvPr>
        </p:nvSpPr>
        <p:spPr/>
        <p:txBody>
          <a:bodyPr/>
          <a:lstStyle/>
          <a:p>
            <a:r>
              <a:rPr lang="en-US"/>
              <a:t>LinkedIn Best Engagement | UKHO Profile - 3 of 8</a:t>
            </a:r>
          </a:p>
        </p:txBody>
      </p:sp>
      <p:graphicFrame>
        <p:nvGraphicFramePr>
          <p:cNvPr id="5" name="Table Placeholder 4">
            <a:extLst>
              <a:ext uri="{FF2B5EF4-FFF2-40B4-BE49-F238E27FC236}">
                <a16:creationId xmlns:a16="http://schemas.microsoft.com/office/drawing/2014/main" id="{65B295FF-D660-46FD-ADBD-5D120DFC3E33}"/>
              </a:ext>
            </a:extLst>
          </p:cNvPr>
          <p:cNvGraphicFramePr>
            <a:graphicFrameLocks noGrp="1"/>
          </p:cNvGraphicFramePr>
          <p:nvPr>
            <p:ph type="tbl" sz="quarter" idx="13"/>
            <p:extLst>
              <p:ext uri="{D42A27DB-BD31-4B8C-83A1-F6EECF244321}">
                <p14:modId xmlns:p14="http://schemas.microsoft.com/office/powerpoint/2010/main" val="15785288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49433407"/>
                    </a:ext>
                  </a:extLst>
                </a:gridCol>
                <a:gridCol w="1645920">
                  <a:extLst>
                    <a:ext uri="{9D8B030D-6E8A-4147-A177-3AD203B41FA5}">
                      <a16:colId xmlns:a16="http://schemas.microsoft.com/office/drawing/2014/main" val="3479439971"/>
                    </a:ext>
                  </a:extLst>
                </a:gridCol>
                <a:gridCol w="576072">
                  <a:extLst>
                    <a:ext uri="{9D8B030D-6E8A-4147-A177-3AD203B41FA5}">
                      <a16:colId xmlns:a16="http://schemas.microsoft.com/office/drawing/2014/main" val="1396969093"/>
                    </a:ext>
                  </a:extLst>
                </a:gridCol>
                <a:gridCol w="576072">
                  <a:extLst>
                    <a:ext uri="{9D8B030D-6E8A-4147-A177-3AD203B41FA5}">
                      <a16:colId xmlns:a16="http://schemas.microsoft.com/office/drawing/2014/main" val="3393362816"/>
                    </a:ext>
                  </a:extLst>
                </a:gridCol>
                <a:gridCol w="576072">
                  <a:extLst>
                    <a:ext uri="{9D8B030D-6E8A-4147-A177-3AD203B41FA5}">
                      <a16:colId xmlns:a16="http://schemas.microsoft.com/office/drawing/2014/main" val="1884604679"/>
                    </a:ext>
                  </a:extLst>
                </a:gridCol>
                <a:gridCol w="576072">
                  <a:extLst>
                    <a:ext uri="{9D8B030D-6E8A-4147-A177-3AD203B41FA5}">
                      <a16:colId xmlns:a16="http://schemas.microsoft.com/office/drawing/2014/main" val="304483206"/>
                    </a:ext>
                  </a:extLst>
                </a:gridCol>
                <a:gridCol w="576072">
                  <a:extLst>
                    <a:ext uri="{9D8B030D-6E8A-4147-A177-3AD203B41FA5}">
                      <a16:colId xmlns:a16="http://schemas.microsoft.com/office/drawing/2014/main" val="2100472456"/>
                    </a:ext>
                  </a:extLst>
                </a:gridCol>
                <a:gridCol w="576072">
                  <a:extLst>
                    <a:ext uri="{9D8B030D-6E8A-4147-A177-3AD203B41FA5}">
                      <a16:colId xmlns:a16="http://schemas.microsoft.com/office/drawing/2014/main" val="324181894"/>
                    </a:ext>
                  </a:extLst>
                </a:gridCol>
                <a:gridCol w="576072">
                  <a:extLst>
                    <a:ext uri="{9D8B030D-6E8A-4147-A177-3AD203B41FA5}">
                      <a16:colId xmlns:a16="http://schemas.microsoft.com/office/drawing/2014/main" val="2980460569"/>
                    </a:ext>
                  </a:extLst>
                </a:gridCol>
                <a:gridCol w="576072">
                  <a:extLst>
                    <a:ext uri="{9D8B030D-6E8A-4147-A177-3AD203B41FA5}">
                      <a16:colId xmlns:a16="http://schemas.microsoft.com/office/drawing/2014/main" val="22684770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323429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 Hydrographic Office - 2022-06-21 13:06:25</a:t>
                      </a:r>
                      <a:r>
                        <a:rPr kumimoji="0" lang="en-US" sz="1000" b="0" i="0" u="none" strike="noStrike" kern="1200" cap="none" spc="0" normalizeH="0" baseline="0" noProof="0">
                          <a:ln>
                            <a:noFill/>
                          </a:ln>
                          <a:solidFill>
                            <a:prstClr val="black"/>
                          </a:solidFill>
                          <a:effectLst/>
                          <a:uLnTx/>
                          <a:uFillTx/>
                          <a:latin typeface="+mn-lt"/>
                          <a:ea typeface="+mn-ea"/>
                          <a:cs typeface="+mn-cs"/>
                        </a:rPr>
                        <a:t>
 Today on #WorldHydrographyDay we’ve come together to celebrate and collaborate with an internal exhibition at our HQ.
We continue to collaborate across the global hydrographic community to raise standards of hydrography, support #SeabedMapping and discover more about our oceans.
International Hydrographic Organization (IHO)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Awareness, NavTomorrow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19.542857142857 %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94500210"/>
                  </a:ext>
                </a:extLst>
              </a:tr>
            </a:tbl>
          </a:graphicData>
        </a:graphic>
      </p:graphicFrame>
      <p:sp>
        <p:nvSpPr>
          <p:cNvPr id="4" name="Text Placeholder 3">
            <a:extLst>
              <a:ext uri="{FF2B5EF4-FFF2-40B4-BE49-F238E27FC236}">
                <a16:creationId xmlns:a16="http://schemas.microsoft.com/office/drawing/2014/main" id="{20E83CA4-485C-43D8-852C-D5DEAFBC4801}"/>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42371827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47ECE-516A-4E3F-9CC1-AE50D4461082}"/>
              </a:ext>
            </a:extLst>
          </p:cNvPr>
          <p:cNvSpPr>
            <a:spLocks noGrp="1"/>
          </p:cNvSpPr>
          <p:nvPr>
            <p:ph type="title"/>
          </p:nvPr>
        </p:nvSpPr>
        <p:spPr/>
        <p:txBody>
          <a:bodyPr/>
          <a:lstStyle/>
          <a:p>
            <a:r>
              <a:rPr lang="en-US"/>
              <a:t>LinkedIn Best Engagement | UKHO Profile - 4 of 8</a:t>
            </a:r>
          </a:p>
        </p:txBody>
      </p:sp>
      <p:graphicFrame>
        <p:nvGraphicFramePr>
          <p:cNvPr id="5" name="Table Placeholder 4">
            <a:extLst>
              <a:ext uri="{FF2B5EF4-FFF2-40B4-BE49-F238E27FC236}">
                <a16:creationId xmlns:a16="http://schemas.microsoft.com/office/drawing/2014/main" id="{547EE766-BFB9-4C00-B549-B9170A00CE01}"/>
              </a:ext>
            </a:extLst>
          </p:cNvPr>
          <p:cNvGraphicFramePr>
            <a:graphicFrameLocks noGrp="1"/>
          </p:cNvGraphicFramePr>
          <p:nvPr>
            <p:ph type="tbl" sz="quarter" idx="13"/>
            <p:extLst>
              <p:ext uri="{D42A27DB-BD31-4B8C-83A1-F6EECF244321}">
                <p14:modId xmlns:p14="http://schemas.microsoft.com/office/powerpoint/2010/main" val="8718003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819162681"/>
                    </a:ext>
                  </a:extLst>
                </a:gridCol>
                <a:gridCol w="1645920">
                  <a:extLst>
                    <a:ext uri="{9D8B030D-6E8A-4147-A177-3AD203B41FA5}">
                      <a16:colId xmlns:a16="http://schemas.microsoft.com/office/drawing/2014/main" val="4009623828"/>
                    </a:ext>
                  </a:extLst>
                </a:gridCol>
                <a:gridCol w="576072">
                  <a:extLst>
                    <a:ext uri="{9D8B030D-6E8A-4147-A177-3AD203B41FA5}">
                      <a16:colId xmlns:a16="http://schemas.microsoft.com/office/drawing/2014/main" val="2509819771"/>
                    </a:ext>
                  </a:extLst>
                </a:gridCol>
                <a:gridCol w="576072">
                  <a:extLst>
                    <a:ext uri="{9D8B030D-6E8A-4147-A177-3AD203B41FA5}">
                      <a16:colId xmlns:a16="http://schemas.microsoft.com/office/drawing/2014/main" val="1116268219"/>
                    </a:ext>
                  </a:extLst>
                </a:gridCol>
                <a:gridCol w="576072">
                  <a:extLst>
                    <a:ext uri="{9D8B030D-6E8A-4147-A177-3AD203B41FA5}">
                      <a16:colId xmlns:a16="http://schemas.microsoft.com/office/drawing/2014/main" val="497786742"/>
                    </a:ext>
                  </a:extLst>
                </a:gridCol>
                <a:gridCol w="576072">
                  <a:extLst>
                    <a:ext uri="{9D8B030D-6E8A-4147-A177-3AD203B41FA5}">
                      <a16:colId xmlns:a16="http://schemas.microsoft.com/office/drawing/2014/main" val="277419696"/>
                    </a:ext>
                  </a:extLst>
                </a:gridCol>
                <a:gridCol w="576072">
                  <a:extLst>
                    <a:ext uri="{9D8B030D-6E8A-4147-A177-3AD203B41FA5}">
                      <a16:colId xmlns:a16="http://schemas.microsoft.com/office/drawing/2014/main" val="94650556"/>
                    </a:ext>
                  </a:extLst>
                </a:gridCol>
                <a:gridCol w="576072">
                  <a:extLst>
                    <a:ext uri="{9D8B030D-6E8A-4147-A177-3AD203B41FA5}">
                      <a16:colId xmlns:a16="http://schemas.microsoft.com/office/drawing/2014/main" val="2659217891"/>
                    </a:ext>
                  </a:extLst>
                </a:gridCol>
                <a:gridCol w="576072">
                  <a:extLst>
                    <a:ext uri="{9D8B030D-6E8A-4147-A177-3AD203B41FA5}">
                      <a16:colId xmlns:a16="http://schemas.microsoft.com/office/drawing/2014/main" val="3119656534"/>
                    </a:ext>
                  </a:extLst>
                </a:gridCol>
                <a:gridCol w="576072">
                  <a:extLst>
                    <a:ext uri="{9D8B030D-6E8A-4147-A177-3AD203B41FA5}">
                      <a16:colId xmlns:a16="http://schemas.microsoft.com/office/drawing/2014/main" val="35881060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980851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 Hydrographic Office - 2022-06-14 14:20:39</a:t>
                      </a:r>
                      <a:r>
                        <a:rPr kumimoji="0" lang="en-US" sz="1000" b="0" i="0" u="none" strike="noStrike" kern="1200" cap="none" spc="0" normalizeH="0" baseline="0" noProof="0">
                          <a:ln>
                            <a:noFill/>
                          </a:ln>
                          <a:solidFill>
                            <a:prstClr val="black"/>
                          </a:solidFill>
                          <a:effectLst/>
                          <a:uLnTx/>
                          <a:uFillTx/>
                          <a:latin typeface="+mn-lt"/>
                          <a:ea typeface="+mn-ea"/>
                          <a:cs typeface="+mn-cs"/>
                        </a:rPr>
                        <a:t>
 To mark the 40th anniversary of the Falklands conflict, staff at the UKHO have the unique opportunity to view records from both before, during and after the conflict. This internal display helps tell the story of the islands, the UKHO’s involvement, as well as the role of the survey ships at sea. 
The exhibition commemorates the liberation of the Falklands for Great Britain (on the 14 June 1982) whilst acknowledging the human cost on both sides.
Find out more about what is held in our archive here: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NavTomorrow, Archives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14.899925871016 %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28224225"/>
                  </a:ext>
                </a:extLst>
              </a:tr>
            </a:tbl>
          </a:graphicData>
        </a:graphic>
      </p:graphicFrame>
      <p:sp>
        <p:nvSpPr>
          <p:cNvPr id="4" name="Text Placeholder 3">
            <a:extLst>
              <a:ext uri="{FF2B5EF4-FFF2-40B4-BE49-F238E27FC236}">
                <a16:creationId xmlns:a16="http://schemas.microsoft.com/office/drawing/2014/main" id="{F7F165AF-A87E-4DB9-A65E-3115E808DC07}"/>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21375748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AD7A1-F095-4E7E-BF91-6A50E0A95C8C}"/>
              </a:ext>
            </a:extLst>
          </p:cNvPr>
          <p:cNvSpPr>
            <a:spLocks noGrp="1"/>
          </p:cNvSpPr>
          <p:nvPr>
            <p:ph type="title"/>
          </p:nvPr>
        </p:nvSpPr>
        <p:spPr/>
        <p:txBody>
          <a:bodyPr/>
          <a:lstStyle/>
          <a:p>
            <a:r>
              <a:rPr lang="en-US"/>
              <a:t>LinkedIn Best Engagement | UKHO Profile - 5 of 8</a:t>
            </a:r>
          </a:p>
        </p:txBody>
      </p:sp>
      <p:graphicFrame>
        <p:nvGraphicFramePr>
          <p:cNvPr id="5" name="Table Placeholder 4">
            <a:extLst>
              <a:ext uri="{FF2B5EF4-FFF2-40B4-BE49-F238E27FC236}">
                <a16:creationId xmlns:a16="http://schemas.microsoft.com/office/drawing/2014/main" id="{B147212C-5AB0-4862-AAC0-FAE6ECF2A166}"/>
              </a:ext>
            </a:extLst>
          </p:cNvPr>
          <p:cNvGraphicFramePr>
            <a:graphicFrameLocks noGrp="1"/>
          </p:cNvGraphicFramePr>
          <p:nvPr>
            <p:ph type="tbl" sz="quarter" idx="13"/>
            <p:extLst>
              <p:ext uri="{D42A27DB-BD31-4B8C-83A1-F6EECF244321}">
                <p14:modId xmlns:p14="http://schemas.microsoft.com/office/powerpoint/2010/main" val="22897047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13748249"/>
                    </a:ext>
                  </a:extLst>
                </a:gridCol>
                <a:gridCol w="1645920">
                  <a:extLst>
                    <a:ext uri="{9D8B030D-6E8A-4147-A177-3AD203B41FA5}">
                      <a16:colId xmlns:a16="http://schemas.microsoft.com/office/drawing/2014/main" val="83959075"/>
                    </a:ext>
                  </a:extLst>
                </a:gridCol>
                <a:gridCol w="576072">
                  <a:extLst>
                    <a:ext uri="{9D8B030D-6E8A-4147-A177-3AD203B41FA5}">
                      <a16:colId xmlns:a16="http://schemas.microsoft.com/office/drawing/2014/main" val="1798575831"/>
                    </a:ext>
                  </a:extLst>
                </a:gridCol>
                <a:gridCol w="576072">
                  <a:extLst>
                    <a:ext uri="{9D8B030D-6E8A-4147-A177-3AD203B41FA5}">
                      <a16:colId xmlns:a16="http://schemas.microsoft.com/office/drawing/2014/main" val="3380784802"/>
                    </a:ext>
                  </a:extLst>
                </a:gridCol>
                <a:gridCol w="576072">
                  <a:extLst>
                    <a:ext uri="{9D8B030D-6E8A-4147-A177-3AD203B41FA5}">
                      <a16:colId xmlns:a16="http://schemas.microsoft.com/office/drawing/2014/main" val="2554572703"/>
                    </a:ext>
                  </a:extLst>
                </a:gridCol>
                <a:gridCol w="576072">
                  <a:extLst>
                    <a:ext uri="{9D8B030D-6E8A-4147-A177-3AD203B41FA5}">
                      <a16:colId xmlns:a16="http://schemas.microsoft.com/office/drawing/2014/main" val="1280383192"/>
                    </a:ext>
                  </a:extLst>
                </a:gridCol>
                <a:gridCol w="576072">
                  <a:extLst>
                    <a:ext uri="{9D8B030D-6E8A-4147-A177-3AD203B41FA5}">
                      <a16:colId xmlns:a16="http://schemas.microsoft.com/office/drawing/2014/main" val="3144383970"/>
                    </a:ext>
                  </a:extLst>
                </a:gridCol>
                <a:gridCol w="576072">
                  <a:extLst>
                    <a:ext uri="{9D8B030D-6E8A-4147-A177-3AD203B41FA5}">
                      <a16:colId xmlns:a16="http://schemas.microsoft.com/office/drawing/2014/main" val="2363222731"/>
                    </a:ext>
                  </a:extLst>
                </a:gridCol>
                <a:gridCol w="576072">
                  <a:extLst>
                    <a:ext uri="{9D8B030D-6E8A-4147-A177-3AD203B41FA5}">
                      <a16:colId xmlns:a16="http://schemas.microsoft.com/office/drawing/2014/main" val="201300096"/>
                    </a:ext>
                  </a:extLst>
                </a:gridCol>
                <a:gridCol w="576072">
                  <a:extLst>
                    <a:ext uri="{9D8B030D-6E8A-4147-A177-3AD203B41FA5}">
                      <a16:colId xmlns:a16="http://schemas.microsoft.com/office/drawing/2014/main" val="11302632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099300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 Hydrographic Office - 2022-06-09 09:48:08</a:t>
                      </a:r>
                      <a:r>
                        <a:rPr kumimoji="0" lang="en-US" sz="1000" b="0" i="0" u="none" strike="noStrike" kern="1200" cap="none" spc="0" normalizeH="0" baseline="0" noProof="0">
                          <a:ln>
                            <a:noFill/>
                          </a:ln>
                          <a:solidFill>
                            <a:prstClr val="black"/>
                          </a:solidFill>
                          <a:effectLst/>
                          <a:uLnTx/>
                          <a:uFillTx/>
                          <a:latin typeface="+mn-lt"/>
                          <a:ea typeface="+mn-ea"/>
                          <a:cs typeface="+mn-cs"/>
                        </a:rPr>
                        <a:t>
 To celebrate #InternationalArchivesDay we take a look back and share a collection of images from our archives. The UKHO archive contains hundreds of thousands of hydrographic and navigational documents, some dating from the 17th century.
 The images below include a chart produced in 1919, a copper printing press in operation in 1952 and The Issues Branch taken in 1916.
Find out more: https://lnkd.in/ea3eZQBk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NavToday, NavTomorrow, Archives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13.860667634253 %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6205916"/>
                  </a:ext>
                </a:extLst>
              </a:tr>
            </a:tbl>
          </a:graphicData>
        </a:graphic>
      </p:graphicFrame>
      <p:sp>
        <p:nvSpPr>
          <p:cNvPr id="4" name="Text Placeholder 3">
            <a:extLst>
              <a:ext uri="{FF2B5EF4-FFF2-40B4-BE49-F238E27FC236}">
                <a16:creationId xmlns:a16="http://schemas.microsoft.com/office/drawing/2014/main" id="{258F4731-0186-4983-9030-EC5E72D30CF0}"/>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36392809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5273F-3E76-421B-B87F-1C5926B8EE66}"/>
              </a:ext>
            </a:extLst>
          </p:cNvPr>
          <p:cNvSpPr>
            <a:spLocks noGrp="1"/>
          </p:cNvSpPr>
          <p:nvPr>
            <p:ph type="title"/>
          </p:nvPr>
        </p:nvSpPr>
        <p:spPr/>
        <p:txBody>
          <a:bodyPr/>
          <a:lstStyle/>
          <a:p>
            <a:r>
              <a:rPr lang="en-US"/>
              <a:t>LinkedIn Best Engagement | UKHO Profile - 6 of 8</a:t>
            </a:r>
          </a:p>
        </p:txBody>
      </p:sp>
      <p:graphicFrame>
        <p:nvGraphicFramePr>
          <p:cNvPr id="5" name="Table Placeholder 4">
            <a:extLst>
              <a:ext uri="{FF2B5EF4-FFF2-40B4-BE49-F238E27FC236}">
                <a16:creationId xmlns:a16="http://schemas.microsoft.com/office/drawing/2014/main" id="{0E3285AA-31C5-4085-BC48-179C75CE7ED2}"/>
              </a:ext>
            </a:extLst>
          </p:cNvPr>
          <p:cNvGraphicFramePr>
            <a:graphicFrameLocks noGrp="1"/>
          </p:cNvGraphicFramePr>
          <p:nvPr>
            <p:ph type="tbl" sz="quarter" idx="13"/>
            <p:extLst>
              <p:ext uri="{D42A27DB-BD31-4B8C-83A1-F6EECF244321}">
                <p14:modId xmlns:p14="http://schemas.microsoft.com/office/powerpoint/2010/main" val="28548730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636180138"/>
                    </a:ext>
                  </a:extLst>
                </a:gridCol>
                <a:gridCol w="1645920">
                  <a:extLst>
                    <a:ext uri="{9D8B030D-6E8A-4147-A177-3AD203B41FA5}">
                      <a16:colId xmlns:a16="http://schemas.microsoft.com/office/drawing/2014/main" val="2284664789"/>
                    </a:ext>
                  </a:extLst>
                </a:gridCol>
                <a:gridCol w="576072">
                  <a:extLst>
                    <a:ext uri="{9D8B030D-6E8A-4147-A177-3AD203B41FA5}">
                      <a16:colId xmlns:a16="http://schemas.microsoft.com/office/drawing/2014/main" val="260035317"/>
                    </a:ext>
                  </a:extLst>
                </a:gridCol>
                <a:gridCol w="576072">
                  <a:extLst>
                    <a:ext uri="{9D8B030D-6E8A-4147-A177-3AD203B41FA5}">
                      <a16:colId xmlns:a16="http://schemas.microsoft.com/office/drawing/2014/main" val="1588756547"/>
                    </a:ext>
                  </a:extLst>
                </a:gridCol>
                <a:gridCol w="576072">
                  <a:extLst>
                    <a:ext uri="{9D8B030D-6E8A-4147-A177-3AD203B41FA5}">
                      <a16:colId xmlns:a16="http://schemas.microsoft.com/office/drawing/2014/main" val="3194363838"/>
                    </a:ext>
                  </a:extLst>
                </a:gridCol>
                <a:gridCol w="576072">
                  <a:extLst>
                    <a:ext uri="{9D8B030D-6E8A-4147-A177-3AD203B41FA5}">
                      <a16:colId xmlns:a16="http://schemas.microsoft.com/office/drawing/2014/main" val="3853733590"/>
                    </a:ext>
                  </a:extLst>
                </a:gridCol>
                <a:gridCol w="576072">
                  <a:extLst>
                    <a:ext uri="{9D8B030D-6E8A-4147-A177-3AD203B41FA5}">
                      <a16:colId xmlns:a16="http://schemas.microsoft.com/office/drawing/2014/main" val="1614430196"/>
                    </a:ext>
                  </a:extLst>
                </a:gridCol>
                <a:gridCol w="576072">
                  <a:extLst>
                    <a:ext uri="{9D8B030D-6E8A-4147-A177-3AD203B41FA5}">
                      <a16:colId xmlns:a16="http://schemas.microsoft.com/office/drawing/2014/main" val="2730853011"/>
                    </a:ext>
                  </a:extLst>
                </a:gridCol>
                <a:gridCol w="576072">
                  <a:extLst>
                    <a:ext uri="{9D8B030D-6E8A-4147-A177-3AD203B41FA5}">
                      <a16:colId xmlns:a16="http://schemas.microsoft.com/office/drawing/2014/main" val="2429518596"/>
                    </a:ext>
                  </a:extLst>
                </a:gridCol>
                <a:gridCol w="576072">
                  <a:extLst>
                    <a:ext uri="{9D8B030D-6E8A-4147-A177-3AD203B41FA5}">
                      <a16:colId xmlns:a16="http://schemas.microsoft.com/office/drawing/2014/main" val="32302505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741684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 Hydrographic Office - 2022-03-08 13:33:21</a:t>
                      </a:r>
                      <a:r>
                        <a:rPr kumimoji="0" lang="en-US" sz="1000" b="0" i="0" u="none" strike="noStrike" kern="1200" cap="none" spc="0" normalizeH="0" baseline="0" noProof="0">
                          <a:ln>
                            <a:noFill/>
                          </a:ln>
                          <a:solidFill>
                            <a:prstClr val="black"/>
                          </a:solidFill>
                          <a:effectLst/>
                          <a:uLnTx/>
                          <a:uFillTx/>
                          <a:latin typeface="+mn-lt"/>
                          <a:ea typeface="+mn-ea"/>
                          <a:cs typeface="+mn-cs"/>
                        </a:rPr>
                        <a:t>
 On #IWD2022 we celebrate the achievements of women, raise awareness against bias and support a fairer, more inclusive world.
#BreakTheBias  #IWD2022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NavTomorrow, 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13.196973942281 %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78896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 Hydrographic Office - 2022-04-16 12:00:13</a:t>
                      </a:r>
                      <a:r>
                        <a:rPr kumimoji="0" lang="en-US" sz="1000" b="0" i="0" u="none" strike="noStrike" kern="1200" cap="none" spc="0" normalizeH="0" baseline="0" noProof="0">
                          <a:ln>
                            <a:noFill/>
                          </a:ln>
                          <a:solidFill>
                            <a:prstClr val="black"/>
                          </a:solidFill>
                          <a:effectLst/>
                          <a:uLnTx/>
                          <a:uFillTx/>
                          <a:latin typeface="+mn-lt"/>
                          <a:ea typeface="+mn-ea"/>
                          <a:cs typeface="+mn-cs"/>
                        </a:rPr>
                        <a:t>
 #OnThisDay in 1968, the UKHO officially moved to #Taunton into the Dalrymple building - named after founding hydrographer Alexander Dalrymple.
Chart production had already relocated to Taunton in 1941 during WWII.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12.684677078936 %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41125324"/>
                  </a:ext>
                </a:extLst>
              </a:tr>
            </a:tbl>
          </a:graphicData>
        </a:graphic>
      </p:graphicFrame>
      <p:sp>
        <p:nvSpPr>
          <p:cNvPr id="4" name="Text Placeholder 3">
            <a:extLst>
              <a:ext uri="{FF2B5EF4-FFF2-40B4-BE49-F238E27FC236}">
                <a16:creationId xmlns:a16="http://schemas.microsoft.com/office/drawing/2014/main" id="{DB0CA976-947B-422A-B581-E636380449CD}"/>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19095536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0D014-684A-49F7-AF9C-52FC1C7CBA11}"/>
              </a:ext>
            </a:extLst>
          </p:cNvPr>
          <p:cNvSpPr>
            <a:spLocks noGrp="1"/>
          </p:cNvSpPr>
          <p:nvPr>
            <p:ph type="title"/>
          </p:nvPr>
        </p:nvSpPr>
        <p:spPr/>
        <p:txBody>
          <a:bodyPr/>
          <a:lstStyle/>
          <a:p>
            <a:r>
              <a:rPr lang="en-US"/>
              <a:t>LinkedIn Best Engagement | UKHO Profile - 7 of 8</a:t>
            </a:r>
          </a:p>
        </p:txBody>
      </p:sp>
      <p:graphicFrame>
        <p:nvGraphicFramePr>
          <p:cNvPr id="5" name="Table Placeholder 4">
            <a:extLst>
              <a:ext uri="{FF2B5EF4-FFF2-40B4-BE49-F238E27FC236}">
                <a16:creationId xmlns:a16="http://schemas.microsoft.com/office/drawing/2014/main" id="{14D357D4-C859-40E3-AE7C-B545E7EB099D}"/>
              </a:ext>
            </a:extLst>
          </p:cNvPr>
          <p:cNvGraphicFramePr>
            <a:graphicFrameLocks noGrp="1"/>
          </p:cNvGraphicFramePr>
          <p:nvPr>
            <p:ph type="tbl" sz="quarter" idx="13"/>
            <p:extLst>
              <p:ext uri="{D42A27DB-BD31-4B8C-83A1-F6EECF244321}">
                <p14:modId xmlns:p14="http://schemas.microsoft.com/office/powerpoint/2010/main" val="29042988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40162582"/>
                    </a:ext>
                  </a:extLst>
                </a:gridCol>
                <a:gridCol w="1645920">
                  <a:extLst>
                    <a:ext uri="{9D8B030D-6E8A-4147-A177-3AD203B41FA5}">
                      <a16:colId xmlns:a16="http://schemas.microsoft.com/office/drawing/2014/main" val="3396006347"/>
                    </a:ext>
                  </a:extLst>
                </a:gridCol>
                <a:gridCol w="576072">
                  <a:extLst>
                    <a:ext uri="{9D8B030D-6E8A-4147-A177-3AD203B41FA5}">
                      <a16:colId xmlns:a16="http://schemas.microsoft.com/office/drawing/2014/main" val="2601671691"/>
                    </a:ext>
                  </a:extLst>
                </a:gridCol>
                <a:gridCol w="576072">
                  <a:extLst>
                    <a:ext uri="{9D8B030D-6E8A-4147-A177-3AD203B41FA5}">
                      <a16:colId xmlns:a16="http://schemas.microsoft.com/office/drawing/2014/main" val="3069918837"/>
                    </a:ext>
                  </a:extLst>
                </a:gridCol>
                <a:gridCol w="576072">
                  <a:extLst>
                    <a:ext uri="{9D8B030D-6E8A-4147-A177-3AD203B41FA5}">
                      <a16:colId xmlns:a16="http://schemas.microsoft.com/office/drawing/2014/main" val="3060785505"/>
                    </a:ext>
                  </a:extLst>
                </a:gridCol>
                <a:gridCol w="576072">
                  <a:extLst>
                    <a:ext uri="{9D8B030D-6E8A-4147-A177-3AD203B41FA5}">
                      <a16:colId xmlns:a16="http://schemas.microsoft.com/office/drawing/2014/main" val="780271449"/>
                    </a:ext>
                  </a:extLst>
                </a:gridCol>
                <a:gridCol w="576072">
                  <a:extLst>
                    <a:ext uri="{9D8B030D-6E8A-4147-A177-3AD203B41FA5}">
                      <a16:colId xmlns:a16="http://schemas.microsoft.com/office/drawing/2014/main" val="764027008"/>
                    </a:ext>
                  </a:extLst>
                </a:gridCol>
                <a:gridCol w="576072">
                  <a:extLst>
                    <a:ext uri="{9D8B030D-6E8A-4147-A177-3AD203B41FA5}">
                      <a16:colId xmlns:a16="http://schemas.microsoft.com/office/drawing/2014/main" val="2925707794"/>
                    </a:ext>
                  </a:extLst>
                </a:gridCol>
                <a:gridCol w="576072">
                  <a:extLst>
                    <a:ext uri="{9D8B030D-6E8A-4147-A177-3AD203B41FA5}">
                      <a16:colId xmlns:a16="http://schemas.microsoft.com/office/drawing/2014/main" val="2847827174"/>
                    </a:ext>
                  </a:extLst>
                </a:gridCol>
                <a:gridCol w="576072">
                  <a:extLst>
                    <a:ext uri="{9D8B030D-6E8A-4147-A177-3AD203B41FA5}">
                      <a16:colId xmlns:a16="http://schemas.microsoft.com/office/drawing/2014/main" val="13801432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452143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 Hydrographic Office - 2022-07-31 12:00:16</a:t>
                      </a:r>
                      <a:r>
                        <a:rPr kumimoji="0" lang="en-US" sz="1000" b="0" i="0" u="none" strike="noStrike" kern="1200" cap="none" spc="0" normalizeH="0" baseline="0" noProof="0">
                          <a:ln>
                            <a:noFill/>
                          </a:ln>
                          <a:solidFill>
                            <a:prstClr val="black"/>
                          </a:solidFill>
                          <a:effectLst/>
                          <a:uLnTx/>
                          <a:uFillTx/>
                          <a:latin typeface="+mn-lt"/>
                          <a:ea typeface="+mn-ea"/>
                          <a:cs typeface="+mn-cs"/>
                        </a:rPr>
                        <a:t>
 #OnThisDay in 1939, these air charts of the British Isles and the Bay of Biscay were published by the UKHO. This type of chart was created for aircraft use in an Air Chart Carrier like the one shown.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11.784818782767 %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30724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 Hydrographic Office - 2022-11-16 13:28:19</a:t>
                      </a:r>
                      <a:r>
                        <a:rPr kumimoji="0" lang="en-US" sz="1000" b="0" i="0" u="none" strike="noStrike" kern="1200" cap="none" spc="0" normalizeH="0" baseline="0" noProof="0">
                          <a:ln>
                            <a:noFill/>
                          </a:ln>
                          <a:solidFill>
                            <a:prstClr val="black"/>
                          </a:solidFill>
                          <a:effectLst/>
                          <a:uLnTx/>
                          <a:uFillTx/>
                          <a:latin typeface="+mn-lt"/>
                          <a:ea typeface="+mn-ea"/>
                          <a:cs typeface="+mn-cs"/>
                        </a:rPr>
                        <a:t>
 Today marks #GISday. Geographic Information Systems (GIS) are fundamental to our work at the UKHO. 
We use #GIS to gather, analyse and visualise a wide range of hydrographic and marine geospatial data, to help build an understanding of the marine environment.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Awareness, Blue Economy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11.044842058759 %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25020109"/>
                  </a:ext>
                </a:extLst>
              </a:tr>
            </a:tbl>
          </a:graphicData>
        </a:graphic>
      </p:graphicFrame>
      <p:sp>
        <p:nvSpPr>
          <p:cNvPr id="4" name="Text Placeholder 3">
            <a:extLst>
              <a:ext uri="{FF2B5EF4-FFF2-40B4-BE49-F238E27FC236}">
                <a16:creationId xmlns:a16="http://schemas.microsoft.com/office/drawing/2014/main" id="{3AA976FE-B305-4721-9437-131F4562BB4D}"/>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34625578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5B8A1-AEBD-4329-AD0F-ECF2DCB374C2}"/>
              </a:ext>
            </a:extLst>
          </p:cNvPr>
          <p:cNvSpPr>
            <a:spLocks noGrp="1"/>
          </p:cNvSpPr>
          <p:nvPr>
            <p:ph type="title"/>
          </p:nvPr>
        </p:nvSpPr>
        <p:spPr/>
        <p:txBody>
          <a:bodyPr/>
          <a:lstStyle/>
          <a:p>
            <a:r>
              <a:rPr lang="en-US"/>
              <a:t>LinkedIn Best Engagement | UKHO Profile - 8 of 8</a:t>
            </a:r>
          </a:p>
        </p:txBody>
      </p:sp>
      <p:graphicFrame>
        <p:nvGraphicFramePr>
          <p:cNvPr id="5" name="Table Placeholder 4">
            <a:extLst>
              <a:ext uri="{FF2B5EF4-FFF2-40B4-BE49-F238E27FC236}">
                <a16:creationId xmlns:a16="http://schemas.microsoft.com/office/drawing/2014/main" id="{5639FDFC-EEAF-4768-B0A4-158DAFE741FF}"/>
              </a:ext>
            </a:extLst>
          </p:cNvPr>
          <p:cNvGraphicFramePr>
            <a:graphicFrameLocks noGrp="1"/>
          </p:cNvGraphicFramePr>
          <p:nvPr>
            <p:ph type="tbl" sz="quarter" idx="13"/>
            <p:extLst>
              <p:ext uri="{D42A27DB-BD31-4B8C-83A1-F6EECF244321}">
                <p14:modId xmlns:p14="http://schemas.microsoft.com/office/powerpoint/2010/main" val="18619234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595254378"/>
                    </a:ext>
                  </a:extLst>
                </a:gridCol>
                <a:gridCol w="1645920">
                  <a:extLst>
                    <a:ext uri="{9D8B030D-6E8A-4147-A177-3AD203B41FA5}">
                      <a16:colId xmlns:a16="http://schemas.microsoft.com/office/drawing/2014/main" val="685100000"/>
                    </a:ext>
                  </a:extLst>
                </a:gridCol>
                <a:gridCol w="576072">
                  <a:extLst>
                    <a:ext uri="{9D8B030D-6E8A-4147-A177-3AD203B41FA5}">
                      <a16:colId xmlns:a16="http://schemas.microsoft.com/office/drawing/2014/main" val="2313693860"/>
                    </a:ext>
                  </a:extLst>
                </a:gridCol>
                <a:gridCol w="576072">
                  <a:extLst>
                    <a:ext uri="{9D8B030D-6E8A-4147-A177-3AD203B41FA5}">
                      <a16:colId xmlns:a16="http://schemas.microsoft.com/office/drawing/2014/main" val="2330567564"/>
                    </a:ext>
                  </a:extLst>
                </a:gridCol>
                <a:gridCol w="576072">
                  <a:extLst>
                    <a:ext uri="{9D8B030D-6E8A-4147-A177-3AD203B41FA5}">
                      <a16:colId xmlns:a16="http://schemas.microsoft.com/office/drawing/2014/main" val="377685297"/>
                    </a:ext>
                  </a:extLst>
                </a:gridCol>
                <a:gridCol w="576072">
                  <a:extLst>
                    <a:ext uri="{9D8B030D-6E8A-4147-A177-3AD203B41FA5}">
                      <a16:colId xmlns:a16="http://schemas.microsoft.com/office/drawing/2014/main" val="3450929831"/>
                    </a:ext>
                  </a:extLst>
                </a:gridCol>
                <a:gridCol w="576072">
                  <a:extLst>
                    <a:ext uri="{9D8B030D-6E8A-4147-A177-3AD203B41FA5}">
                      <a16:colId xmlns:a16="http://schemas.microsoft.com/office/drawing/2014/main" val="3600809970"/>
                    </a:ext>
                  </a:extLst>
                </a:gridCol>
                <a:gridCol w="576072">
                  <a:extLst>
                    <a:ext uri="{9D8B030D-6E8A-4147-A177-3AD203B41FA5}">
                      <a16:colId xmlns:a16="http://schemas.microsoft.com/office/drawing/2014/main" val="2359091459"/>
                    </a:ext>
                  </a:extLst>
                </a:gridCol>
                <a:gridCol w="576072">
                  <a:extLst>
                    <a:ext uri="{9D8B030D-6E8A-4147-A177-3AD203B41FA5}">
                      <a16:colId xmlns:a16="http://schemas.microsoft.com/office/drawing/2014/main" val="983583967"/>
                    </a:ext>
                  </a:extLst>
                </a:gridCol>
                <a:gridCol w="576072">
                  <a:extLst>
                    <a:ext uri="{9D8B030D-6E8A-4147-A177-3AD203B41FA5}">
                      <a16:colId xmlns:a16="http://schemas.microsoft.com/office/drawing/2014/main" val="3276073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145520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 Hydrographic Office - 2022-03-18 13:24:51</a:t>
                      </a:r>
                      <a:r>
                        <a:rPr kumimoji="0" lang="en-US" sz="1000" b="0" i="0" u="none" strike="noStrike" kern="1200" cap="none" spc="0" normalizeH="0" baseline="0" noProof="0">
                          <a:ln>
                            <a:noFill/>
                          </a:ln>
                          <a:solidFill>
                            <a:prstClr val="black"/>
                          </a:solidFill>
                          <a:effectLst/>
                          <a:uLnTx/>
                          <a:uFillTx/>
                          <a:latin typeface="+mn-lt"/>
                          <a:ea typeface="+mn-ea"/>
                          <a:cs typeface="+mn-cs"/>
                        </a:rPr>
                        <a:t>
 Today, UKHO’s Chief Executive, Peter Sparkes signed a MoU with The Nippon Foundation-GEBCO Seabed 2030 Project. “As a world-leading centre for hydrography, we share the Seabed 2030 vision and believe that the full mapping of the world’s oceans is a key milestone in supporting safe, secure and thriving oceans.”
This will see us working together to support UN Ocean Decade 'Decade of Ocean Science for #SustainableDevelopment'. The UKHO will provide bathymetric data and expertise to support the complete mapping of the world’s oceans by 2030. 
Find out more: https://lnkd.in/dDMdiZ4Q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NavToday, NavTomorrow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10.808580858086 %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54136954"/>
                  </a:ext>
                </a:extLst>
              </a:tr>
            </a:tbl>
          </a:graphicData>
        </a:graphic>
      </p:graphicFrame>
      <p:sp>
        <p:nvSpPr>
          <p:cNvPr id="4" name="Text Placeholder 3">
            <a:extLst>
              <a:ext uri="{FF2B5EF4-FFF2-40B4-BE49-F238E27FC236}">
                <a16:creationId xmlns:a16="http://schemas.microsoft.com/office/drawing/2014/main" id="{0204F384-1327-48D0-BE7D-854A62690560}"/>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21889838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6CBA9-C1DB-497E-B189-1659C1399F6D}"/>
              </a:ext>
            </a:extLst>
          </p:cNvPr>
          <p:cNvSpPr>
            <a:spLocks noGrp="1"/>
          </p:cNvSpPr>
          <p:nvPr>
            <p:ph type="title"/>
          </p:nvPr>
        </p:nvSpPr>
        <p:spPr/>
        <p:txBody>
          <a:bodyPr/>
          <a:lstStyle/>
          <a:p>
            <a:r>
              <a:rPr lang="en-US"/>
              <a:t>LinkedIn Least Engagement | UKHO Profile - 1 of 5</a:t>
            </a:r>
          </a:p>
        </p:txBody>
      </p:sp>
      <p:graphicFrame>
        <p:nvGraphicFramePr>
          <p:cNvPr id="5" name="Table Placeholder 4">
            <a:extLst>
              <a:ext uri="{FF2B5EF4-FFF2-40B4-BE49-F238E27FC236}">
                <a16:creationId xmlns:a16="http://schemas.microsoft.com/office/drawing/2014/main" id="{70ADB07E-9EE9-46B0-B38A-2367A5013FAD}"/>
              </a:ext>
            </a:extLst>
          </p:cNvPr>
          <p:cNvGraphicFramePr>
            <a:graphicFrameLocks noGrp="1"/>
          </p:cNvGraphicFramePr>
          <p:nvPr>
            <p:ph type="tbl" sz="quarter" idx="13"/>
            <p:extLst>
              <p:ext uri="{D42A27DB-BD31-4B8C-83A1-F6EECF244321}">
                <p14:modId xmlns:p14="http://schemas.microsoft.com/office/powerpoint/2010/main" val="20413863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91936640"/>
                    </a:ext>
                  </a:extLst>
                </a:gridCol>
                <a:gridCol w="1645920">
                  <a:extLst>
                    <a:ext uri="{9D8B030D-6E8A-4147-A177-3AD203B41FA5}">
                      <a16:colId xmlns:a16="http://schemas.microsoft.com/office/drawing/2014/main" val="2599962164"/>
                    </a:ext>
                  </a:extLst>
                </a:gridCol>
                <a:gridCol w="576072">
                  <a:extLst>
                    <a:ext uri="{9D8B030D-6E8A-4147-A177-3AD203B41FA5}">
                      <a16:colId xmlns:a16="http://schemas.microsoft.com/office/drawing/2014/main" val="2302537813"/>
                    </a:ext>
                  </a:extLst>
                </a:gridCol>
                <a:gridCol w="576072">
                  <a:extLst>
                    <a:ext uri="{9D8B030D-6E8A-4147-A177-3AD203B41FA5}">
                      <a16:colId xmlns:a16="http://schemas.microsoft.com/office/drawing/2014/main" val="2961391192"/>
                    </a:ext>
                  </a:extLst>
                </a:gridCol>
                <a:gridCol w="576072">
                  <a:extLst>
                    <a:ext uri="{9D8B030D-6E8A-4147-A177-3AD203B41FA5}">
                      <a16:colId xmlns:a16="http://schemas.microsoft.com/office/drawing/2014/main" val="884942097"/>
                    </a:ext>
                  </a:extLst>
                </a:gridCol>
                <a:gridCol w="576072">
                  <a:extLst>
                    <a:ext uri="{9D8B030D-6E8A-4147-A177-3AD203B41FA5}">
                      <a16:colId xmlns:a16="http://schemas.microsoft.com/office/drawing/2014/main" val="2054272935"/>
                    </a:ext>
                  </a:extLst>
                </a:gridCol>
                <a:gridCol w="576072">
                  <a:extLst>
                    <a:ext uri="{9D8B030D-6E8A-4147-A177-3AD203B41FA5}">
                      <a16:colId xmlns:a16="http://schemas.microsoft.com/office/drawing/2014/main" val="3162898694"/>
                    </a:ext>
                  </a:extLst>
                </a:gridCol>
                <a:gridCol w="576072">
                  <a:extLst>
                    <a:ext uri="{9D8B030D-6E8A-4147-A177-3AD203B41FA5}">
                      <a16:colId xmlns:a16="http://schemas.microsoft.com/office/drawing/2014/main" val="3807826211"/>
                    </a:ext>
                  </a:extLst>
                </a:gridCol>
                <a:gridCol w="576072">
                  <a:extLst>
                    <a:ext uri="{9D8B030D-6E8A-4147-A177-3AD203B41FA5}">
                      <a16:colId xmlns:a16="http://schemas.microsoft.com/office/drawing/2014/main" val="2914925934"/>
                    </a:ext>
                  </a:extLst>
                </a:gridCol>
                <a:gridCol w="576072">
                  <a:extLst>
                    <a:ext uri="{9D8B030D-6E8A-4147-A177-3AD203B41FA5}">
                      <a16:colId xmlns:a16="http://schemas.microsoft.com/office/drawing/2014/main" val="34768354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854905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 Hydrographic Office - 2022-06-22 10:38:14</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0.49937578027466 %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83481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 Hydrographic Office - 2022-06-01 12:16:52</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0.73260073260073 %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81463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 Hydrographic Office - 2022-10-19 09:23:48</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1.2752391073326 %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11048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 Hydrographic Office - 2022-03-23 15:32:18</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1.4823261117446 %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41164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 Hydrographic Office - 2022-08-10 08:11:43</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1.4989293361884 %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21071307"/>
                  </a:ext>
                </a:extLst>
              </a:tr>
            </a:tbl>
          </a:graphicData>
        </a:graphic>
      </p:graphicFrame>
      <p:sp>
        <p:nvSpPr>
          <p:cNvPr id="4" name="Text Placeholder 3">
            <a:extLst>
              <a:ext uri="{FF2B5EF4-FFF2-40B4-BE49-F238E27FC236}">
                <a16:creationId xmlns:a16="http://schemas.microsoft.com/office/drawing/2014/main" id="{0BBEC38C-3D8B-4F83-A53D-D545CCF54E0A}"/>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7532523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2519C-962D-4859-9336-BB74603D8E15}"/>
              </a:ext>
            </a:extLst>
          </p:cNvPr>
          <p:cNvSpPr>
            <a:spLocks noGrp="1"/>
          </p:cNvSpPr>
          <p:nvPr>
            <p:ph type="title"/>
          </p:nvPr>
        </p:nvSpPr>
        <p:spPr/>
        <p:txBody>
          <a:bodyPr/>
          <a:lstStyle/>
          <a:p>
            <a:r>
              <a:rPr lang="en-US"/>
              <a:t>LinkedIn Least Engagement | UKHO Profile - 2 of 5</a:t>
            </a:r>
          </a:p>
        </p:txBody>
      </p:sp>
      <p:graphicFrame>
        <p:nvGraphicFramePr>
          <p:cNvPr id="5" name="Table Placeholder 4">
            <a:extLst>
              <a:ext uri="{FF2B5EF4-FFF2-40B4-BE49-F238E27FC236}">
                <a16:creationId xmlns:a16="http://schemas.microsoft.com/office/drawing/2014/main" id="{293297CE-1C2B-414A-B7D9-5D2A3E668E7E}"/>
              </a:ext>
            </a:extLst>
          </p:cNvPr>
          <p:cNvGraphicFramePr>
            <a:graphicFrameLocks noGrp="1"/>
          </p:cNvGraphicFramePr>
          <p:nvPr>
            <p:ph type="tbl" sz="quarter" idx="13"/>
            <p:extLst>
              <p:ext uri="{D42A27DB-BD31-4B8C-83A1-F6EECF244321}">
                <p14:modId xmlns:p14="http://schemas.microsoft.com/office/powerpoint/2010/main" val="177565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608937936"/>
                    </a:ext>
                  </a:extLst>
                </a:gridCol>
                <a:gridCol w="1645920">
                  <a:extLst>
                    <a:ext uri="{9D8B030D-6E8A-4147-A177-3AD203B41FA5}">
                      <a16:colId xmlns:a16="http://schemas.microsoft.com/office/drawing/2014/main" val="3284481506"/>
                    </a:ext>
                  </a:extLst>
                </a:gridCol>
                <a:gridCol w="576072">
                  <a:extLst>
                    <a:ext uri="{9D8B030D-6E8A-4147-A177-3AD203B41FA5}">
                      <a16:colId xmlns:a16="http://schemas.microsoft.com/office/drawing/2014/main" val="4283486486"/>
                    </a:ext>
                  </a:extLst>
                </a:gridCol>
                <a:gridCol w="576072">
                  <a:extLst>
                    <a:ext uri="{9D8B030D-6E8A-4147-A177-3AD203B41FA5}">
                      <a16:colId xmlns:a16="http://schemas.microsoft.com/office/drawing/2014/main" val="1504273314"/>
                    </a:ext>
                  </a:extLst>
                </a:gridCol>
                <a:gridCol w="576072">
                  <a:extLst>
                    <a:ext uri="{9D8B030D-6E8A-4147-A177-3AD203B41FA5}">
                      <a16:colId xmlns:a16="http://schemas.microsoft.com/office/drawing/2014/main" val="3008239763"/>
                    </a:ext>
                  </a:extLst>
                </a:gridCol>
                <a:gridCol w="576072">
                  <a:extLst>
                    <a:ext uri="{9D8B030D-6E8A-4147-A177-3AD203B41FA5}">
                      <a16:colId xmlns:a16="http://schemas.microsoft.com/office/drawing/2014/main" val="3207977280"/>
                    </a:ext>
                  </a:extLst>
                </a:gridCol>
                <a:gridCol w="576072">
                  <a:extLst>
                    <a:ext uri="{9D8B030D-6E8A-4147-A177-3AD203B41FA5}">
                      <a16:colId xmlns:a16="http://schemas.microsoft.com/office/drawing/2014/main" val="242703600"/>
                    </a:ext>
                  </a:extLst>
                </a:gridCol>
                <a:gridCol w="576072">
                  <a:extLst>
                    <a:ext uri="{9D8B030D-6E8A-4147-A177-3AD203B41FA5}">
                      <a16:colId xmlns:a16="http://schemas.microsoft.com/office/drawing/2014/main" val="522578017"/>
                    </a:ext>
                  </a:extLst>
                </a:gridCol>
                <a:gridCol w="576072">
                  <a:extLst>
                    <a:ext uri="{9D8B030D-6E8A-4147-A177-3AD203B41FA5}">
                      <a16:colId xmlns:a16="http://schemas.microsoft.com/office/drawing/2014/main" val="2418611610"/>
                    </a:ext>
                  </a:extLst>
                </a:gridCol>
                <a:gridCol w="576072">
                  <a:extLst>
                    <a:ext uri="{9D8B030D-6E8A-4147-A177-3AD203B41FA5}">
                      <a16:colId xmlns:a16="http://schemas.microsoft.com/office/drawing/2014/main" val="67887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631208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 Hydrographic Office - 2022-12-14 10:56:16</a:t>
                      </a:r>
                      <a:r>
                        <a:rPr kumimoji="0" lang="en-US" sz="1000" b="0" i="0" u="none" strike="noStrike" kern="1200" cap="none" spc="0" normalizeH="0" baseline="0" noProof="0">
                          <a:ln>
                            <a:noFill/>
                          </a:ln>
                          <a:solidFill>
                            <a:prstClr val="black"/>
                          </a:solidFill>
                          <a:effectLst/>
                          <a:uLnTx/>
                          <a:uFillTx/>
                          <a:latin typeface="+mn-lt"/>
                          <a:ea typeface="+mn-ea"/>
                          <a:cs typeface="+mn-cs"/>
                        </a:rPr>
                        <a:t>
 Last week our Deputy Chief Data Officer James Carey spoke at The Open Geospatial Consortium (OGC)'s Innovation event on ‘Addressing Disaster Together’. 
We are proud to work alongside other national and international organisations to progress policy formulation and technology advancement that aid communities facing disaster and climate circumstances. 
#OGCiDays #MaritimeData
http://ow.ly/uQ2Q50M2s4O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 Government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1.5332197614991 %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30251389"/>
                  </a:ext>
                </a:extLst>
              </a:tr>
            </a:tbl>
          </a:graphicData>
        </a:graphic>
      </p:graphicFrame>
      <p:sp>
        <p:nvSpPr>
          <p:cNvPr id="4" name="Text Placeholder 3">
            <a:extLst>
              <a:ext uri="{FF2B5EF4-FFF2-40B4-BE49-F238E27FC236}">
                <a16:creationId xmlns:a16="http://schemas.microsoft.com/office/drawing/2014/main" id="{F79C7DF3-679E-4C70-9AA7-EF80D7DE3547}"/>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12337476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E78C0-769E-4E7A-A546-8DFFFEC8C2DB}"/>
              </a:ext>
            </a:extLst>
          </p:cNvPr>
          <p:cNvSpPr>
            <a:spLocks noGrp="1"/>
          </p:cNvSpPr>
          <p:nvPr>
            <p:ph type="title"/>
          </p:nvPr>
        </p:nvSpPr>
        <p:spPr/>
        <p:txBody>
          <a:bodyPr/>
          <a:lstStyle/>
          <a:p>
            <a:r>
              <a:rPr lang="en-US"/>
              <a:t>LinkedIn Least Engagement | UKHO Profile - 3 of 5</a:t>
            </a:r>
          </a:p>
        </p:txBody>
      </p:sp>
      <p:graphicFrame>
        <p:nvGraphicFramePr>
          <p:cNvPr id="5" name="Table Placeholder 4">
            <a:extLst>
              <a:ext uri="{FF2B5EF4-FFF2-40B4-BE49-F238E27FC236}">
                <a16:creationId xmlns:a16="http://schemas.microsoft.com/office/drawing/2014/main" id="{E2BCAD64-E50F-48BE-90BA-D2DE6237F1DC}"/>
              </a:ext>
            </a:extLst>
          </p:cNvPr>
          <p:cNvGraphicFramePr>
            <a:graphicFrameLocks noGrp="1"/>
          </p:cNvGraphicFramePr>
          <p:nvPr>
            <p:ph type="tbl" sz="quarter" idx="13"/>
            <p:extLst>
              <p:ext uri="{D42A27DB-BD31-4B8C-83A1-F6EECF244321}">
                <p14:modId xmlns:p14="http://schemas.microsoft.com/office/powerpoint/2010/main" val="3291372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716180267"/>
                    </a:ext>
                  </a:extLst>
                </a:gridCol>
                <a:gridCol w="1645920">
                  <a:extLst>
                    <a:ext uri="{9D8B030D-6E8A-4147-A177-3AD203B41FA5}">
                      <a16:colId xmlns:a16="http://schemas.microsoft.com/office/drawing/2014/main" val="2667747268"/>
                    </a:ext>
                  </a:extLst>
                </a:gridCol>
                <a:gridCol w="576072">
                  <a:extLst>
                    <a:ext uri="{9D8B030D-6E8A-4147-A177-3AD203B41FA5}">
                      <a16:colId xmlns:a16="http://schemas.microsoft.com/office/drawing/2014/main" val="2867485780"/>
                    </a:ext>
                  </a:extLst>
                </a:gridCol>
                <a:gridCol w="576072">
                  <a:extLst>
                    <a:ext uri="{9D8B030D-6E8A-4147-A177-3AD203B41FA5}">
                      <a16:colId xmlns:a16="http://schemas.microsoft.com/office/drawing/2014/main" val="904272930"/>
                    </a:ext>
                  </a:extLst>
                </a:gridCol>
                <a:gridCol w="576072">
                  <a:extLst>
                    <a:ext uri="{9D8B030D-6E8A-4147-A177-3AD203B41FA5}">
                      <a16:colId xmlns:a16="http://schemas.microsoft.com/office/drawing/2014/main" val="529167376"/>
                    </a:ext>
                  </a:extLst>
                </a:gridCol>
                <a:gridCol w="576072">
                  <a:extLst>
                    <a:ext uri="{9D8B030D-6E8A-4147-A177-3AD203B41FA5}">
                      <a16:colId xmlns:a16="http://schemas.microsoft.com/office/drawing/2014/main" val="3877668896"/>
                    </a:ext>
                  </a:extLst>
                </a:gridCol>
                <a:gridCol w="576072">
                  <a:extLst>
                    <a:ext uri="{9D8B030D-6E8A-4147-A177-3AD203B41FA5}">
                      <a16:colId xmlns:a16="http://schemas.microsoft.com/office/drawing/2014/main" val="947669232"/>
                    </a:ext>
                  </a:extLst>
                </a:gridCol>
                <a:gridCol w="576072">
                  <a:extLst>
                    <a:ext uri="{9D8B030D-6E8A-4147-A177-3AD203B41FA5}">
                      <a16:colId xmlns:a16="http://schemas.microsoft.com/office/drawing/2014/main" val="1479181586"/>
                    </a:ext>
                  </a:extLst>
                </a:gridCol>
                <a:gridCol w="576072">
                  <a:extLst>
                    <a:ext uri="{9D8B030D-6E8A-4147-A177-3AD203B41FA5}">
                      <a16:colId xmlns:a16="http://schemas.microsoft.com/office/drawing/2014/main" val="128336071"/>
                    </a:ext>
                  </a:extLst>
                </a:gridCol>
                <a:gridCol w="576072">
                  <a:extLst>
                    <a:ext uri="{9D8B030D-6E8A-4147-A177-3AD203B41FA5}">
                      <a16:colId xmlns:a16="http://schemas.microsoft.com/office/drawing/2014/main" val="4049015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095590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 Hydrographic Office - 2022-09-05 11:00:54</a:t>
                      </a:r>
                      <a:r>
                        <a:rPr kumimoji="0" lang="en-US" sz="1000" b="0" i="0" u="none" strike="noStrike" kern="1200" cap="none" spc="0" normalizeH="0" baseline="0" noProof="0">
                          <a:ln>
                            <a:noFill/>
                          </a:ln>
                          <a:solidFill>
                            <a:prstClr val="black"/>
                          </a:solidFill>
                          <a:effectLst/>
                          <a:uLnTx/>
                          <a:uFillTx/>
                          <a:latin typeface="+mn-lt"/>
                          <a:ea typeface="+mn-ea"/>
                          <a:cs typeface="+mn-cs"/>
                        </a:rPr>
                        <a:t>
 This week is SMM 2022 in Hamburg; hear from our experts on:
› The future of digital navigation
› How we can make autonomous shipping a reality
› How #MarineData can support the future of our oceans
Register here: http://ow.ly/fooB50KyRKz
#CelebrateSMM #MaritimeFuture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NavTomorrow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1.8433179723502 %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34215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 Hydrographic Office - 2022-01-11 12:54:26</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1.9163763066202 %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84974290"/>
                  </a:ext>
                </a:extLst>
              </a:tr>
            </a:tbl>
          </a:graphicData>
        </a:graphic>
      </p:graphicFrame>
      <p:sp>
        <p:nvSpPr>
          <p:cNvPr id="4" name="Text Placeholder 3">
            <a:extLst>
              <a:ext uri="{FF2B5EF4-FFF2-40B4-BE49-F238E27FC236}">
                <a16:creationId xmlns:a16="http://schemas.microsoft.com/office/drawing/2014/main" id="{BABF830D-39A2-4BD9-A834-5C663E494C17}"/>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10938895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F0037-5F56-4F66-BCD8-E311BA4D63AE}"/>
              </a:ext>
            </a:extLst>
          </p:cNvPr>
          <p:cNvSpPr>
            <a:spLocks noGrp="1"/>
          </p:cNvSpPr>
          <p:nvPr>
            <p:ph type="title"/>
          </p:nvPr>
        </p:nvSpPr>
        <p:spPr/>
        <p:txBody>
          <a:bodyPr/>
          <a:lstStyle/>
          <a:p>
            <a:r>
              <a:rPr lang="en-US"/>
              <a:t>LinkedIn Least Engagement | UKHO Profile - 4 of 5</a:t>
            </a:r>
          </a:p>
        </p:txBody>
      </p:sp>
      <p:graphicFrame>
        <p:nvGraphicFramePr>
          <p:cNvPr id="5" name="Table Placeholder 4">
            <a:extLst>
              <a:ext uri="{FF2B5EF4-FFF2-40B4-BE49-F238E27FC236}">
                <a16:creationId xmlns:a16="http://schemas.microsoft.com/office/drawing/2014/main" id="{95852ECC-E5DC-43C6-9FA3-FB2338F4C16A}"/>
              </a:ext>
            </a:extLst>
          </p:cNvPr>
          <p:cNvGraphicFramePr>
            <a:graphicFrameLocks noGrp="1"/>
          </p:cNvGraphicFramePr>
          <p:nvPr>
            <p:ph type="tbl" sz="quarter" idx="13"/>
            <p:extLst>
              <p:ext uri="{D42A27DB-BD31-4B8C-83A1-F6EECF244321}">
                <p14:modId xmlns:p14="http://schemas.microsoft.com/office/powerpoint/2010/main" val="2551714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376164876"/>
                    </a:ext>
                  </a:extLst>
                </a:gridCol>
                <a:gridCol w="1645920">
                  <a:extLst>
                    <a:ext uri="{9D8B030D-6E8A-4147-A177-3AD203B41FA5}">
                      <a16:colId xmlns:a16="http://schemas.microsoft.com/office/drawing/2014/main" val="128855686"/>
                    </a:ext>
                  </a:extLst>
                </a:gridCol>
                <a:gridCol w="576072">
                  <a:extLst>
                    <a:ext uri="{9D8B030D-6E8A-4147-A177-3AD203B41FA5}">
                      <a16:colId xmlns:a16="http://schemas.microsoft.com/office/drawing/2014/main" val="2999294997"/>
                    </a:ext>
                  </a:extLst>
                </a:gridCol>
                <a:gridCol w="576072">
                  <a:extLst>
                    <a:ext uri="{9D8B030D-6E8A-4147-A177-3AD203B41FA5}">
                      <a16:colId xmlns:a16="http://schemas.microsoft.com/office/drawing/2014/main" val="4291658456"/>
                    </a:ext>
                  </a:extLst>
                </a:gridCol>
                <a:gridCol w="576072">
                  <a:extLst>
                    <a:ext uri="{9D8B030D-6E8A-4147-A177-3AD203B41FA5}">
                      <a16:colId xmlns:a16="http://schemas.microsoft.com/office/drawing/2014/main" val="3214282789"/>
                    </a:ext>
                  </a:extLst>
                </a:gridCol>
                <a:gridCol w="576072">
                  <a:extLst>
                    <a:ext uri="{9D8B030D-6E8A-4147-A177-3AD203B41FA5}">
                      <a16:colId xmlns:a16="http://schemas.microsoft.com/office/drawing/2014/main" val="846564044"/>
                    </a:ext>
                  </a:extLst>
                </a:gridCol>
                <a:gridCol w="576072">
                  <a:extLst>
                    <a:ext uri="{9D8B030D-6E8A-4147-A177-3AD203B41FA5}">
                      <a16:colId xmlns:a16="http://schemas.microsoft.com/office/drawing/2014/main" val="2095863988"/>
                    </a:ext>
                  </a:extLst>
                </a:gridCol>
                <a:gridCol w="576072">
                  <a:extLst>
                    <a:ext uri="{9D8B030D-6E8A-4147-A177-3AD203B41FA5}">
                      <a16:colId xmlns:a16="http://schemas.microsoft.com/office/drawing/2014/main" val="23842750"/>
                    </a:ext>
                  </a:extLst>
                </a:gridCol>
                <a:gridCol w="576072">
                  <a:extLst>
                    <a:ext uri="{9D8B030D-6E8A-4147-A177-3AD203B41FA5}">
                      <a16:colId xmlns:a16="http://schemas.microsoft.com/office/drawing/2014/main" val="3259269595"/>
                    </a:ext>
                  </a:extLst>
                </a:gridCol>
                <a:gridCol w="576072">
                  <a:extLst>
                    <a:ext uri="{9D8B030D-6E8A-4147-A177-3AD203B41FA5}">
                      <a16:colId xmlns:a16="http://schemas.microsoft.com/office/drawing/2014/main" val="41356114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03891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 Hydrographic Office - 2022-09-03 11:30:11</a:t>
                      </a:r>
                      <a:r>
                        <a:rPr kumimoji="0" lang="en-US" sz="1000" b="0" i="0" u="none" strike="noStrike" kern="1200" cap="none" spc="0" normalizeH="0" baseline="0" noProof="0">
                          <a:ln>
                            <a:noFill/>
                          </a:ln>
                          <a:solidFill>
                            <a:prstClr val="black"/>
                          </a:solidFill>
                          <a:effectLst/>
                          <a:uLnTx/>
                          <a:uFillTx/>
                          <a:latin typeface="+mn-lt"/>
                          <a:ea typeface="+mn-ea"/>
                          <a:cs typeface="+mn-cs"/>
                        </a:rPr>
                        <a:t>
 We’re at #SMMFair from 6 to 9 September, join us in person and meet our experts in Hall B6 at stand B6.303.
Our free seminar ‘Navigating the maritime future’ will also take place from 6 to 8 September, register now for your place: http://ow.ly/vcH950KyIMI
#MaritimeFuture #CelebrateSMM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NavTomorrow, 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2.0785219399538 %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31825748"/>
                  </a:ext>
                </a:extLst>
              </a:tr>
            </a:tbl>
          </a:graphicData>
        </a:graphic>
      </p:graphicFrame>
      <p:sp>
        <p:nvSpPr>
          <p:cNvPr id="4" name="Text Placeholder 3">
            <a:extLst>
              <a:ext uri="{FF2B5EF4-FFF2-40B4-BE49-F238E27FC236}">
                <a16:creationId xmlns:a16="http://schemas.microsoft.com/office/drawing/2014/main" id="{4B651E37-22B9-4481-B05C-D6D95D08F438}"/>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11762087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D3170-6BF3-4AA0-BA84-99E9037AF585}"/>
              </a:ext>
            </a:extLst>
          </p:cNvPr>
          <p:cNvSpPr>
            <a:spLocks noGrp="1"/>
          </p:cNvSpPr>
          <p:nvPr>
            <p:ph type="title"/>
          </p:nvPr>
        </p:nvSpPr>
        <p:spPr/>
        <p:txBody>
          <a:bodyPr/>
          <a:lstStyle/>
          <a:p>
            <a:r>
              <a:rPr lang="en-US"/>
              <a:t>LinkedIn Least Engagement | UKHO Profile - 5 of 5</a:t>
            </a:r>
          </a:p>
        </p:txBody>
      </p:sp>
      <p:graphicFrame>
        <p:nvGraphicFramePr>
          <p:cNvPr id="5" name="Table Placeholder 4">
            <a:extLst>
              <a:ext uri="{FF2B5EF4-FFF2-40B4-BE49-F238E27FC236}">
                <a16:creationId xmlns:a16="http://schemas.microsoft.com/office/drawing/2014/main" id="{02E28C45-32CD-4EB7-BFEA-FD68A1A34901}"/>
              </a:ext>
            </a:extLst>
          </p:cNvPr>
          <p:cNvGraphicFramePr>
            <a:graphicFrameLocks noGrp="1"/>
          </p:cNvGraphicFramePr>
          <p:nvPr>
            <p:ph type="tbl" sz="quarter" idx="13"/>
            <p:extLst>
              <p:ext uri="{D42A27DB-BD31-4B8C-83A1-F6EECF244321}">
                <p14:modId xmlns:p14="http://schemas.microsoft.com/office/powerpoint/2010/main" val="3918140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745840453"/>
                    </a:ext>
                  </a:extLst>
                </a:gridCol>
                <a:gridCol w="1645920">
                  <a:extLst>
                    <a:ext uri="{9D8B030D-6E8A-4147-A177-3AD203B41FA5}">
                      <a16:colId xmlns:a16="http://schemas.microsoft.com/office/drawing/2014/main" val="3126232397"/>
                    </a:ext>
                  </a:extLst>
                </a:gridCol>
                <a:gridCol w="576072">
                  <a:extLst>
                    <a:ext uri="{9D8B030D-6E8A-4147-A177-3AD203B41FA5}">
                      <a16:colId xmlns:a16="http://schemas.microsoft.com/office/drawing/2014/main" val="926420405"/>
                    </a:ext>
                  </a:extLst>
                </a:gridCol>
                <a:gridCol w="576072">
                  <a:extLst>
                    <a:ext uri="{9D8B030D-6E8A-4147-A177-3AD203B41FA5}">
                      <a16:colId xmlns:a16="http://schemas.microsoft.com/office/drawing/2014/main" val="2229371862"/>
                    </a:ext>
                  </a:extLst>
                </a:gridCol>
                <a:gridCol w="576072">
                  <a:extLst>
                    <a:ext uri="{9D8B030D-6E8A-4147-A177-3AD203B41FA5}">
                      <a16:colId xmlns:a16="http://schemas.microsoft.com/office/drawing/2014/main" val="1620770051"/>
                    </a:ext>
                  </a:extLst>
                </a:gridCol>
                <a:gridCol w="576072">
                  <a:extLst>
                    <a:ext uri="{9D8B030D-6E8A-4147-A177-3AD203B41FA5}">
                      <a16:colId xmlns:a16="http://schemas.microsoft.com/office/drawing/2014/main" val="1437888877"/>
                    </a:ext>
                  </a:extLst>
                </a:gridCol>
                <a:gridCol w="576072">
                  <a:extLst>
                    <a:ext uri="{9D8B030D-6E8A-4147-A177-3AD203B41FA5}">
                      <a16:colId xmlns:a16="http://schemas.microsoft.com/office/drawing/2014/main" val="9432373"/>
                    </a:ext>
                  </a:extLst>
                </a:gridCol>
                <a:gridCol w="576072">
                  <a:extLst>
                    <a:ext uri="{9D8B030D-6E8A-4147-A177-3AD203B41FA5}">
                      <a16:colId xmlns:a16="http://schemas.microsoft.com/office/drawing/2014/main" val="4158338662"/>
                    </a:ext>
                  </a:extLst>
                </a:gridCol>
                <a:gridCol w="576072">
                  <a:extLst>
                    <a:ext uri="{9D8B030D-6E8A-4147-A177-3AD203B41FA5}">
                      <a16:colId xmlns:a16="http://schemas.microsoft.com/office/drawing/2014/main" val="2578427432"/>
                    </a:ext>
                  </a:extLst>
                </a:gridCol>
                <a:gridCol w="576072">
                  <a:extLst>
                    <a:ext uri="{9D8B030D-6E8A-4147-A177-3AD203B41FA5}">
                      <a16:colId xmlns:a16="http://schemas.microsoft.com/office/drawing/2014/main" val="13604398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172455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 Hydrographic Office - 2022-09-02 10:00:53</a:t>
                      </a:r>
                      <a:r>
                        <a:rPr kumimoji="0" lang="en-US" sz="1000" b="0" i="0" u="none" strike="noStrike" kern="1200" cap="none" spc="0" normalizeH="0" baseline="0" noProof="0">
                          <a:ln>
                            <a:noFill/>
                          </a:ln>
                          <a:solidFill>
                            <a:prstClr val="black"/>
                          </a:solidFill>
                          <a:effectLst/>
                          <a:uLnTx/>
                          <a:uFillTx/>
                          <a:latin typeface="+mn-lt"/>
                          <a:ea typeface="+mn-ea"/>
                          <a:cs typeface="+mn-cs"/>
                        </a:rPr>
                        <a:t>
 We've recently published our Annual Report and Accounts for 2021/2022, take a look as Peter Sparkes, Chief Executive of UKHO discusses our goals and highlights over the last year. 
As the shipping industry faces the challenges of #Decarbonisation and #Digitalisation we have continued to evolve. Find out more: http://ow.ly/sZXc50KroYZ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NavTomorrow, Sustainability, Government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2.1712907117008 %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03621454"/>
                  </a:ext>
                </a:extLst>
              </a:tr>
            </a:tbl>
          </a:graphicData>
        </a:graphic>
      </p:graphicFrame>
      <p:sp>
        <p:nvSpPr>
          <p:cNvPr id="4" name="Text Placeholder 3">
            <a:extLst>
              <a:ext uri="{FF2B5EF4-FFF2-40B4-BE49-F238E27FC236}">
                <a16:creationId xmlns:a16="http://schemas.microsoft.com/office/drawing/2014/main" id="{99544C79-B513-4D2E-A637-85C06AB7B861}"/>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197198237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1900</Words>
  <Application>Microsoft Office PowerPoint</Application>
  <PresentationFormat>On-screen Show (4:3)</PresentationFormat>
  <Paragraphs>931</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UKHO</vt:lpstr>
      <vt:lpstr>LinkedIn Followers Total | UKHO Profile</vt:lpstr>
      <vt:lpstr>Twitter Followers Total | UKHO Profile</vt:lpstr>
      <vt:lpstr>LinkedIn Post count | UKHO Profile</vt:lpstr>
      <vt:lpstr>LinkedIn Average Interactions per Post | UKHO Profile</vt:lpstr>
      <vt:lpstr>Twitter Average Interactions Per Own Tweet | UKHO Profile</vt:lpstr>
      <vt:lpstr>LinkedIn Engagement Rate By Post Type | UKHO Profile</vt:lpstr>
      <vt:lpstr>Twitter Engagement Rate By Tweet Type | UKHO Profile</vt:lpstr>
      <vt:lpstr>Twitter Best Engagement | UKHO Profile - 1 of 10</vt:lpstr>
      <vt:lpstr>Twitter Best Engagement | UKHO Profile - 2 of 10</vt:lpstr>
      <vt:lpstr>Twitter Best Engagement | UKHO Profile - 3 of 10</vt:lpstr>
      <vt:lpstr>Twitter Best Engagement | UKHO Profile - 4 of 10</vt:lpstr>
      <vt:lpstr>Twitter Best Engagement | UKHO Profile - 5 of 10</vt:lpstr>
      <vt:lpstr>Twitter Best Engagement | UKHO Profile - 6 of 10</vt:lpstr>
      <vt:lpstr>Twitter Best Engagement | UKHO Profile - 7 of 10</vt:lpstr>
      <vt:lpstr>Twitter Best Engagement | UKHO Profile - 8 of 10</vt:lpstr>
      <vt:lpstr>Twitter Best Engagement | UKHO Profile - 9 of 10</vt:lpstr>
      <vt:lpstr>Twitter Best Engagement | UKHO Profile - 10 of 10</vt:lpstr>
      <vt:lpstr>Twitter Least Engagement | UKHO Profile - 1 of 10</vt:lpstr>
      <vt:lpstr>Twitter Least Engagement | UKHO Profile - 2 of 10</vt:lpstr>
      <vt:lpstr>Twitter Least Engagement | UKHO Profile - 3 of 10</vt:lpstr>
      <vt:lpstr>Twitter Least Engagement | UKHO Profile - 4 of 10</vt:lpstr>
      <vt:lpstr>Twitter Least Engagement | UKHO Profile - 5 of 10</vt:lpstr>
      <vt:lpstr>Twitter Least Engagement | UKHO Profile - 6 of 10</vt:lpstr>
      <vt:lpstr>Twitter Least Engagement | UKHO Profile - 7 of 10</vt:lpstr>
      <vt:lpstr>Twitter Least Engagement | UKHO Profile - 8 of 10</vt:lpstr>
      <vt:lpstr>Twitter Least Engagement | UKHO Profile - 9 of 10</vt:lpstr>
      <vt:lpstr>Twitter Least Engagement | UKHO Profile - 10 of 10</vt:lpstr>
      <vt:lpstr>LinkedIn Best Engagement | UKHO Profile - 1 of 8</vt:lpstr>
      <vt:lpstr>LinkedIn Best Engagement | UKHO Profile - 2 of 8</vt:lpstr>
      <vt:lpstr>LinkedIn Best Engagement | UKHO Profile - 3 of 8</vt:lpstr>
      <vt:lpstr>LinkedIn Best Engagement | UKHO Profile - 4 of 8</vt:lpstr>
      <vt:lpstr>LinkedIn Best Engagement | UKHO Profile - 5 of 8</vt:lpstr>
      <vt:lpstr>LinkedIn Best Engagement | UKHO Profile - 6 of 8</vt:lpstr>
      <vt:lpstr>LinkedIn Best Engagement | UKHO Profile - 7 of 8</vt:lpstr>
      <vt:lpstr>LinkedIn Best Engagement | UKHO Profile - 8 of 8</vt:lpstr>
      <vt:lpstr>LinkedIn Least Engagement | UKHO Profile - 1 of 5</vt:lpstr>
      <vt:lpstr>LinkedIn Least Engagement | UKHO Profile - 2 of 5</vt:lpstr>
      <vt:lpstr>LinkedIn Least Engagement | UKHO Profile - 3 of 5</vt:lpstr>
      <vt:lpstr>LinkedIn Least Engagement | UKHO Profile - 4 of 5</vt:lpstr>
      <vt:lpstr>LinkedIn Least Engagement | UKHO Profile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UKHO</dc:title>
  <dc:creator>Administrator</dc:creator>
  <cp:lastModifiedBy>Administrator</cp:lastModifiedBy>
  <cp:revision>1</cp:revision>
  <dcterms:created xsi:type="dcterms:W3CDTF">2023-01-04T09:27:56Z</dcterms:created>
  <dcterms:modified xsi:type="dcterms:W3CDTF">2023-01-04T09:29:57Z</dcterms:modified>
</cp:coreProperties>
</file>