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6" r:id="rId39"/>
    <p:sldId id="297" r:id="rId40"/>
    <p:sldId id="298" r:id="rId41"/>
    <p:sldId id="299" r:id="rId42"/>
    <p:sldId id="300" r:id="rId43"/>
    <p:sldId id="301" r:id="rId44"/>
    <p:sldId id="302" r:id="rId45"/>
    <p:sldId id="303" r:id="rId46"/>
    <p:sldId id="304" r:id="rId47"/>
    <p:sldId id="305" r:id="rId48"/>
    <p:sldId id="307" r:id="rId49"/>
    <p:sldId id="308" r:id="rId50"/>
    <p:sldId id="309" r:id="rId51"/>
    <p:sldId id="310" r:id="rId52"/>
    <p:sldId id="311" r:id="rId53"/>
    <p:sldId id="312" r:id="rId54"/>
    <p:sldId id="313" r:id="rId55"/>
    <p:sldId id="314" r:id="rId56"/>
    <p:sldId id="315" r:id="rId57"/>
    <p:sldId id="316" r:id="rId58"/>
  </p:sldIdLst>
  <p:sldSz cx="9144000" cy="6858000" type="screen4x3"/>
  <p:notesSz cx="6858000" cy="9144000"/>
  <p:embeddedFontLst>
    <p:embeddedFont>
      <p:font typeface="Calibri" panose="020F0502020204030204" pitchFamily="34" charset="0"/>
      <p:regular r:id="rId59"/>
      <p:bold r:id="rId60"/>
      <p:italic r:id="rId61"/>
      <p:boldItalic r:id="rId6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2.fntdata"/><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ADMIRALTY</c:v>
                </c:pt>
              </c:strCache>
            </c:strRef>
          </c:tx>
          <c:spPr>
            <a:ln w="28575" cap="rnd">
              <a:solidFill>
                <a:schemeClr val="accent1"/>
              </a:solidFill>
              <a:round/>
            </a:ln>
            <a:effectLst/>
          </c:spPr>
          <c:marker>
            <c:symbol val="none"/>
          </c:marker>
          <c:cat>
            <c:numRef>
              <c:f>Sheet1!$A$2:$A$356</c:f>
              <c:numCache>
                <c:formatCode>m/d/yyyy</c:formatCode>
                <c:ptCount val="355"/>
                <c:pt idx="0">
                  <c:v>44564</c:v>
                </c:pt>
                <c:pt idx="1">
                  <c:v>44565</c:v>
                </c:pt>
                <c:pt idx="2">
                  <c:v>44566</c:v>
                </c:pt>
                <c:pt idx="3">
                  <c:v>44567</c:v>
                </c:pt>
                <c:pt idx="4">
                  <c:v>44568</c:v>
                </c:pt>
                <c:pt idx="5">
                  <c:v>44569</c:v>
                </c:pt>
                <c:pt idx="6">
                  <c:v>44570</c:v>
                </c:pt>
                <c:pt idx="7">
                  <c:v>44571</c:v>
                </c:pt>
                <c:pt idx="8">
                  <c:v>44572</c:v>
                </c:pt>
                <c:pt idx="9">
                  <c:v>44573</c:v>
                </c:pt>
                <c:pt idx="10">
                  <c:v>44574</c:v>
                </c:pt>
                <c:pt idx="11">
                  <c:v>44575</c:v>
                </c:pt>
                <c:pt idx="12">
                  <c:v>44576</c:v>
                </c:pt>
                <c:pt idx="13">
                  <c:v>44577</c:v>
                </c:pt>
                <c:pt idx="14">
                  <c:v>44578</c:v>
                </c:pt>
                <c:pt idx="15">
                  <c:v>44579</c:v>
                </c:pt>
                <c:pt idx="16">
                  <c:v>44580</c:v>
                </c:pt>
                <c:pt idx="17">
                  <c:v>44581</c:v>
                </c:pt>
                <c:pt idx="18">
                  <c:v>44582</c:v>
                </c:pt>
                <c:pt idx="19">
                  <c:v>44583</c:v>
                </c:pt>
                <c:pt idx="20">
                  <c:v>44584</c:v>
                </c:pt>
                <c:pt idx="21">
                  <c:v>44585</c:v>
                </c:pt>
                <c:pt idx="22">
                  <c:v>44586</c:v>
                </c:pt>
                <c:pt idx="23">
                  <c:v>44587</c:v>
                </c:pt>
                <c:pt idx="24">
                  <c:v>44588</c:v>
                </c:pt>
                <c:pt idx="25">
                  <c:v>44589</c:v>
                </c:pt>
                <c:pt idx="26">
                  <c:v>44590</c:v>
                </c:pt>
                <c:pt idx="27">
                  <c:v>44591</c:v>
                </c:pt>
                <c:pt idx="28">
                  <c:v>44592</c:v>
                </c:pt>
                <c:pt idx="29">
                  <c:v>44593</c:v>
                </c:pt>
                <c:pt idx="30">
                  <c:v>44594</c:v>
                </c:pt>
                <c:pt idx="31">
                  <c:v>44595</c:v>
                </c:pt>
                <c:pt idx="32">
                  <c:v>44596</c:v>
                </c:pt>
                <c:pt idx="33">
                  <c:v>44597</c:v>
                </c:pt>
                <c:pt idx="34">
                  <c:v>44598</c:v>
                </c:pt>
                <c:pt idx="35">
                  <c:v>44599</c:v>
                </c:pt>
                <c:pt idx="36">
                  <c:v>44600</c:v>
                </c:pt>
                <c:pt idx="37">
                  <c:v>44601</c:v>
                </c:pt>
                <c:pt idx="38">
                  <c:v>44602</c:v>
                </c:pt>
                <c:pt idx="39">
                  <c:v>44603</c:v>
                </c:pt>
                <c:pt idx="40">
                  <c:v>44604</c:v>
                </c:pt>
                <c:pt idx="41">
                  <c:v>44605</c:v>
                </c:pt>
                <c:pt idx="42">
                  <c:v>44606</c:v>
                </c:pt>
                <c:pt idx="43">
                  <c:v>44607</c:v>
                </c:pt>
                <c:pt idx="44">
                  <c:v>44608</c:v>
                </c:pt>
                <c:pt idx="45">
                  <c:v>44609</c:v>
                </c:pt>
                <c:pt idx="46">
                  <c:v>44610</c:v>
                </c:pt>
                <c:pt idx="47">
                  <c:v>44611</c:v>
                </c:pt>
                <c:pt idx="48">
                  <c:v>44612</c:v>
                </c:pt>
                <c:pt idx="49">
                  <c:v>44613</c:v>
                </c:pt>
                <c:pt idx="50">
                  <c:v>44614</c:v>
                </c:pt>
                <c:pt idx="51">
                  <c:v>44615</c:v>
                </c:pt>
                <c:pt idx="52">
                  <c:v>44616</c:v>
                </c:pt>
                <c:pt idx="53">
                  <c:v>44617</c:v>
                </c:pt>
                <c:pt idx="54">
                  <c:v>44618</c:v>
                </c:pt>
                <c:pt idx="55">
                  <c:v>44619</c:v>
                </c:pt>
                <c:pt idx="56">
                  <c:v>44620</c:v>
                </c:pt>
                <c:pt idx="57">
                  <c:v>44621</c:v>
                </c:pt>
                <c:pt idx="58">
                  <c:v>44622</c:v>
                </c:pt>
                <c:pt idx="59">
                  <c:v>44623</c:v>
                </c:pt>
                <c:pt idx="60">
                  <c:v>44624</c:v>
                </c:pt>
                <c:pt idx="61">
                  <c:v>44625</c:v>
                </c:pt>
                <c:pt idx="62">
                  <c:v>44626</c:v>
                </c:pt>
                <c:pt idx="63">
                  <c:v>44627</c:v>
                </c:pt>
                <c:pt idx="64">
                  <c:v>44628</c:v>
                </c:pt>
                <c:pt idx="65">
                  <c:v>44629</c:v>
                </c:pt>
                <c:pt idx="66">
                  <c:v>44630</c:v>
                </c:pt>
                <c:pt idx="67">
                  <c:v>44631</c:v>
                </c:pt>
                <c:pt idx="68">
                  <c:v>44632</c:v>
                </c:pt>
                <c:pt idx="69">
                  <c:v>44633</c:v>
                </c:pt>
                <c:pt idx="70">
                  <c:v>44634</c:v>
                </c:pt>
                <c:pt idx="71">
                  <c:v>44635</c:v>
                </c:pt>
                <c:pt idx="72">
                  <c:v>44636</c:v>
                </c:pt>
                <c:pt idx="73">
                  <c:v>44637</c:v>
                </c:pt>
                <c:pt idx="74">
                  <c:v>44638</c:v>
                </c:pt>
                <c:pt idx="75">
                  <c:v>44639</c:v>
                </c:pt>
                <c:pt idx="76">
                  <c:v>44640</c:v>
                </c:pt>
                <c:pt idx="77">
                  <c:v>44641</c:v>
                </c:pt>
                <c:pt idx="78">
                  <c:v>44642</c:v>
                </c:pt>
                <c:pt idx="79">
                  <c:v>44643</c:v>
                </c:pt>
                <c:pt idx="80">
                  <c:v>44644</c:v>
                </c:pt>
                <c:pt idx="81">
                  <c:v>44645</c:v>
                </c:pt>
                <c:pt idx="82">
                  <c:v>44646</c:v>
                </c:pt>
                <c:pt idx="83">
                  <c:v>44647</c:v>
                </c:pt>
                <c:pt idx="84">
                  <c:v>44648</c:v>
                </c:pt>
                <c:pt idx="85">
                  <c:v>44649</c:v>
                </c:pt>
                <c:pt idx="86">
                  <c:v>44650</c:v>
                </c:pt>
                <c:pt idx="87">
                  <c:v>44651</c:v>
                </c:pt>
                <c:pt idx="88">
                  <c:v>44652</c:v>
                </c:pt>
                <c:pt idx="89">
                  <c:v>44653</c:v>
                </c:pt>
                <c:pt idx="90">
                  <c:v>44654</c:v>
                </c:pt>
                <c:pt idx="91">
                  <c:v>44655</c:v>
                </c:pt>
                <c:pt idx="92">
                  <c:v>44656</c:v>
                </c:pt>
                <c:pt idx="93">
                  <c:v>44657</c:v>
                </c:pt>
                <c:pt idx="94">
                  <c:v>44658</c:v>
                </c:pt>
                <c:pt idx="95">
                  <c:v>44659</c:v>
                </c:pt>
                <c:pt idx="96">
                  <c:v>44660</c:v>
                </c:pt>
                <c:pt idx="97">
                  <c:v>44661</c:v>
                </c:pt>
                <c:pt idx="98">
                  <c:v>44662</c:v>
                </c:pt>
                <c:pt idx="99">
                  <c:v>44663</c:v>
                </c:pt>
                <c:pt idx="100">
                  <c:v>44664</c:v>
                </c:pt>
                <c:pt idx="101">
                  <c:v>44665</c:v>
                </c:pt>
                <c:pt idx="102">
                  <c:v>44666</c:v>
                </c:pt>
                <c:pt idx="103">
                  <c:v>44667</c:v>
                </c:pt>
                <c:pt idx="104">
                  <c:v>44668</c:v>
                </c:pt>
                <c:pt idx="105">
                  <c:v>44669</c:v>
                </c:pt>
                <c:pt idx="106">
                  <c:v>44670</c:v>
                </c:pt>
                <c:pt idx="107">
                  <c:v>44671</c:v>
                </c:pt>
                <c:pt idx="108">
                  <c:v>44672</c:v>
                </c:pt>
                <c:pt idx="109">
                  <c:v>44673</c:v>
                </c:pt>
                <c:pt idx="110">
                  <c:v>44674</c:v>
                </c:pt>
                <c:pt idx="111">
                  <c:v>44675</c:v>
                </c:pt>
                <c:pt idx="112">
                  <c:v>44676</c:v>
                </c:pt>
                <c:pt idx="113">
                  <c:v>44677</c:v>
                </c:pt>
                <c:pt idx="114">
                  <c:v>44678</c:v>
                </c:pt>
                <c:pt idx="115">
                  <c:v>44679</c:v>
                </c:pt>
                <c:pt idx="116">
                  <c:v>44680</c:v>
                </c:pt>
                <c:pt idx="117">
                  <c:v>44681</c:v>
                </c:pt>
                <c:pt idx="118">
                  <c:v>44682</c:v>
                </c:pt>
                <c:pt idx="119">
                  <c:v>44683</c:v>
                </c:pt>
                <c:pt idx="120">
                  <c:v>44684</c:v>
                </c:pt>
                <c:pt idx="121">
                  <c:v>44685</c:v>
                </c:pt>
                <c:pt idx="122">
                  <c:v>44686</c:v>
                </c:pt>
                <c:pt idx="123">
                  <c:v>44687</c:v>
                </c:pt>
                <c:pt idx="124">
                  <c:v>44688</c:v>
                </c:pt>
                <c:pt idx="125">
                  <c:v>44689</c:v>
                </c:pt>
                <c:pt idx="126">
                  <c:v>44690</c:v>
                </c:pt>
                <c:pt idx="127">
                  <c:v>44691</c:v>
                </c:pt>
                <c:pt idx="128">
                  <c:v>44692</c:v>
                </c:pt>
                <c:pt idx="129">
                  <c:v>44693</c:v>
                </c:pt>
                <c:pt idx="130">
                  <c:v>44694</c:v>
                </c:pt>
                <c:pt idx="131">
                  <c:v>44695</c:v>
                </c:pt>
                <c:pt idx="132">
                  <c:v>44696</c:v>
                </c:pt>
                <c:pt idx="133">
                  <c:v>44697</c:v>
                </c:pt>
                <c:pt idx="134">
                  <c:v>44698</c:v>
                </c:pt>
                <c:pt idx="135">
                  <c:v>44699</c:v>
                </c:pt>
                <c:pt idx="136">
                  <c:v>44700</c:v>
                </c:pt>
                <c:pt idx="137">
                  <c:v>44701</c:v>
                </c:pt>
                <c:pt idx="138">
                  <c:v>44702</c:v>
                </c:pt>
                <c:pt idx="139">
                  <c:v>44703</c:v>
                </c:pt>
                <c:pt idx="140">
                  <c:v>44704</c:v>
                </c:pt>
                <c:pt idx="141">
                  <c:v>44705</c:v>
                </c:pt>
                <c:pt idx="142">
                  <c:v>44706</c:v>
                </c:pt>
                <c:pt idx="143">
                  <c:v>44707</c:v>
                </c:pt>
                <c:pt idx="144">
                  <c:v>44708</c:v>
                </c:pt>
                <c:pt idx="145">
                  <c:v>44709</c:v>
                </c:pt>
                <c:pt idx="146">
                  <c:v>44710</c:v>
                </c:pt>
                <c:pt idx="147">
                  <c:v>44711</c:v>
                </c:pt>
                <c:pt idx="148">
                  <c:v>44712</c:v>
                </c:pt>
                <c:pt idx="149">
                  <c:v>44713</c:v>
                </c:pt>
                <c:pt idx="150">
                  <c:v>44714</c:v>
                </c:pt>
                <c:pt idx="151">
                  <c:v>44715</c:v>
                </c:pt>
                <c:pt idx="152">
                  <c:v>44716</c:v>
                </c:pt>
                <c:pt idx="153">
                  <c:v>44717</c:v>
                </c:pt>
                <c:pt idx="154">
                  <c:v>44718</c:v>
                </c:pt>
                <c:pt idx="155">
                  <c:v>44719</c:v>
                </c:pt>
                <c:pt idx="156">
                  <c:v>44720</c:v>
                </c:pt>
                <c:pt idx="157">
                  <c:v>44721</c:v>
                </c:pt>
                <c:pt idx="158">
                  <c:v>44722</c:v>
                </c:pt>
                <c:pt idx="159">
                  <c:v>44723</c:v>
                </c:pt>
                <c:pt idx="160">
                  <c:v>44724</c:v>
                </c:pt>
                <c:pt idx="161">
                  <c:v>44725</c:v>
                </c:pt>
                <c:pt idx="162">
                  <c:v>44726</c:v>
                </c:pt>
                <c:pt idx="163">
                  <c:v>44727</c:v>
                </c:pt>
                <c:pt idx="164">
                  <c:v>44728</c:v>
                </c:pt>
                <c:pt idx="165">
                  <c:v>44729</c:v>
                </c:pt>
                <c:pt idx="166">
                  <c:v>44730</c:v>
                </c:pt>
                <c:pt idx="167">
                  <c:v>44731</c:v>
                </c:pt>
                <c:pt idx="168">
                  <c:v>44732</c:v>
                </c:pt>
                <c:pt idx="169">
                  <c:v>44733</c:v>
                </c:pt>
                <c:pt idx="170">
                  <c:v>44734</c:v>
                </c:pt>
                <c:pt idx="171">
                  <c:v>44735</c:v>
                </c:pt>
                <c:pt idx="172">
                  <c:v>44736</c:v>
                </c:pt>
                <c:pt idx="173">
                  <c:v>44737</c:v>
                </c:pt>
                <c:pt idx="174">
                  <c:v>44738</c:v>
                </c:pt>
                <c:pt idx="175">
                  <c:v>44739</c:v>
                </c:pt>
                <c:pt idx="176">
                  <c:v>44740</c:v>
                </c:pt>
                <c:pt idx="177">
                  <c:v>44741</c:v>
                </c:pt>
                <c:pt idx="178">
                  <c:v>44742</c:v>
                </c:pt>
                <c:pt idx="179">
                  <c:v>44743</c:v>
                </c:pt>
                <c:pt idx="180">
                  <c:v>44744</c:v>
                </c:pt>
                <c:pt idx="181">
                  <c:v>44745</c:v>
                </c:pt>
                <c:pt idx="182">
                  <c:v>44746</c:v>
                </c:pt>
                <c:pt idx="183">
                  <c:v>44747</c:v>
                </c:pt>
                <c:pt idx="184">
                  <c:v>44748</c:v>
                </c:pt>
                <c:pt idx="185">
                  <c:v>44749</c:v>
                </c:pt>
                <c:pt idx="186">
                  <c:v>44750</c:v>
                </c:pt>
                <c:pt idx="187">
                  <c:v>44751</c:v>
                </c:pt>
                <c:pt idx="188">
                  <c:v>44752</c:v>
                </c:pt>
                <c:pt idx="189">
                  <c:v>44753</c:v>
                </c:pt>
                <c:pt idx="190">
                  <c:v>44754</c:v>
                </c:pt>
                <c:pt idx="191">
                  <c:v>44755</c:v>
                </c:pt>
                <c:pt idx="192">
                  <c:v>44756</c:v>
                </c:pt>
                <c:pt idx="193">
                  <c:v>44757</c:v>
                </c:pt>
                <c:pt idx="194">
                  <c:v>44758</c:v>
                </c:pt>
                <c:pt idx="195">
                  <c:v>44759</c:v>
                </c:pt>
                <c:pt idx="196">
                  <c:v>44760</c:v>
                </c:pt>
                <c:pt idx="197">
                  <c:v>44761</c:v>
                </c:pt>
                <c:pt idx="198">
                  <c:v>44762</c:v>
                </c:pt>
                <c:pt idx="199">
                  <c:v>44763</c:v>
                </c:pt>
                <c:pt idx="200">
                  <c:v>44764</c:v>
                </c:pt>
                <c:pt idx="201">
                  <c:v>44765</c:v>
                </c:pt>
                <c:pt idx="202">
                  <c:v>44766</c:v>
                </c:pt>
                <c:pt idx="203">
                  <c:v>44767</c:v>
                </c:pt>
                <c:pt idx="204">
                  <c:v>44768</c:v>
                </c:pt>
                <c:pt idx="205">
                  <c:v>44769</c:v>
                </c:pt>
                <c:pt idx="206">
                  <c:v>44770</c:v>
                </c:pt>
                <c:pt idx="207">
                  <c:v>44771</c:v>
                </c:pt>
                <c:pt idx="208">
                  <c:v>44772</c:v>
                </c:pt>
                <c:pt idx="209">
                  <c:v>44773</c:v>
                </c:pt>
                <c:pt idx="210">
                  <c:v>44774</c:v>
                </c:pt>
                <c:pt idx="211">
                  <c:v>44775</c:v>
                </c:pt>
                <c:pt idx="212">
                  <c:v>44776</c:v>
                </c:pt>
                <c:pt idx="213">
                  <c:v>44777</c:v>
                </c:pt>
                <c:pt idx="214">
                  <c:v>44778</c:v>
                </c:pt>
                <c:pt idx="215">
                  <c:v>44779</c:v>
                </c:pt>
                <c:pt idx="216">
                  <c:v>44780</c:v>
                </c:pt>
                <c:pt idx="217">
                  <c:v>44781</c:v>
                </c:pt>
                <c:pt idx="218">
                  <c:v>44782</c:v>
                </c:pt>
                <c:pt idx="219">
                  <c:v>44783</c:v>
                </c:pt>
                <c:pt idx="220">
                  <c:v>44784</c:v>
                </c:pt>
                <c:pt idx="221">
                  <c:v>44785</c:v>
                </c:pt>
                <c:pt idx="222">
                  <c:v>44786</c:v>
                </c:pt>
                <c:pt idx="223">
                  <c:v>44787</c:v>
                </c:pt>
                <c:pt idx="224">
                  <c:v>44788</c:v>
                </c:pt>
                <c:pt idx="225">
                  <c:v>44789</c:v>
                </c:pt>
                <c:pt idx="226">
                  <c:v>44790</c:v>
                </c:pt>
                <c:pt idx="227">
                  <c:v>44791</c:v>
                </c:pt>
                <c:pt idx="228">
                  <c:v>44792</c:v>
                </c:pt>
                <c:pt idx="229">
                  <c:v>44793</c:v>
                </c:pt>
                <c:pt idx="230">
                  <c:v>44794</c:v>
                </c:pt>
                <c:pt idx="231">
                  <c:v>44795</c:v>
                </c:pt>
                <c:pt idx="232">
                  <c:v>44796</c:v>
                </c:pt>
                <c:pt idx="233">
                  <c:v>44797</c:v>
                </c:pt>
                <c:pt idx="234">
                  <c:v>44798</c:v>
                </c:pt>
                <c:pt idx="235">
                  <c:v>44799</c:v>
                </c:pt>
                <c:pt idx="236">
                  <c:v>44800</c:v>
                </c:pt>
                <c:pt idx="237">
                  <c:v>44801</c:v>
                </c:pt>
                <c:pt idx="238">
                  <c:v>44802</c:v>
                </c:pt>
                <c:pt idx="239">
                  <c:v>44803</c:v>
                </c:pt>
                <c:pt idx="240">
                  <c:v>44804</c:v>
                </c:pt>
                <c:pt idx="241">
                  <c:v>44805</c:v>
                </c:pt>
                <c:pt idx="242">
                  <c:v>44806</c:v>
                </c:pt>
                <c:pt idx="243">
                  <c:v>44807</c:v>
                </c:pt>
                <c:pt idx="244">
                  <c:v>44808</c:v>
                </c:pt>
                <c:pt idx="245">
                  <c:v>44809</c:v>
                </c:pt>
                <c:pt idx="246">
                  <c:v>44810</c:v>
                </c:pt>
                <c:pt idx="247">
                  <c:v>44811</c:v>
                </c:pt>
                <c:pt idx="248">
                  <c:v>44812</c:v>
                </c:pt>
                <c:pt idx="249">
                  <c:v>44813</c:v>
                </c:pt>
                <c:pt idx="250">
                  <c:v>44814</c:v>
                </c:pt>
                <c:pt idx="251">
                  <c:v>44815</c:v>
                </c:pt>
                <c:pt idx="252">
                  <c:v>44816</c:v>
                </c:pt>
                <c:pt idx="253">
                  <c:v>44817</c:v>
                </c:pt>
                <c:pt idx="254">
                  <c:v>44818</c:v>
                </c:pt>
                <c:pt idx="255">
                  <c:v>44819</c:v>
                </c:pt>
                <c:pt idx="256">
                  <c:v>44820</c:v>
                </c:pt>
                <c:pt idx="257">
                  <c:v>44821</c:v>
                </c:pt>
                <c:pt idx="258">
                  <c:v>44822</c:v>
                </c:pt>
                <c:pt idx="259">
                  <c:v>44823</c:v>
                </c:pt>
                <c:pt idx="260">
                  <c:v>44824</c:v>
                </c:pt>
                <c:pt idx="261">
                  <c:v>44825</c:v>
                </c:pt>
                <c:pt idx="262">
                  <c:v>44826</c:v>
                </c:pt>
                <c:pt idx="263">
                  <c:v>44827</c:v>
                </c:pt>
                <c:pt idx="264">
                  <c:v>44828</c:v>
                </c:pt>
                <c:pt idx="265">
                  <c:v>44829</c:v>
                </c:pt>
                <c:pt idx="266">
                  <c:v>44830</c:v>
                </c:pt>
                <c:pt idx="267">
                  <c:v>44831</c:v>
                </c:pt>
                <c:pt idx="268">
                  <c:v>44832</c:v>
                </c:pt>
                <c:pt idx="269">
                  <c:v>44833</c:v>
                </c:pt>
                <c:pt idx="270">
                  <c:v>44834</c:v>
                </c:pt>
                <c:pt idx="271">
                  <c:v>44835</c:v>
                </c:pt>
                <c:pt idx="272">
                  <c:v>44836</c:v>
                </c:pt>
                <c:pt idx="273">
                  <c:v>44837</c:v>
                </c:pt>
                <c:pt idx="274">
                  <c:v>44838</c:v>
                </c:pt>
                <c:pt idx="275">
                  <c:v>44839</c:v>
                </c:pt>
                <c:pt idx="276">
                  <c:v>44840</c:v>
                </c:pt>
                <c:pt idx="277">
                  <c:v>44841</c:v>
                </c:pt>
                <c:pt idx="278">
                  <c:v>44842</c:v>
                </c:pt>
                <c:pt idx="279">
                  <c:v>44843</c:v>
                </c:pt>
                <c:pt idx="280">
                  <c:v>44844</c:v>
                </c:pt>
                <c:pt idx="281">
                  <c:v>44845</c:v>
                </c:pt>
                <c:pt idx="282">
                  <c:v>44846</c:v>
                </c:pt>
                <c:pt idx="283">
                  <c:v>44847</c:v>
                </c:pt>
                <c:pt idx="284">
                  <c:v>44848</c:v>
                </c:pt>
                <c:pt idx="285">
                  <c:v>44849</c:v>
                </c:pt>
                <c:pt idx="286">
                  <c:v>44850</c:v>
                </c:pt>
                <c:pt idx="287">
                  <c:v>44851</c:v>
                </c:pt>
                <c:pt idx="288">
                  <c:v>44852</c:v>
                </c:pt>
                <c:pt idx="289">
                  <c:v>44853</c:v>
                </c:pt>
                <c:pt idx="290">
                  <c:v>44854</c:v>
                </c:pt>
                <c:pt idx="291">
                  <c:v>44855</c:v>
                </c:pt>
                <c:pt idx="292">
                  <c:v>44856</c:v>
                </c:pt>
                <c:pt idx="293">
                  <c:v>44857</c:v>
                </c:pt>
                <c:pt idx="294">
                  <c:v>44858</c:v>
                </c:pt>
                <c:pt idx="295">
                  <c:v>44859</c:v>
                </c:pt>
                <c:pt idx="296">
                  <c:v>44860</c:v>
                </c:pt>
                <c:pt idx="297">
                  <c:v>44861</c:v>
                </c:pt>
                <c:pt idx="298">
                  <c:v>44862</c:v>
                </c:pt>
                <c:pt idx="299">
                  <c:v>44863</c:v>
                </c:pt>
                <c:pt idx="300">
                  <c:v>44864</c:v>
                </c:pt>
                <c:pt idx="301">
                  <c:v>44865</c:v>
                </c:pt>
                <c:pt idx="302">
                  <c:v>44866</c:v>
                </c:pt>
                <c:pt idx="303">
                  <c:v>44867</c:v>
                </c:pt>
                <c:pt idx="304">
                  <c:v>44868</c:v>
                </c:pt>
                <c:pt idx="305">
                  <c:v>44869</c:v>
                </c:pt>
                <c:pt idx="306">
                  <c:v>44870</c:v>
                </c:pt>
                <c:pt idx="307">
                  <c:v>44871</c:v>
                </c:pt>
                <c:pt idx="308">
                  <c:v>44872</c:v>
                </c:pt>
                <c:pt idx="309">
                  <c:v>44873</c:v>
                </c:pt>
                <c:pt idx="310">
                  <c:v>44874</c:v>
                </c:pt>
                <c:pt idx="311">
                  <c:v>44875</c:v>
                </c:pt>
                <c:pt idx="312">
                  <c:v>44876</c:v>
                </c:pt>
                <c:pt idx="313">
                  <c:v>44877</c:v>
                </c:pt>
                <c:pt idx="314">
                  <c:v>44878</c:v>
                </c:pt>
                <c:pt idx="315">
                  <c:v>44879</c:v>
                </c:pt>
                <c:pt idx="316">
                  <c:v>44880</c:v>
                </c:pt>
                <c:pt idx="317">
                  <c:v>44881</c:v>
                </c:pt>
                <c:pt idx="318">
                  <c:v>44882</c:v>
                </c:pt>
                <c:pt idx="319">
                  <c:v>44883</c:v>
                </c:pt>
                <c:pt idx="320">
                  <c:v>44884</c:v>
                </c:pt>
                <c:pt idx="321">
                  <c:v>44885</c:v>
                </c:pt>
                <c:pt idx="322">
                  <c:v>44886</c:v>
                </c:pt>
                <c:pt idx="323">
                  <c:v>44887</c:v>
                </c:pt>
                <c:pt idx="324">
                  <c:v>44888</c:v>
                </c:pt>
                <c:pt idx="325">
                  <c:v>44889</c:v>
                </c:pt>
                <c:pt idx="326">
                  <c:v>44890</c:v>
                </c:pt>
                <c:pt idx="327">
                  <c:v>44891</c:v>
                </c:pt>
                <c:pt idx="328">
                  <c:v>44892</c:v>
                </c:pt>
                <c:pt idx="329">
                  <c:v>44893</c:v>
                </c:pt>
                <c:pt idx="330">
                  <c:v>44894</c:v>
                </c:pt>
                <c:pt idx="331">
                  <c:v>44895</c:v>
                </c:pt>
                <c:pt idx="332">
                  <c:v>44896</c:v>
                </c:pt>
                <c:pt idx="333">
                  <c:v>44897</c:v>
                </c:pt>
                <c:pt idx="334">
                  <c:v>44898</c:v>
                </c:pt>
                <c:pt idx="335">
                  <c:v>44899</c:v>
                </c:pt>
                <c:pt idx="336">
                  <c:v>44900</c:v>
                </c:pt>
                <c:pt idx="337">
                  <c:v>44901</c:v>
                </c:pt>
                <c:pt idx="338">
                  <c:v>44902</c:v>
                </c:pt>
                <c:pt idx="339">
                  <c:v>44903</c:v>
                </c:pt>
                <c:pt idx="340">
                  <c:v>44904</c:v>
                </c:pt>
                <c:pt idx="341">
                  <c:v>44905</c:v>
                </c:pt>
                <c:pt idx="342">
                  <c:v>44906</c:v>
                </c:pt>
                <c:pt idx="343">
                  <c:v>44907</c:v>
                </c:pt>
                <c:pt idx="344">
                  <c:v>44908</c:v>
                </c:pt>
                <c:pt idx="345">
                  <c:v>44909</c:v>
                </c:pt>
                <c:pt idx="346">
                  <c:v>44910</c:v>
                </c:pt>
                <c:pt idx="347">
                  <c:v>44911</c:v>
                </c:pt>
                <c:pt idx="348">
                  <c:v>44912</c:v>
                </c:pt>
                <c:pt idx="349">
                  <c:v>44913</c:v>
                </c:pt>
                <c:pt idx="350">
                  <c:v>44914</c:v>
                </c:pt>
                <c:pt idx="351">
                  <c:v>44915</c:v>
                </c:pt>
                <c:pt idx="352">
                  <c:v>44916</c:v>
                </c:pt>
                <c:pt idx="353">
                  <c:v>44917</c:v>
                </c:pt>
                <c:pt idx="354">
                  <c:v>44918</c:v>
                </c:pt>
              </c:numCache>
            </c:numRef>
          </c:cat>
          <c:val>
            <c:numRef>
              <c:f>Sheet1!$B$2:$B$356</c:f>
              <c:numCache>
                <c:formatCode>General</c:formatCode>
                <c:ptCount val="355"/>
                <c:pt idx="0">
                  <c:v>67510</c:v>
                </c:pt>
                <c:pt idx="1">
                  <c:v>67504</c:v>
                </c:pt>
                <c:pt idx="2">
                  <c:v>67502</c:v>
                </c:pt>
                <c:pt idx="3">
                  <c:v>67500</c:v>
                </c:pt>
                <c:pt idx="4">
                  <c:v>67500</c:v>
                </c:pt>
                <c:pt idx="5">
                  <c:v>67497</c:v>
                </c:pt>
                <c:pt idx="6">
                  <c:v>67497</c:v>
                </c:pt>
                <c:pt idx="7">
                  <c:v>67494</c:v>
                </c:pt>
                <c:pt idx="8">
                  <c:v>67493</c:v>
                </c:pt>
                <c:pt idx="9">
                  <c:v>67493</c:v>
                </c:pt>
                <c:pt idx="10">
                  <c:v>67495</c:v>
                </c:pt>
                <c:pt idx="11">
                  <c:v>67495</c:v>
                </c:pt>
                <c:pt idx="12">
                  <c:v>67497</c:v>
                </c:pt>
                <c:pt idx="13">
                  <c:v>67498</c:v>
                </c:pt>
                <c:pt idx="14">
                  <c:v>67491</c:v>
                </c:pt>
                <c:pt idx="15">
                  <c:v>67491</c:v>
                </c:pt>
                <c:pt idx="16">
                  <c:v>67490</c:v>
                </c:pt>
                <c:pt idx="17">
                  <c:v>67483</c:v>
                </c:pt>
                <c:pt idx="18">
                  <c:v>67480</c:v>
                </c:pt>
                <c:pt idx="19">
                  <c:v>67476</c:v>
                </c:pt>
                <c:pt idx="20">
                  <c:v>67475</c:v>
                </c:pt>
                <c:pt idx="21">
                  <c:v>67475</c:v>
                </c:pt>
                <c:pt idx="22">
                  <c:v>67475</c:v>
                </c:pt>
                <c:pt idx="23">
                  <c:v>67472</c:v>
                </c:pt>
                <c:pt idx="24">
                  <c:v>67471</c:v>
                </c:pt>
                <c:pt idx="25">
                  <c:v>67465</c:v>
                </c:pt>
                <c:pt idx="26">
                  <c:v>67466</c:v>
                </c:pt>
                <c:pt idx="27">
                  <c:v>67469</c:v>
                </c:pt>
                <c:pt idx="28">
                  <c:v>67465</c:v>
                </c:pt>
                <c:pt idx="29">
                  <c:v>67461</c:v>
                </c:pt>
                <c:pt idx="30">
                  <c:v>67460</c:v>
                </c:pt>
                <c:pt idx="31">
                  <c:v>67457</c:v>
                </c:pt>
                <c:pt idx="32">
                  <c:v>67454</c:v>
                </c:pt>
                <c:pt idx="33">
                  <c:v>67456</c:v>
                </c:pt>
                <c:pt idx="34">
                  <c:v>67454</c:v>
                </c:pt>
                <c:pt idx="35">
                  <c:v>67450</c:v>
                </c:pt>
                <c:pt idx="36">
                  <c:v>67448</c:v>
                </c:pt>
                <c:pt idx="37">
                  <c:v>67444</c:v>
                </c:pt>
                <c:pt idx="38">
                  <c:v>67441</c:v>
                </c:pt>
                <c:pt idx="39">
                  <c:v>67439</c:v>
                </c:pt>
                <c:pt idx="40">
                  <c:v>67431</c:v>
                </c:pt>
                <c:pt idx="41">
                  <c:v>67428</c:v>
                </c:pt>
                <c:pt idx="42">
                  <c:v>67422</c:v>
                </c:pt>
                <c:pt idx="43">
                  <c:v>67418</c:v>
                </c:pt>
                <c:pt idx="44">
                  <c:v>67413</c:v>
                </c:pt>
                <c:pt idx="45">
                  <c:v>67409</c:v>
                </c:pt>
                <c:pt idx="46">
                  <c:v>67407</c:v>
                </c:pt>
                <c:pt idx="47">
                  <c:v>67408</c:v>
                </c:pt>
                <c:pt idx="48">
                  <c:v>67411</c:v>
                </c:pt>
                <c:pt idx="49">
                  <c:v>67409</c:v>
                </c:pt>
                <c:pt idx="50">
                  <c:v>67409</c:v>
                </c:pt>
                <c:pt idx="51">
                  <c:v>67410</c:v>
                </c:pt>
                <c:pt idx="52">
                  <c:v>67414</c:v>
                </c:pt>
                <c:pt idx="53">
                  <c:v>67416</c:v>
                </c:pt>
                <c:pt idx="54">
                  <c:v>67415</c:v>
                </c:pt>
                <c:pt idx="55">
                  <c:v>67415</c:v>
                </c:pt>
                <c:pt idx="56">
                  <c:v>67413</c:v>
                </c:pt>
                <c:pt idx="57">
                  <c:v>67411</c:v>
                </c:pt>
                <c:pt idx="58">
                  <c:v>67411</c:v>
                </c:pt>
                <c:pt idx="59">
                  <c:v>67411</c:v>
                </c:pt>
                <c:pt idx="60">
                  <c:v>67409</c:v>
                </c:pt>
                <c:pt idx="61">
                  <c:v>67400</c:v>
                </c:pt>
                <c:pt idx="62">
                  <c:v>67406</c:v>
                </c:pt>
                <c:pt idx="63">
                  <c:v>67408</c:v>
                </c:pt>
                <c:pt idx="64">
                  <c:v>67404</c:v>
                </c:pt>
                <c:pt idx="65">
                  <c:v>67402</c:v>
                </c:pt>
                <c:pt idx="66">
                  <c:v>67403</c:v>
                </c:pt>
                <c:pt idx="67">
                  <c:v>67403</c:v>
                </c:pt>
                <c:pt idx="68">
                  <c:v>67402</c:v>
                </c:pt>
                <c:pt idx="69">
                  <c:v>67399</c:v>
                </c:pt>
                <c:pt idx="70">
                  <c:v>67400</c:v>
                </c:pt>
                <c:pt idx="71">
                  <c:v>67401</c:v>
                </c:pt>
                <c:pt idx="72">
                  <c:v>67397</c:v>
                </c:pt>
                <c:pt idx="73">
                  <c:v>67393</c:v>
                </c:pt>
                <c:pt idx="74">
                  <c:v>67393</c:v>
                </c:pt>
                <c:pt idx="75">
                  <c:v>67391</c:v>
                </c:pt>
                <c:pt idx="76">
                  <c:v>67390</c:v>
                </c:pt>
                <c:pt idx="77">
                  <c:v>67388</c:v>
                </c:pt>
                <c:pt idx="78">
                  <c:v>67382</c:v>
                </c:pt>
                <c:pt idx="79">
                  <c:v>67378</c:v>
                </c:pt>
                <c:pt idx="80">
                  <c:v>67377</c:v>
                </c:pt>
                <c:pt idx="81">
                  <c:v>67379</c:v>
                </c:pt>
                <c:pt idx="82">
                  <c:v>67382</c:v>
                </c:pt>
                <c:pt idx="83">
                  <c:v>67378</c:v>
                </c:pt>
                <c:pt idx="84">
                  <c:v>67378</c:v>
                </c:pt>
                <c:pt idx="85">
                  <c:v>67378</c:v>
                </c:pt>
                <c:pt idx="86">
                  <c:v>67376</c:v>
                </c:pt>
                <c:pt idx="87">
                  <c:v>67374</c:v>
                </c:pt>
                <c:pt idx="88">
                  <c:v>67373</c:v>
                </c:pt>
                <c:pt idx="89">
                  <c:v>67366</c:v>
                </c:pt>
                <c:pt idx="90">
                  <c:v>67358</c:v>
                </c:pt>
                <c:pt idx="91">
                  <c:v>67356</c:v>
                </c:pt>
                <c:pt idx="92">
                  <c:v>67356</c:v>
                </c:pt>
                <c:pt idx="93">
                  <c:v>67355</c:v>
                </c:pt>
                <c:pt idx="94">
                  <c:v>67350</c:v>
                </c:pt>
                <c:pt idx="95">
                  <c:v>67348</c:v>
                </c:pt>
                <c:pt idx="96">
                  <c:v>67345</c:v>
                </c:pt>
                <c:pt idx="97">
                  <c:v>67345</c:v>
                </c:pt>
                <c:pt idx="98">
                  <c:v>67340</c:v>
                </c:pt>
                <c:pt idx="99">
                  <c:v>67333</c:v>
                </c:pt>
                <c:pt idx="100">
                  <c:v>67334</c:v>
                </c:pt>
                <c:pt idx="101">
                  <c:v>67331</c:v>
                </c:pt>
                <c:pt idx="102">
                  <c:v>67329</c:v>
                </c:pt>
                <c:pt idx="103">
                  <c:v>67327</c:v>
                </c:pt>
                <c:pt idx="104">
                  <c:v>67326</c:v>
                </c:pt>
                <c:pt idx="105">
                  <c:v>67323</c:v>
                </c:pt>
                <c:pt idx="106">
                  <c:v>67322</c:v>
                </c:pt>
                <c:pt idx="107">
                  <c:v>67320</c:v>
                </c:pt>
                <c:pt idx="108">
                  <c:v>67313</c:v>
                </c:pt>
                <c:pt idx="109">
                  <c:v>67310</c:v>
                </c:pt>
                <c:pt idx="110">
                  <c:v>67308</c:v>
                </c:pt>
                <c:pt idx="111">
                  <c:v>67309</c:v>
                </c:pt>
                <c:pt idx="112">
                  <c:v>67304</c:v>
                </c:pt>
                <c:pt idx="113">
                  <c:v>67303</c:v>
                </c:pt>
                <c:pt idx="114">
                  <c:v>67301</c:v>
                </c:pt>
                <c:pt idx="115">
                  <c:v>67303</c:v>
                </c:pt>
                <c:pt idx="116">
                  <c:v>67304</c:v>
                </c:pt>
                <c:pt idx="117">
                  <c:v>67301</c:v>
                </c:pt>
                <c:pt idx="118">
                  <c:v>67299</c:v>
                </c:pt>
                <c:pt idx="119">
                  <c:v>67300</c:v>
                </c:pt>
                <c:pt idx="120">
                  <c:v>67300</c:v>
                </c:pt>
                <c:pt idx="121">
                  <c:v>67297</c:v>
                </c:pt>
                <c:pt idx="122">
                  <c:v>67296</c:v>
                </c:pt>
                <c:pt idx="123">
                  <c:v>67294</c:v>
                </c:pt>
                <c:pt idx="124">
                  <c:v>67293</c:v>
                </c:pt>
                <c:pt idx="125">
                  <c:v>67291</c:v>
                </c:pt>
                <c:pt idx="126">
                  <c:v>67290</c:v>
                </c:pt>
                <c:pt idx="127">
                  <c:v>67291</c:v>
                </c:pt>
                <c:pt idx="128">
                  <c:v>67295</c:v>
                </c:pt>
                <c:pt idx="129">
                  <c:v>67292</c:v>
                </c:pt>
                <c:pt idx="130">
                  <c:v>67287</c:v>
                </c:pt>
                <c:pt idx="131">
                  <c:v>67287</c:v>
                </c:pt>
                <c:pt idx="132">
                  <c:v>67286</c:v>
                </c:pt>
                <c:pt idx="133">
                  <c:v>67284</c:v>
                </c:pt>
                <c:pt idx="134">
                  <c:v>67288</c:v>
                </c:pt>
                <c:pt idx="135">
                  <c:v>67288</c:v>
                </c:pt>
                <c:pt idx="136">
                  <c:v>67286</c:v>
                </c:pt>
                <c:pt idx="137">
                  <c:v>67284</c:v>
                </c:pt>
                <c:pt idx="138">
                  <c:v>67287</c:v>
                </c:pt>
                <c:pt idx="139">
                  <c:v>67284</c:v>
                </c:pt>
                <c:pt idx="140">
                  <c:v>67282</c:v>
                </c:pt>
                <c:pt idx="141">
                  <c:v>67282</c:v>
                </c:pt>
                <c:pt idx="142">
                  <c:v>67279</c:v>
                </c:pt>
                <c:pt idx="143">
                  <c:v>67270</c:v>
                </c:pt>
                <c:pt idx="144">
                  <c:v>67261</c:v>
                </c:pt>
                <c:pt idx="145">
                  <c:v>67264</c:v>
                </c:pt>
                <c:pt idx="146">
                  <c:v>67264</c:v>
                </c:pt>
                <c:pt idx="147">
                  <c:v>67267</c:v>
                </c:pt>
                <c:pt idx="148">
                  <c:v>67264</c:v>
                </c:pt>
                <c:pt idx="149">
                  <c:v>67257</c:v>
                </c:pt>
                <c:pt idx="150">
                  <c:v>67260</c:v>
                </c:pt>
                <c:pt idx="151">
                  <c:v>67257</c:v>
                </c:pt>
                <c:pt idx="152">
                  <c:v>67256</c:v>
                </c:pt>
                <c:pt idx="153">
                  <c:v>67250</c:v>
                </c:pt>
                <c:pt idx="154">
                  <c:v>67247</c:v>
                </c:pt>
                <c:pt idx="155">
                  <c:v>67244</c:v>
                </c:pt>
                <c:pt idx="156">
                  <c:v>67242</c:v>
                </c:pt>
                <c:pt idx="157">
                  <c:v>67241</c:v>
                </c:pt>
                <c:pt idx="158">
                  <c:v>67237</c:v>
                </c:pt>
                <c:pt idx="159">
                  <c:v>67239</c:v>
                </c:pt>
                <c:pt idx="160">
                  <c:v>67236</c:v>
                </c:pt>
                <c:pt idx="161">
                  <c:v>67236</c:v>
                </c:pt>
                <c:pt idx="162">
                  <c:v>67220</c:v>
                </c:pt>
                <c:pt idx="163">
                  <c:v>67218</c:v>
                </c:pt>
                <c:pt idx="164">
                  <c:v>67211</c:v>
                </c:pt>
                <c:pt idx="165">
                  <c:v>67210</c:v>
                </c:pt>
                <c:pt idx="166">
                  <c:v>67208</c:v>
                </c:pt>
                <c:pt idx="167">
                  <c:v>67205</c:v>
                </c:pt>
                <c:pt idx="168">
                  <c:v>67202</c:v>
                </c:pt>
                <c:pt idx="169">
                  <c:v>67204</c:v>
                </c:pt>
                <c:pt idx="170">
                  <c:v>67202</c:v>
                </c:pt>
                <c:pt idx="171">
                  <c:v>67201</c:v>
                </c:pt>
                <c:pt idx="172">
                  <c:v>67201</c:v>
                </c:pt>
                <c:pt idx="173">
                  <c:v>67201</c:v>
                </c:pt>
                <c:pt idx="174">
                  <c:v>67200</c:v>
                </c:pt>
                <c:pt idx="175">
                  <c:v>67198</c:v>
                </c:pt>
                <c:pt idx="176">
                  <c:v>67197</c:v>
                </c:pt>
                <c:pt idx="177">
                  <c:v>67196</c:v>
                </c:pt>
                <c:pt idx="178">
                  <c:v>67194</c:v>
                </c:pt>
                <c:pt idx="179">
                  <c:v>67193</c:v>
                </c:pt>
                <c:pt idx="180">
                  <c:v>67187</c:v>
                </c:pt>
                <c:pt idx="181">
                  <c:v>67188</c:v>
                </c:pt>
                <c:pt idx="182">
                  <c:v>67189</c:v>
                </c:pt>
                <c:pt idx="183">
                  <c:v>67187</c:v>
                </c:pt>
                <c:pt idx="184">
                  <c:v>67182</c:v>
                </c:pt>
                <c:pt idx="185">
                  <c:v>67179</c:v>
                </c:pt>
                <c:pt idx="186">
                  <c:v>67176</c:v>
                </c:pt>
                <c:pt idx="187">
                  <c:v>67174</c:v>
                </c:pt>
                <c:pt idx="188">
                  <c:v>67174</c:v>
                </c:pt>
                <c:pt idx="189">
                  <c:v>67174</c:v>
                </c:pt>
                <c:pt idx="190">
                  <c:v>67170</c:v>
                </c:pt>
                <c:pt idx="191">
                  <c:v>67167</c:v>
                </c:pt>
                <c:pt idx="192">
                  <c:v>67163</c:v>
                </c:pt>
                <c:pt idx="193">
                  <c:v>67163</c:v>
                </c:pt>
                <c:pt idx="194">
                  <c:v>67162</c:v>
                </c:pt>
                <c:pt idx="195">
                  <c:v>67163</c:v>
                </c:pt>
                <c:pt idx="196">
                  <c:v>67160</c:v>
                </c:pt>
                <c:pt idx="197">
                  <c:v>67159</c:v>
                </c:pt>
                <c:pt idx="198">
                  <c:v>67157</c:v>
                </c:pt>
                <c:pt idx="199">
                  <c:v>67151</c:v>
                </c:pt>
                <c:pt idx="200">
                  <c:v>67152</c:v>
                </c:pt>
                <c:pt idx="201">
                  <c:v>67152</c:v>
                </c:pt>
                <c:pt idx="202">
                  <c:v>67150</c:v>
                </c:pt>
                <c:pt idx="203">
                  <c:v>67150</c:v>
                </c:pt>
                <c:pt idx="204">
                  <c:v>67150</c:v>
                </c:pt>
                <c:pt idx="205">
                  <c:v>67150</c:v>
                </c:pt>
                <c:pt idx="206">
                  <c:v>67147</c:v>
                </c:pt>
                <c:pt idx="207">
                  <c:v>67149</c:v>
                </c:pt>
                <c:pt idx="208">
                  <c:v>67148</c:v>
                </c:pt>
                <c:pt idx="209">
                  <c:v>67152</c:v>
                </c:pt>
                <c:pt idx="210">
                  <c:v>67154</c:v>
                </c:pt>
                <c:pt idx="211">
                  <c:v>67157</c:v>
                </c:pt>
                <c:pt idx="212">
                  <c:v>67158</c:v>
                </c:pt>
                <c:pt idx="213">
                  <c:v>67159</c:v>
                </c:pt>
                <c:pt idx="214">
                  <c:v>67162</c:v>
                </c:pt>
                <c:pt idx="215">
                  <c:v>67162</c:v>
                </c:pt>
                <c:pt idx="216">
                  <c:v>67162</c:v>
                </c:pt>
                <c:pt idx="217">
                  <c:v>67160</c:v>
                </c:pt>
                <c:pt idx="218">
                  <c:v>67156</c:v>
                </c:pt>
                <c:pt idx="219">
                  <c:v>67156</c:v>
                </c:pt>
                <c:pt idx="220">
                  <c:v>67154</c:v>
                </c:pt>
                <c:pt idx="221">
                  <c:v>67155</c:v>
                </c:pt>
                <c:pt idx="222">
                  <c:v>67153</c:v>
                </c:pt>
                <c:pt idx="223">
                  <c:v>67152</c:v>
                </c:pt>
                <c:pt idx="224">
                  <c:v>67157</c:v>
                </c:pt>
                <c:pt idx="225">
                  <c:v>67155</c:v>
                </c:pt>
                <c:pt idx="226">
                  <c:v>67152</c:v>
                </c:pt>
                <c:pt idx="227">
                  <c:v>67149</c:v>
                </c:pt>
                <c:pt idx="228">
                  <c:v>67146</c:v>
                </c:pt>
                <c:pt idx="229">
                  <c:v>67145</c:v>
                </c:pt>
                <c:pt idx="230">
                  <c:v>67147</c:v>
                </c:pt>
                <c:pt idx="231">
                  <c:v>67146</c:v>
                </c:pt>
                <c:pt idx="232">
                  <c:v>67150</c:v>
                </c:pt>
                <c:pt idx="233">
                  <c:v>67151</c:v>
                </c:pt>
                <c:pt idx="234">
                  <c:v>67150</c:v>
                </c:pt>
                <c:pt idx="235">
                  <c:v>67154</c:v>
                </c:pt>
                <c:pt idx="236">
                  <c:v>67154</c:v>
                </c:pt>
                <c:pt idx="237">
                  <c:v>67154</c:v>
                </c:pt>
                <c:pt idx="238">
                  <c:v>67155</c:v>
                </c:pt>
                <c:pt idx="239">
                  <c:v>67157</c:v>
                </c:pt>
                <c:pt idx="240">
                  <c:v>67168</c:v>
                </c:pt>
                <c:pt idx="241">
                  <c:v>67195</c:v>
                </c:pt>
                <c:pt idx="242">
                  <c:v>67233</c:v>
                </c:pt>
                <c:pt idx="243">
                  <c:v>67258</c:v>
                </c:pt>
                <c:pt idx="244">
                  <c:v>67273</c:v>
                </c:pt>
                <c:pt idx="245">
                  <c:v>67287</c:v>
                </c:pt>
                <c:pt idx="246">
                  <c:v>67298</c:v>
                </c:pt>
                <c:pt idx="247">
                  <c:v>67304</c:v>
                </c:pt>
                <c:pt idx="248">
                  <c:v>67306</c:v>
                </c:pt>
                <c:pt idx="249">
                  <c:v>67312</c:v>
                </c:pt>
                <c:pt idx="250">
                  <c:v>67317</c:v>
                </c:pt>
                <c:pt idx="251">
                  <c:v>67318</c:v>
                </c:pt>
                <c:pt idx="252">
                  <c:v>67316</c:v>
                </c:pt>
                <c:pt idx="253">
                  <c:v>67313</c:v>
                </c:pt>
                <c:pt idx="254">
                  <c:v>67312</c:v>
                </c:pt>
                <c:pt idx="255">
                  <c:v>67309</c:v>
                </c:pt>
                <c:pt idx="256">
                  <c:v>67308</c:v>
                </c:pt>
                <c:pt idx="257">
                  <c:v>67308</c:v>
                </c:pt>
                <c:pt idx="258">
                  <c:v>67308</c:v>
                </c:pt>
                <c:pt idx="259">
                  <c:v>67306</c:v>
                </c:pt>
                <c:pt idx="260">
                  <c:v>67300</c:v>
                </c:pt>
                <c:pt idx="261">
                  <c:v>67299</c:v>
                </c:pt>
                <c:pt idx="262">
                  <c:v>67299</c:v>
                </c:pt>
                <c:pt idx="263">
                  <c:v>67297</c:v>
                </c:pt>
                <c:pt idx="264">
                  <c:v>67299</c:v>
                </c:pt>
                <c:pt idx="265">
                  <c:v>67296</c:v>
                </c:pt>
                <c:pt idx="266">
                  <c:v>67294</c:v>
                </c:pt>
                <c:pt idx="267">
                  <c:v>67296</c:v>
                </c:pt>
                <c:pt idx="268">
                  <c:v>67301</c:v>
                </c:pt>
                <c:pt idx="269">
                  <c:v>67299</c:v>
                </c:pt>
                <c:pt idx="270">
                  <c:v>67299</c:v>
                </c:pt>
                <c:pt idx="271">
                  <c:v>67300</c:v>
                </c:pt>
                <c:pt idx="272">
                  <c:v>67301</c:v>
                </c:pt>
                <c:pt idx="273">
                  <c:v>67284</c:v>
                </c:pt>
                <c:pt idx="274">
                  <c:v>67208</c:v>
                </c:pt>
                <c:pt idx="275">
                  <c:v>67137</c:v>
                </c:pt>
                <c:pt idx="276">
                  <c:v>67064</c:v>
                </c:pt>
                <c:pt idx="277">
                  <c:v>67001</c:v>
                </c:pt>
                <c:pt idx="278">
                  <c:v>66957</c:v>
                </c:pt>
                <c:pt idx="279">
                  <c:v>66934</c:v>
                </c:pt>
                <c:pt idx="280">
                  <c:v>66931</c:v>
                </c:pt>
                <c:pt idx="281">
                  <c:v>66923</c:v>
                </c:pt>
                <c:pt idx="282">
                  <c:v>66922</c:v>
                </c:pt>
                <c:pt idx="283">
                  <c:v>66913</c:v>
                </c:pt>
                <c:pt idx="284">
                  <c:v>66909</c:v>
                </c:pt>
                <c:pt idx="285">
                  <c:v>66899</c:v>
                </c:pt>
                <c:pt idx="286">
                  <c:v>66894</c:v>
                </c:pt>
                <c:pt idx="287">
                  <c:v>66885</c:v>
                </c:pt>
                <c:pt idx="288">
                  <c:v>66881</c:v>
                </c:pt>
                <c:pt idx="289">
                  <c:v>66877</c:v>
                </c:pt>
                <c:pt idx="290">
                  <c:v>66873</c:v>
                </c:pt>
                <c:pt idx="291">
                  <c:v>66869</c:v>
                </c:pt>
                <c:pt idx="292">
                  <c:v>66865</c:v>
                </c:pt>
                <c:pt idx="293">
                  <c:v>66860</c:v>
                </c:pt>
                <c:pt idx="294">
                  <c:v>66859</c:v>
                </c:pt>
                <c:pt idx="295">
                  <c:v>66858</c:v>
                </c:pt>
                <c:pt idx="296">
                  <c:v>66852</c:v>
                </c:pt>
                <c:pt idx="297">
                  <c:v>66852</c:v>
                </c:pt>
                <c:pt idx="298">
                  <c:v>66848</c:v>
                </c:pt>
                <c:pt idx="299">
                  <c:v>66848</c:v>
                </c:pt>
                <c:pt idx="300">
                  <c:v>66848</c:v>
                </c:pt>
                <c:pt idx="301">
                  <c:v>66847</c:v>
                </c:pt>
                <c:pt idx="302">
                  <c:v>66843</c:v>
                </c:pt>
                <c:pt idx="303">
                  <c:v>66843</c:v>
                </c:pt>
                <c:pt idx="304">
                  <c:v>66843</c:v>
                </c:pt>
                <c:pt idx="305">
                  <c:v>66843</c:v>
                </c:pt>
                <c:pt idx="306">
                  <c:v>66843</c:v>
                </c:pt>
                <c:pt idx="307">
                  <c:v>66842</c:v>
                </c:pt>
                <c:pt idx="308">
                  <c:v>66841</c:v>
                </c:pt>
                <c:pt idx="309">
                  <c:v>66836</c:v>
                </c:pt>
                <c:pt idx="310">
                  <c:v>66834</c:v>
                </c:pt>
                <c:pt idx="311">
                  <c:v>66831</c:v>
                </c:pt>
                <c:pt idx="312">
                  <c:v>66827</c:v>
                </c:pt>
                <c:pt idx="313">
                  <c:v>66824</c:v>
                </c:pt>
                <c:pt idx="314">
                  <c:v>66821</c:v>
                </c:pt>
                <c:pt idx="315">
                  <c:v>66818</c:v>
                </c:pt>
                <c:pt idx="316">
                  <c:v>66817</c:v>
                </c:pt>
                <c:pt idx="317">
                  <c:v>66815</c:v>
                </c:pt>
                <c:pt idx="318">
                  <c:v>66815</c:v>
                </c:pt>
                <c:pt idx="319">
                  <c:v>66812</c:v>
                </c:pt>
                <c:pt idx="320">
                  <c:v>66810</c:v>
                </c:pt>
                <c:pt idx="321">
                  <c:v>66811</c:v>
                </c:pt>
                <c:pt idx="322">
                  <c:v>66810</c:v>
                </c:pt>
                <c:pt idx="323">
                  <c:v>66806</c:v>
                </c:pt>
                <c:pt idx="324">
                  <c:v>66802</c:v>
                </c:pt>
                <c:pt idx="325">
                  <c:v>66800</c:v>
                </c:pt>
                <c:pt idx="326">
                  <c:v>66799</c:v>
                </c:pt>
                <c:pt idx="327">
                  <c:v>66799</c:v>
                </c:pt>
                <c:pt idx="328">
                  <c:v>66795</c:v>
                </c:pt>
                <c:pt idx="329">
                  <c:v>66794</c:v>
                </c:pt>
                <c:pt idx="330">
                  <c:v>66790</c:v>
                </c:pt>
                <c:pt idx="331">
                  <c:v>66790</c:v>
                </c:pt>
                <c:pt idx="332">
                  <c:v>66789</c:v>
                </c:pt>
                <c:pt idx="333">
                  <c:v>66790</c:v>
                </c:pt>
                <c:pt idx="334">
                  <c:v>66791</c:v>
                </c:pt>
                <c:pt idx="335">
                  <c:v>66783</c:v>
                </c:pt>
                <c:pt idx="336">
                  <c:v>66781</c:v>
                </c:pt>
                <c:pt idx="337">
                  <c:v>66775</c:v>
                </c:pt>
                <c:pt idx="338">
                  <c:v>66765</c:v>
                </c:pt>
                <c:pt idx="339">
                  <c:v>66756</c:v>
                </c:pt>
                <c:pt idx="340">
                  <c:v>66758</c:v>
                </c:pt>
                <c:pt idx="341">
                  <c:v>66756</c:v>
                </c:pt>
                <c:pt idx="342">
                  <c:v>66750</c:v>
                </c:pt>
                <c:pt idx="343">
                  <c:v>66744</c:v>
                </c:pt>
                <c:pt idx="344">
                  <c:v>66743</c:v>
                </c:pt>
                <c:pt idx="345">
                  <c:v>66736</c:v>
                </c:pt>
                <c:pt idx="346">
                  <c:v>66729</c:v>
                </c:pt>
                <c:pt idx="347">
                  <c:v>66728</c:v>
                </c:pt>
                <c:pt idx="348">
                  <c:v>66722</c:v>
                </c:pt>
                <c:pt idx="349">
                  <c:v>66718</c:v>
                </c:pt>
                <c:pt idx="350">
                  <c:v>66714</c:v>
                </c:pt>
                <c:pt idx="351">
                  <c:v>66711</c:v>
                </c:pt>
                <c:pt idx="352">
                  <c:v>66709</c:v>
                </c:pt>
                <c:pt idx="353">
                  <c:v>66705</c:v>
                </c:pt>
                <c:pt idx="354">
                  <c:v>66703</c:v>
                </c:pt>
              </c:numCache>
            </c:numRef>
          </c:val>
          <c:smooth val="0"/>
          <c:extLst>
            <c:ext xmlns:c16="http://schemas.microsoft.com/office/drawing/2014/chart" uri="{C3380CC4-5D6E-409C-BE32-E72D297353CC}">
              <c16:uniqueId val="{00000000-3770-4B97-90A2-25EB76376C07}"/>
            </c:ext>
          </c:extLst>
        </c:ser>
        <c:dLbls>
          <c:showLegendKey val="0"/>
          <c:showVal val="0"/>
          <c:showCatName val="0"/>
          <c:showSerName val="0"/>
          <c:showPercent val="0"/>
          <c:showBubbleSize val="0"/>
        </c:dLbls>
        <c:smooth val="0"/>
        <c:axId val="282791504"/>
        <c:axId val="45300024"/>
      </c:lineChart>
      <c:dateAx>
        <c:axId val="282791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00024"/>
        <c:crosses val="autoZero"/>
        <c:auto val="1"/>
        <c:lblOffset val="100"/>
        <c:baseTimeUnit val="days"/>
      </c:dateAx>
      <c:valAx>
        <c:axId val="45300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791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@ADMIRALTYOnline</c:v>
                </c:pt>
              </c:strCache>
            </c:strRef>
          </c:tx>
          <c:spPr>
            <a:ln w="28575" cap="rnd">
              <a:solidFill>
                <a:schemeClr val="accent1"/>
              </a:solidFill>
              <a:round/>
            </a:ln>
            <a:effectLst/>
          </c:spPr>
          <c:marker>
            <c:symbol val="none"/>
          </c:marker>
          <c:cat>
            <c:numRef>
              <c:f>Sheet1!$A$2:$A$356</c:f>
              <c:numCache>
                <c:formatCode>m/d/yyyy</c:formatCode>
                <c:ptCount val="355"/>
                <c:pt idx="0">
                  <c:v>44564</c:v>
                </c:pt>
                <c:pt idx="1">
                  <c:v>44565</c:v>
                </c:pt>
                <c:pt idx="2">
                  <c:v>44566</c:v>
                </c:pt>
                <c:pt idx="3">
                  <c:v>44567</c:v>
                </c:pt>
                <c:pt idx="4">
                  <c:v>44568</c:v>
                </c:pt>
                <c:pt idx="5">
                  <c:v>44569</c:v>
                </c:pt>
                <c:pt idx="6">
                  <c:v>44570</c:v>
                </c:pt>
                <c:pt idx="7">
                  <c:v>44571</c:v>
                </c:pt>
                <c:pt idx="8">
                  <c:v>44572</c:v>
                </c:pt>
                <c:pt idx="9">
                  <c:v>44573</c:v>
                </c:pt>
                <c:pt idx="10">
                  <c:v>44574</c:v>
                </c:pt>
                <c:pt idx="11">
                  <c:v>44575</c:v>
                </c:pt>
                <c:pt idx="12">
                  <c:v>44576</c:v>
                </c:pt>
                <c:pt idx="13">
                  <c:v>44577</c:v>
                </c:pt>
                <c:pt idx="14">
                  <c:v>44578</c:v>
                </c:pt>
                <c:pt idx="15">
                  <c:v>44579</c:v>
                </c:pt>
                <c:pt idx="16">
                  <c:v>44580</c:v>
                </c:pt>
                <c:pt idx="17">
                  <c:v>44581</c:v>
                </c:pt>
                <c:pt idx="18">
                  <c:v>44582</c:v>
                </c:pt>
                <c:pt idx="19">
                  <c:v>44583</c:v>
                </c:pt>
                <c:pt idx="20">
                  <c:v>44584</c:v>
                </c:pt>
                <c:pt idx="21">
                  <c:v>44585</c:v>
                </c:pt>
                <c:pt idx="22">
                  <c:v>44586</c:v>
                </c:pt>
                <c:pt idx="23">
                  <c:v>44587</c:v>
                </c:pt>
                <c:pt idx="24">
                  <c:v>44588</c:v>
                </c:pt>
                <c:pt idx="25">
                  <c:v>44589</c:v>
                </c:pt>
                <c:pt idx="26">
                  <c:v>44590</c:v>
                </c:pt>
                <c:pt idx="27">
                  <c:v>44591</c:v>
                </c:pt>
                <c:pt idx="28">
                  <c:v>44592</c:v>
                </c:pt>
                <c:pt idx="29">
                  <c:v>44593</c:v>
                </c:pt>
                <c:pt idx="30">
                  <c:v>44594</c:v>
                </c:pt>
                <c:pt idx="31">
                  <c:v>44595</c:v>
                </c:pt>
                <c:pt idx="32">
                  <c:v>44596</c:v>
                </c:pt>
                <c:pt idx="33">
                  <c:v>44597</c:v>
                </c:pt>
                <c:pt idx="34">
                  <c:v>44598</c:v>
                </c:pt>
                <c:pt idx="35">
                  <c:v>44599</c:v>
                </c:pt>
                <c:pt idx="36">
                  <c:v>44600</c:v>
                </c:pt>
                <c:pt idx="37">
                  <c:v>44601</c:v>
                </c:pt>
                <c:pt idx="38">
                  <c:v>44602</c:v>
                </c:pt>
                <c:pt idx="39">
                  <c:v>44603</c:v>
                </c:pt>
                <c:pt idx="40">
                  <c:v>44604</c:v>
                </c:pt>
                <c:pt idx="41">
                  <c:v>44605</c:v>
                </c:pt>
                <c:pt idx="42">
                  <c:v>44606</c:v>
                </c:pt>
                <c:pt idx="43">
                  <c:v>44607</c:v>
                </c:pt>
                <c:pt idx="44">
                  <c:v>44608</c:v>
                </c:pt>
                <c:pt idx="45">
                  <c:v>44609</c:v>
                </c:pt>
                <c:pt idx="46">
                  <c:v>44610</c:v>
                </c:pt>
                <c:pt idx="47">
                  <c:v>44611</c:v>
                </c:pt>
                <c:pt idx="48">
                  <c:v>44612</c:v>
                </c:pt>
                <c:pt idx="49">
                  <c:v>44613</c:v>
                </c:pt>
                <c:pt idx="50">
                  <c:v>44614</c:v>
                </c:pt>
                <c:pt idx="51">
                  <c:v>44615</c:v>
                </c:pt>
                <c:pt idx="52">
                  <c:v>44616</c:v>
                </c:pt>
                <c:pt idx="53">
                  <c:v>44617</c:v>
                </c:pt>
                <c:pt idx="54">
                  <c:v>44618</c:v>
                </c:pt>
                <c:pt idx="55">
                  <c:v>44619</c:v>
                </c:pt>
                <c:pt idx="56">
                  <c:v>44620</c:v>
                </c:pt>
                <c:pt idx="57">
                  <c:v>44621</c:v>
                </c:pt>
                <c:pt idx="58">
                  <c:v>44622</c:v>
                </c:pt>
                <c:pt idx="59">
                  <c:v>44623</c:v>
                </c:pt>
                <c:pt idx="60">
                  <c:v>44624</c:v>
                </c:pt>
                <c:pt idx="61">
                  <c:v>44625</c:v>
                </c:pt>
                <c:pt idx="62">
                  <c:v>44626</c:v>
                </c:pt>
                <c:pt idx="63">
                  <c:v>44627</c:v>
                </c:pt>
                <c:pt idx="64">
                  <c:v>44628</c:v>
                </c:pt>
                <c:pt idx="65">
                  <c:v>44629</c:v>
                </c:pt>
                <c:pt idx="66">
                  <c:v>44630</c:v>
                </c:pt>
                <c:pt idx="67">
                  <c:v>44631</c:v>
                </c:pt>
                <c:pt idx="68">
                  <c:v>44632</c:v>
                </c:pt>
                <c:pt idx="69">
                  <c:v>44633</c:v>
                </c:pt>
                <c:pt idx="70">
                  <c:v>44634</c:v>
                </c:pt>
                <c:pt idx="71">
                  <c:v>44635</c:v>
                </c:pt>
                <c:pt idx="72">
                  <c:v>44636</c:v>
                </c:pt>
                <c:pt idx="73">
                  <c:v>44637</c:v>
                </c:pt>
                <c:pt idx="74">
                  <c:v>44638</c:v>
                </c:pt>
                <c:pt idx="75">
                  <c:v>44639</c:v>
                </c:pt>
                <c:pt idx="76">
                  <c:v>44640</c:v>
                </c:pt>
                <c:pt idx="77">
                  <c:v>44641</c:v>
                </c:pt>
                <c:pt idx="78">
                  <c:v>44642</c:v>
                </c:pt>
                <c:pt idx="79">
                  <c:v>44643</c:v>
                </c:pt>
                <c:pt idx="80">
                  <c:v>44644</c:v>
                </c:pt>
                <c:pt idx="81">
                  <c:v>44645</c:v>
                </c:pt>
                <c:pt idx="82">
                  <c:v>44646</c:v>
                </c:pt>
                <c:pt idx="83">
                  <c:v>44647</c:v>
                </c:pt>
                <c:pt idx="84">
                  <c:v>44648</c:v>
                </c:pt>
                <c:pt idx="85">
                  <c:v>44649</c:v>
                </c:pt>
                <c:pt idx="86">
                  <c:v>44650</c:v>
                </c:pt>
                <c:pt idx="87">
                  <c:v>44651</c:v>
                </c:pt>
                <c:pt idx="88">
                  <c:v>44652</c:v>
                </c:pt>
                <c:pt idx="89">
                  <c:v>44653</c:v>
                </c:pt>
                <c:pt idx="90">
                  <c:v>44654</c:v>
                </c:pt>
                <c:pt idx="91">
                  <c:v>44655</c:v>
                </c:pt>
                <c:pt idx="92">
                  <c:v>44656</c:v>
                </c:pt>
                <c:pt idx="93">
                  <c:v>44657</c:v>
                </c:pt>
                <c:pt idx="94">
                  <c:v>44658</c:v>
                </c:pt>
                <c:pt idx="95">
                  <c:v>44659</c:v>
                </c:pt>
                <c:pt idx="96">
                  <c:v>44660</c:v>
                </c:pt>
                <c:pt idx="97">
                  <c:v>44661</c:v>
                </c:pt>
                <c:pt idx="98">
                  <c:v>44662</c:v>
                </c:pt>
                <c:pt idx="99">
                  <c:v>44663</c:v>
                </c:pt>
                <c:pt idx="100">
                  <c:v>44664</c:v>
                </c:pt>
                <c:pt idx="101">
                  <c:v>44665</c:v>
                </c:pt>
                <c:pt idx="102">
                  <c:v>44666</c:v>
                </c:pt>
                <c:pt idx="103">
                  <c:v>44667</c:v>
                </c:pt>
                <c:pt idx="104">
                  <c:v>44668</c:v>
                </c:pt>
                <c:pt idx="105">
                  <c:v>44669</c:v>
                </c:pt>
                <c:pt idx="106">
                  <c:v>44670</c:v>
                </c:pt>
                <c:pt idx="107">
                  <c:v>44671</c:v>
                </c:pt>
                <c:pt idx="108">
                  <c:v>44672</c:v>
                </c:pt>
                <c:pt idx="109">
                  <c:v>44673</c:v>
                </c:pt>
                <c:pt idx="110">
                  <c:v>44674</c:v>
                </c:pt>
                <c:pt idx="111">
                  <c:v>44675</c:v>
                </c:pt>
                <c:pt idx="112">
                  <c:v>44676</c:v>
                </c:pt>
                <c:pt idx="113">
                  <c:v>44677</c:v>
                </c:pt>
                <c:pt idx="114">
                  <c:v>44678</c:v>
                </c:pt>
                <c:pt idx="115">
                  <c:v>44679</c:v>
                </c:pt>
                <c:pt idx="116">
                  <c:v>44680</c:v>
                </c:pt>
                <c:pt idx="117">
                  <c:v>44681</c:v>
                </c:pt>
                <c:pt idx="118">
                  <c:v>44682</c:v>
                </c:pt>
                <c:pt idx="119">
                  <c:v>44683</c:v>
                </c:pt>
                <c:pt idx="120">
                  <c:v>44684</c:v>
                </c:pt>
                <c:pt idx="121">
                  <c:v>44685</c:v>
                </c:pt>
                <c:pt idx="122">
                  <c:v>44686</c:v>
                </c:pt>
                <c:pt idx="123">
                  <c:v>44687</c:v>
                </c:pt>
                <c:pt idx="124">
                  <c:v>44688</c:v>
                </c:pt>
                <c:pt idx="125">
                  <c:v>44689</c:v>
                </c:pt>
                <c:pt idx="126">
                  <c:v>44690</c:v>
                </c:pt>
                <c:pt idx="127">
                  <c:v>44691</c:v>
                </c:pt>
                <c:pt idx="128">
                  <c:v>44692</c:v>
                </c:pt>
                <c:pt idx="129">
                  <c:v>44693</c:v>
                </c:pt>
                <c:pt idx="130">
                  <c:v>44694</c:v>
                </c:pt>
                <c:pt idx="131">
                  <c:v>44695</c:v>
                </c:pt>
                <c:pt idx="132">
                  <c:v>44696</c:v>
                </c:pt>
                <c:pt idx="133">
                  <c:v>44697</c:v>
                </c:pt>
                <c:pt idx="134">
                  <c:v>44698</c:v>
                </c:pt>
                <c:pt idx="135">
                  <c:v>44699</c:v>
                </c:pt>
                <c:pt idx="136">
                  <c:v>44700</c:v>
                </c:pt>
                <c:pt idx="137">
                  <c:v>44701</c:v>
                </c:pt>
                <c:pt idx="138">
                  <c:v>44702</c:v>
                </c:pt>
                <c:pt idx="139">
                  <c:v>44703</c:v>
                </c:pt>
                <c:pt idx="140">
                  <c:v>44704</c:v>
                </c:pt>
                <c:pt idx="141">
                  <c:v>44705</c:v>
                </c:pt>
                <c:pt idx="142">
                  <c:v>44706</c:v>
                </c:pt>
                <c:pt idx="143">
                  <c:v>44707</c:v>
                </c:pt>
                <c:pt idx="144">
                  <c:v>44708</c:v>
                </c:pt>
                <c:pt idx="145">
                  <c:v>44709</c:v>
                </c:pt>
                <c:pt idx="146">
                  <c:v>44710</c:v>
                </c:pt>
                <c:pt idx="147">
                  <c:v>44711</c:v>
                </c:pt>
                <c:pt idx="148">
                  <c:v>44712</c:v>
                </c:pt>
                <c:pt idx="149">
                  <c:v>44713</c:v>
                </c:pt>
                <c:pt idx="150">
                  <c:v>44714</c:v>
                </c:pt>
                <c:pt idx="151">
                  <c:v>44715</c:v>
                </c:pt>
                <c:pt idx="152">
                  <c:v>44716</c:v>
                </c:pt>
                <c:pt idx="153">
                  <c:v>44717</c:v>
                </c:pt>
                <c:pt idx="154">
                  <c:v>44718</c:v>
                </c:pt>
                <c:pt idx="155">
                  <c:v>44719</c:v>
                </c:pt>
                <c:pt idx="156">
                  <c:v>44720</c:v>
                </c:pt>
                <c:pt idx="157">
                  <c:v>44721</c:v>
                </c:pt>
                <c:pt idx="158">
                  <c:v>44722</c:v>
                </c:pt>
                <c:pt idx="159">
                  <c:v>44723</c:v>
                </c:pt>
                <c:pt idx="160">
                  <c:v>44724</c:v>
                </c:pt>
                <c:pt idx="161">
                  <c:v>44725</c:v>
                </c:pt>
                <c:pt idx="162">
                  <c:v>44726</c:v>
                </c:pt>
                <c:pt idx="163">
                  <c:v>44727</c:v>
                </c:pt>
                <c:pt idx="164">
                  <c:v>44728</c:v>
                </c:pt>
                <c:pt idx="165">
                  <c:v>44729</c:v>
                </c:pt>
                <c:pt idx="166">
                  <c:v>44730</c:v>
                </c:pt>
                <c:pt idx="167">
                  <c:v>44731</c:v>
                </c:pt>
                <c:pt idx="168">
                  <c:v>44732</c:v>
                </c:pt>
                <c:pt idx="169">
                  <c:v>44733</c:v>
                </c:pt>
                <c:pt idx="170">
                  <c:v>44734</c:v>
                </c:pt>
                <c:pt idx="171">
                  <c:v>44735</c:v>
                </c:pt>
                <c:pt idx="172">
                  <c:v>44736</c:v>
                </c:pt>
                <c:pt idx="173">
                  <c:v>44737</c:v>
                </c:pt>
                <c:pt idx="174">
                  <c:v>44738</c:v>
                </c:pt>
                <c:pt idx="175">
                  <c:v>44739</c:v>
                </c:pt>
                <c:pt idx="176">
                  <c:v>44740</c:v>
                </c:pt>
                <c:pt idx="177">
                  <c:v>44741</c:v>
                </c:pt>
                <c:pt idx="178">
                  <c:v>44742</c:v>
                </c:pt>
                <c:pt idx="179">
                  <c:v>44743</c:v>
                </c:pt>
                <c:pt idx="180">
                  <c:v>44744</c:v>
                </c:pt>
                <c:pt idx="181">
                  <c:v>44745</c:v>
                </c:pt>
                <c:pt idx="182">
                  <c:v>44746</c:v>
                </c:pt>
                <c:pt idx="183">
                  <c:v>44747</c:v>
                </c:pt>
                <c:pt idx="184">
                  <c:v>44748</c:v>
                </c:pt>
                <c:pt idx="185">
                  <c:v>44749</c:v>
                </c:pt>
                <c:pt idx="186">
                  <c:v>44750</c:v>
                </c:pt>
                <c:pt idx="187">
                  <c:v>44751</c:v>
                </c:pt>
                <c:pt idx="188">
                  <c:v>44752</c:v>
                </c:pt>
                <c:pt idx="189">
                  <c:v>44753</c:v>
                </c:pt>
                <c:pt idx="190">
                  <c:v>44754</c:v>
                </c:pt>
                <c:pt idx="191">
                  <c:v>44755</c:v>
                </c:pt>
                <c:pt idx="192">
                  <c:v>44756</c:v>
                </c:pt>
                <c:pt idx="193">
                  <c:v>44757</c:v>
                </c:pt>
                <c:pt idx="194">
                  <c:v>44758</c:v>
                </c:pt>
                <c:pt idx="195">
                  <c:v>44759</c:v>
                </c:pt>
                <c:pt idx="196">
                  <c:v>44760</c:v>
                </c:pt>
                <c:pt idx="197">
                  <c:v>44761</c:v>
                </c:pt>
                <c:pt idx="198">
                  <c:v>44762</c:v>
                </c:pt>
                <c:pt idx="199">
                  <c:v>44763</c:v>
                </c:pt>
                <c:pt idx="200">
                  <c:v>44764</c:v>
                </c:pt>
                <c:pt idx="201">
                  <c:v>44765</c:v>
                </c:pt>
                <c:pt idx="202">
                  <c:v>44766</c:v>
                </c:pt>
                <c:pt idx="203">
                  <c:v>44767</c:v>
                </c:pt>
                <c:pt idx="204">
                  <c:v>44768</c:v>
                </c:pt>
                <c:pt idx="205">
                  <c:v>44769</c:v>
                </c:pt>
                <c:pt idx="206">
                  <c:v>44770</c:v>
                </c:pt>
                <c:pt idx="207">
                  <c:v>44771</c:v>
                </c:pt>
                <c:pt idx="208">
                  <c:v>44772</c:v>
                </c:pt>
                <c:pt idx="209">
                  <c:v>44773</c:v>
                </c:pt>
                <c:pt idx="210">
                  <c:v>44774</c:v>
                </c:pt>
                <c:pt idx="211">
                  <c:v>44775</c:v>
                </c:pt>
                <c:pt idx="212">
                  <c:v>44776</c:v>
                </c:pt>
                <c:pt idx="213">
                  <c:v>44777</c:v>
                </c:pt>
                <c:pt idx="214">
                  <c:v>44778</c:v>
                </c:pt>
                <c:pt idx="215">
                  <c:v>44779</c:v>
                </c:pt>
                <c:pt idx="216">
                  <c:v>44780</c:v>
                </c:pt>
                <c:pt idx="217">
                  <c:v>44781</c:v>
                </c:pt>
                <c:pt idx="218">
                  <c:v>44782</c:v>
                </c:pt>
                <c:pt idx="219">
                  <c:v>44783</c:v>
                </c:pt>
                <c:pt idx="220">
                  <c:v>44784</c:v>
                </c:pt>
                <c:pt idx="221">
                  <c:v>44785</c:v>
                </c:pt>
                <c:pt idx="222">
                  <c:v>44786</c:v>
                </c:pt>
                <c:pt idx="223">
                  <c:v>44787</c:v>
                </c:pt>
                <c:pt idx="224">
                  <c:v>44788</c:v>
                </c:pt>
                <c:pt idx="225">
                  <c:v>44789</c:v>
                </c:pt>
                <c:pt idx="226">
                  <c:v>44790</c:v>
                </c:pt>
                <c:pt idx="227">
                  <c:v>44791</c:v>
                </c:pt>
                <c:pt idx="228">
                  <c:v>44792</c:v>
                </c:pt>
                <c:pt idx="229">
                  <c:v>44793</c:v>
                </c:pt>
                <c:pt idx="230">
                  <c:v>44794</c:v>
                </c:pt>
                <c:pt idx="231">
                  <c:v>44795</c:v>
                </c:pt>
                <c:pt idx="232">
                  <c:v>44796</c:v>
                </c:pt>
                <c:pt idx="233">
                  <c:v>44797</c:v>
                </c:pt>
                <c:pt idx="234">
                  <c:v>44798</c:v>
                </c:pt>
                <c:pt idx="235">
                  <c:v>44799</c:v>
                </c:pt>
                <c:pt idx="236">
                  <c:v>44800</c:v>
                </c:pt>
                <c:pt idx="237">
                  <c:v>44801</c:v>
                </c:pt>
                <c:pt idx="238">
                  <c:v>44802</c:v>
                </c:pt>
                <c:pt idx="239">
                  <c:v>44803</c:v>
                </c:pt>
                <c:pt idx="240">
                  <c:v>44804</c:v>
                </c:pt>
                <c:pt idx="241">
                  <c:v>44805</c:v>
                </c:pt>
                <c:pt idx="242">
                  <c:v>44806</c:v>
                </c:pt>
                <c:pt idx="243">
                  <c:v>44807</c:v>
                </c:pt>
                <c:pt idx="244">
                  <c:v>44808</c:v>
                </c:pt>
                <c:pt idx="245">
                  <c:v>44809</c:v>
                </c:pt>
                <c:pt idx="246">
                  <c:v>44810</c:v>
                </c:pt>
                <c:pt idx="247">
                  <c:v>44811</c:v>
                </c:pt>
                <c:pt idx="248">
                  <c:v>44812</c:v>
                </c:pt>
                <c:pt idx="249">
                  <c:v>44813</c:v>
                </c:pt>
                <c:pt idx="250">
                  <c:v>44814</c:v>
                </c:pt>
                <c:pt idx="251">
                  <c:v>44815</c:v>
                </c:pt>
                <c:pt idx="252">
                  <c:v>44816</c:v>
                </c:pt>
                <c:pt idx="253">
                  <c:v>44817</c:v>
                </c:pt>
                <c:pt idx="254">
                  <c:v>44818</c:v>
                </c:pt>
                <c:pt idx="255">
                  <c:v>44819</c:v>
                </c:pt>
                <c:pt idx="256">
                  <c:v>44820</c:v>
                </c:pt>
                <c:pt idx="257">
                  <c:v>44821</c:v>
                </c:pt>
                <c:pt idx="258">
                  <c:v>44822</c:v>
                </c:pt>
                <c:pt idx="259">
                  <c:v>44823</c:v>
                </c:pt>
                <c:pt idx="260">
                  <c:v>44824</c:v>
                </c:pt>
                <c:pt idx="261">
                  <c:v>44825</c:v>
                </c:pt>
                <c:pt idx="262">
                  <c:v>44826</c:v>
                </c:pt>
                <c:pt idx="263">
                  <c:v>44827</c:v>
                </c:pt>
                <c:pt idx="264">
                  <c:v>44828</c:v>
                </c:pt>
                <c:pt idx="265">
                  <c:v>44829</c:v>
                </c:pt>
                <c:pt idx="266">
                  <c:v>44830</c:v>
                </c:pt>
                <c:pt idx="267">
                  <c:v>44831</c:v>
                </c:pt>
                <c:pt idx="268">
                  <c:v>44832</c:v>
                </c:pt>
                <c:pt idx="269">
                  <c:v>44833</c:v>
                </c:pt>
                <c:pt idx="270">
                  <c:v>44834</c:v>
                </c:pt>
                <c:pt idx="271">
                  <c:v>44835</c:v>
                </c:pt>
                <c:pt idx="272">
                  <c:v>44836</c:v>
                </c:pt>
                <c:pt idx="273">
                  <c:v>44837</c:v>
                </c:pt>
                <c:pt idx="274">
                  <c:v>44838</c:v>
                </c:pt>
                <c:pt idx="275">
                  <c:v>44839</c:v>
                </c:pt>
                <c:pt idx="276">
                  <c:v>44840</c:v>
                </c:pt>
                <c:pt idx="277">
                  <c:v>44841</c:v>
                </c:pt>
                <c:pt idx="278">
                  <c:v>44842</c:v>
                </c:pt>
                <c:pt idx="279">
                  <c:v>44843</c:v>
                </c:pt>
                <c:pt idx="280">
                  <c:v>44844</c:v>
                </c:pt>
                <c:pt idx="281">
                  <c:v>44845</c:v>
                </c:pt>
                <c:pt idx="282">
                  <c:v>44846</c:v>
                </c:pt>
                <c:pt idx="283">
                  <c:v>44847</c:v>
                </c:pt>
                <c:pt idx="284">
                  <c:v>44848</c:v>
                </c:pt>
                <c:pt idx="285">
                  <c:v>44849</c:v>
                </c:pt>
                <c:pt idx="286">
                  <c:v>44850</c:v>
                </c:pt>
                <c:pt idx="287">
                  <c:v>44851</c:v>
                </c:pt>
                <c:pt idx="288">
                  <c:v>44852</c:v>
                </c:pt>
                <c:pt idx="289">
                  <c:v>44853</c:v>
                </c:pt>
                <c:pt idx="290">
                  <c:v>44854</c:v>
                </c:pt>
                <c:pt idx="291">
                  <c:v>44855</c:v>
                </c:pt>
                <c:pt idx="292">
                  <c:v>44856</c:v>
                </c:pt>
                <c:pt idx="293">
                  <c:v>44857</c:v>
                </c:pt>
                <c:pt idx="294">
                  <c:v>44858</c:v>
                </c:pt>
                <c:pt idx="295">
                  <c:v>44859</c:v>
                </c:pt>
                <c:pt idx="296">
                  <c:v>44860</c:v>
                </c:pt>
                <c:pt idx="297">
                  <c:v>44861</c:v>
                </c:pt>
                <c:pt idx="298">
                  <c:v>44862</c:v>
                </c:pt>
                <c:pt idx="299">
                  <c:v>44863</c:v>
                </c:pt>
                <c:pt idx="300">
                  <c:v>44864</c:v>
                </c:pt>
                <c:pt idx="301">
                  <c:v>44865</c:v>
                </c:pt>
                <c:pt idx="302">
                  <c:v>44866</c:v>
                </c:pt>
                <c:pt idx="303">
                  <c:v>44867</c:v>
                </c:pt>
                <c:pt idx="304">
                  <c:v>44868</c:v>
                </c:pt>
                <c:pt idx="305">
                  <c:v>44869</c:v>
                </c:pt>
                <c:pt idx="306">
                  <c:v>44870</c:v>
                </c:pt>
                <c:pt idx="307">
                  <c:v>44871</c:v>
                </c:pt>
                <c:pt idx="308">
                  <c:v>44872</c:v>
                </c:pt>
                <c:pt idx="309">
                  <c:v>44873</c:v>
                </c:pt>
                <c:pt idx="310">
                  <c:v>44874</c:v>
                </c:pt>
                <c:pt idx="311">
                  <c:v>44875</c:v>
                </c:pt>
                <c:pt idx="312">
                  <c:v>44876</c:v>
                </c:pt>
                <c:pt idx="313">
                  <c:v>44877</c:v>
                </c:pt>
                <c:pt idx="314">
                  <c:v>44878</c:v>
                </c:pt>
                <c:pt idx="315">
                  <c:v>44879</c:v>
                </c:pt>
                <c:pt idx="316">
                  <c:v>44880</c:v>
                </c:pt>
                <c:pt idx="317">
                  <c:v>44881</c:v>
                </c:pt>
                <c:pt idx="318">
                  <c:v>44882</c:v>
                </c:pt>
                <c:pt idx="319">
                  <c:v>44883</c:v>
                </c:pt>
                <c:pt idx="320">
                  <c:v>44884</c:v>
                </c:pt>
                <c:pt idx="321">
                  <c:v>44885</c:v>
                </c:pt>
                <c:pt idx="322">
                  <c:v>44886</c:v>
                </c:pt>
                <c:pt idx="323">
                  <c:v>44887</c:v>
                </c:pt>
                <c:pt idx="324">
                  <c:v>44888</c:v>
                </c:pt>
                <c:pt idx="325">
                  <c:v>44889</c:v>
                </c:pt>
                <c:pt idx="326">
                  <c:v>44890</c:v>
                </c:pt>
                <c:pt idx="327">
                  <c:v>44891</c:v>
                </c:pt>
                <c:pt idx="328">
                  <c:v>44892</c:v>
                </c:pt>
                <c:pt idx="329">
                  <c:v>44893</c:v>
                </c:pt>
                <c:pt idx="330">
                  <c:v>44894</c:v>
                </c:pt>
                <c:pt idx="331">
                  <c:v>44895</c:v>
                </c:pt>
                <c:pt idx="332">
                  <c:v>44896</c:v>
                </c:pt>
                <c:pt idx="333">
                  <c:v>44897</c:v>
                </c:pt>
                <c:pt idx="334">
                  <c:v>44898</c:v>
                </c:pt>
                <c:pt idx="335">
                  <c:v>44899</c:v>
                </c:pt>
                <c:pt idx="336">
                  <c:v>44900</c:v>
                </c:pt>
                <c:pt idx="337">
                  <c:v>44901</c:v>
                </c:pt>
                <c:pt idx="338">
                  <c:v>44902</c:v>
                </c:pt>
                <c:pt idx="339">
                  <c:v>44903</c:v>
                </c:pt>
                <c:pt idx="340">
                  <c:v>44904</c:v>
                </c:pt>
                <c:pt idx="341">
                  <c:v>44905</c:v>
                </c:pt>
                <c:pt idx="342">
                  <c:v>44906</c:v>
                </c:pt>
                <c:pt idx="343">
                  <c:v>44907</c:v>
                </c:pt>
                <c:pt idx="344">
                  <c:v>44908</c:v>
                </c:pt>
                <c:pt idx="345">
                  <c:v>44909</c:v>
                </c:pt>
                <c:pt idx="346">
                  <c:v>44910</c:v>
                </c:pt>
                <c:pt idx="347">
                  <c:v>44911</c:v>
                </c:pt>
                <c:pt idx="348">
                  <c:v>44912</c:v>
                </c:pt>
                <c:pt idx="349">
                  <c:v>44913</c:v>
                </c:pt>
                <c:pt idx="350">
                  <c:v>44914</c:v>
                </c:pt>
                <c:pt idx="351">
                  <c:v>44915</c:v>
                </c:pt>
                <c:pt idx="352">
                  <c:v>44916</c:v>
                </c:pt>
                <c:pt idx="353">
                  <c:v>44917</c:v>
                </c:pt>
                <c:pt idx="354">
                  <c:v>44918</c:v>
                </c:pt>
              </c:numCache>
            </c:numRef>
          </c:cat>
          <c:val>
            <c:numRef>
              <c:f>Sheet1!$B$2:$B$356</c:f>
              <c:numCache>
                <c:formatCode>General</c:formatCode>
                <c:ptCount val="355"/>
                <c:pt idx="0">
                  <c:v>6089</c:v>
                </c:pt>
                <c:pt idx="1">
                  <c:v>6088</c:v>
                </c:pt>
                <c:pt idx="2">
                  <c:v>6091</c:v>
                </c:pt>
                <c:pt idx="3">
                  <c:v>6093</c:v>
                </c:pt>
                <c:pt idx="4">
                  <c:v>6092</c:v>
                </c:pt>
                <c:pt idx="5">
                  <c:v>6092</c:v>
                </c:pt>
                <c:pt idx="6">
                  <c:v>6091</c:v>
                </c:pt>
                <c:pt idx="7">
                  <c:v>6090</c:v>
                </c:pt>
                <c:pt idx="8">
                  <c:v>6092</c:v>
                </c:pt>
                <c:pt idx="9">
                  <c:v>6091</c:v>
                </c:pt>
                <c:pt idx="10">
                  <c:v>6090</c:v>
                </c:pt>
                <c:pt idx="11">
                  <c:v>6090</c:v>
                </c:pt>
                <c:pt idx="12">
                  <c:v>6092</c:v>
                </c:pt>
                <c:pt idx="13">
                  <c:v>6092</c:v>
                </c:pt>
                <c:pt idx="14">
                  <c:v>6092</c:v>
                </c:pt>
                <c:pt idx="15">
                  <c:v>6092</c:v>
                </c:pt>
                <c:pt idx="16">
                  <c:v>6093</c:v>
                </c:pt>
                <c:pt idx="17">
                  <c:v>6092</c:v>
                </c:pt>
                <c:pt idx="18">
                  <c:v>6092</c:v>
                </c:pt>
                <c:pt idx="19">
                  <c:v>6091</c:v>
                </c:pt>
                <c:pt idx="20">
                  <c:v>6091</c:v>
                </c:pt>
                <c:pt idx="21">
                  <c:v>6090</c:v>
                </c:pt>
                <c:pt idx="22">
                  <c:v>6090</c:v>
                </c:pt>
                <c:pt idx="23">
                  <c:v>6088</c:v>
                </c:pt>
                <c:pt idx="24">
                  <c:v>6088</c:v>
                </c:pt>
                <c:pt idx="25">
                  <c:v>6089</c:v>
                </c:pt>
                <c:pt idx="26">
                  <c:v>6088</c:v>
                </c:pt>
                <c:pt idx="27">
                  <c:v>6088</c:v>
                </c:pt>
                <c:pt idx="28">
                  <c:v>6090</c:v>
                </c:pt>
                <c:pt idx="29">
                  <c:v>6089</c:v>
                </c:pt>
                <c:pt idx="30">
                  <c:v>6088</c:v>
                </c:pt>
                <c:pt idx="31">
                  <c:v>6091</c:v>
                </c:pt>
                <c:pt idx="32">
                  <c:v>6091</c:v>
                </c:pt>
                <c:pt idx="33">
                  <c:v>6092</c:v>
                </c:pt>
                <c:pt idx="34">
                  <c:v>6092</c:v>
                </c:pt>
                <c:pt idx="35">
                  <c:v>6088</c:v>
                </c:pt>
                <c:pt idx="36">
                  <c:v>6088</c:v>
                </c:pt>
                <c:pt idx="37">
                  <c:v>6087</c:v>
                </c:pt>
                <c:pt idx="38">
                  <c:v>6087</c:v>
                </c:pt>
                <c:pt idx="39">
                  <c:v>6085</c:v>
                </c:pt>
                <c:pt idx="40">
                  <c:v>6086</c:v>
                </c:pt>
                <c:pt idx="41">
                  <c:v>6084</c:v>
                </c:pt>
                <c:pt idx="42">
                  <c:v>6085</c:v>
                </c:pt>
                <c:pt idx="43">
                  <c:v>6085</c:v>
                </c:pt>
                <c:pt idx="44">
                  <c:v>6085</c:v>
                </c:pt>
                <c:pt idx="45">
                  <c:v>6086</c:v>
                </c:pt>
                <c:pt idx="46">
                  <c:v>6087</c:v>
                </c:pt>
                <c:pt idx="47">
                  <c:v>6086</c:v>
                </c:pt>
                <c:pt idx="48">
                  <c:v>6085</c:v>
                </c:pt>
                <c:pt idx="49">
                  <c:v>6085</c:v>
                </c:pt>
                <c:pt idx="50">
                  <c:v>6085</c:v>
                </c:pt>
                <c:pt idx="51">
                  <c:v>6086</c:v>
                </c:pt>
                <c:pt idx="52">
                  <c:v>6088</c:v>
                </c:pt>
                <c:pt idx="53">
                  <c:v>6088</c:v>
                </c:pt>
                <c:pt idx="54">
                  <c:v>6089</c:v>
                </c:pt>
                <c:pt idx="55">
                  <c:v>6089</c:v>
                </c:pt>
                <c:pt idx="56">
                  <c:v>6090</c:v>
                </c:pt>
                <c:pt idx="57">
                  <c:v>6091</c:v>
                </c:pt>
                <c:pt idx="58">
                  <c:v>6092</c:v>
                </c:pt>
                <c:pt idx="59">
                  <c:v>6090</c:v>
                </c:pt>
                <c:pt idx="60">
                  <c:v>6089</c:v>
                </c:pt>
                <c:pt idx="61">
                  <c:v>6090</c:v>
                </c:pt>
                <c:pt idx="62">
                  <c:v>6091</c:v>
                </c:pt>
                <c:pt idx="63">
                  <c:v>6093</c:v>
                </c:pt>
                <c:pt idx="64">
                  <c:v>6092</c:v>
                </c:pt>
                <c:pt idx="65">
                  <c:v>6092</c:v>
                </c:pt>
                <c:pt idx="66">
                  <c:v>6094</c:v>
                </c:pt>
                <c:pt idx="67">
                  <c:v>6094</c:v>
                </c:pt>
                <c:pt idx="68">
                  <c:v>6093</c:v>
                </c:pt>
                <c:pt idx="69">
                  <c:v>6094</c:v>
                </c:pt>
                <c:pt idx="70">
                  <c:v>6092</c:v>
                </c:pt>
                <c:pt idx="71">
                  <c:v>6092</c:v>
                </c:pt>
                <c:pt idx="72">
                  <c:v>6093</c:v>
                </c:pt>
                <c:pt idx="73">
                  <c:v>6096</c:v>
                </c:pt>
                <c:pt idx="74">
                  <c:v>6095</c:v>
                </c:pt>
                <c:pt idx="75">
                  <c:v>6097</c:v>
                </c:pt>
                <c:pt idx="76">
                  <c:v>6097</c:v>
                </c:pt>
                <c:pt idx="77">
                  <c:v>6098</c:v>
                </c:pt>
                <c:pt idx="78">
                  <c:v>6099</c:v>
                </c:pt>
                <c:pt idx="79">
                  <c:v>6098</c:v>
                </c:pt>
                <c:pt idx="80">
                  <c:v>6100</c:v>
                </c:pt>
                <c:pt idx="81">
                  <c:v>6099</c:v>
                </c:pt>
                <c:pt idx="82">
                  <c:v>6099</c:v>
                </c:pt>
                <c:pt idx="83">
                  <c:v>6099</c:v>
                </c:pt>
                <c:pt idx="84">
                  <c:v>6101</c:v>
                </c:pt>
                <c:pt idx="85">
                  <c:v>6102</c:v>
                </c:pt>
                <c:pt idx="86">
                  <c:v>6106</c:v>
                </c:pt>
                <c:pt idx="87">
                  <c:v>6106</c:v>
                </c:pt>
                <c:pt idx="88">
                  <c:v>6105</c:v>
                </c:pt>
                <c:pt idx="89">
                  <c:v>6105</c:v>
                </c:pt>
                <c:pt idx="90">
                  <c:v>6103</c:v>
                </c:pt>
                <c:pt idx="91">
                  <c:v>6103</c:v>
                </c:pt>
                <c:pt idx="92">
                  <c:v>6105</c:v>
                </c:pt>
                <c:pt idx="93">
                  <c:v>6105</c:v>
                </c:pt>
                <c:pt idx="94">
                  <c:v>6105</c:v>
                </c:pt>
                <c:pt idx="95">
                  <c:v>6106</c:v>
                </c:pt>
                <c:pt idx="96">
                  <c:v>6107</c:v>
                </c:pt>
                <c:pt idx="97">
                  <c:v>6107</c:v>
                </c:pt>
                <c:pt idx="98">
                  <c:v>6107</c:v>
                </c:pt>
                <c:pt idx="99">
                  <c:v>6107</c:v>
                </c:pt>
                <c:pt idx="100">
                  <c:v>6109</c:v>
                </c:pt>
                <c:pt idx="101">
                  <c:v>6108</c:v>
                </c:pt>
                <c:pt idx="102">
                  <c:v>6108</c:v>
                </c:pt>
                <c:pt idx="103">
                  <c:v>6109</c:v>
                </c:pt>
                <c:pt idx="104">
                  <c:v>6110</c:v>
                </c:pt>
                <c:pt idx="105">
                  <c:v>6110</c:v>
                </c:pt>
                <c:pt idx="106">
                  <c:v>6109</c:v>
                </c:pt>
                <c:pt idx="107">
                  <c:v>6110</c:v>
                </c:pt>
                <c:pt idx="108">
                  <c:v>6110</c:v>
                </c:pt>
                <c:pt idx="109">
                  <c:v>6111</c:v>
                </c:pt>
                <c:pt idx="110">
                  <c:v>6110</c:v>
                </c:pt>
                <c:pt idx="111">
                  <c:v>6111</c:v>
                </c:pt>
                <c:pt idx="112">
                  <c:v>6111</c:v>
                </c:pt>
                <c:pt idx="113">
                  <c:v>6110</c:v>
                </c:pt>
                <c:pt idx="114">
                  <c:v>6110</c:v>
                </c:pt>
                <c:pt idx="115">
                  <c:v>6110</c:v>
                </c:pt>
                <c:pt idx="116">
                  <c:v>6110</c:v>
                </c:pt>
                <c:pt idx="117">
                  <c:v>6109</c:v>
                </c:pt>
                <c:pt idx="118">
                  <c:v>6109</c:v>
                </c:pt>
                <c:pt idx="119">
                  <c:v>6110</c:v>
                </c:pt>
                <c:pt idx="120">
                  <c:v>6110</c:v>
                </c:pt>
                <c:pt idx="121">
                  <c:v>6113</c:v>
                </c:pt>
                <c:pt idx="122">
                  <c:v>6111</c:v>
                </c:pt>
                <c:pt idx="123">
                  <c:v>6111</c:v>
                </c:pt>
                <c:pt idx="124">
                  <c:v>6111</c:v>
                </c:pt>
                <c:pt idx="125">
                  <c:v>6110</c:v>
                </c:pt>
                <c:pt idx="126">
                  <c:v>6110</c:v>
                </c:pt>
                <c:pt idx="127">
                  <c:v>6111</c:v>
                </c:pt>
                <c:pt idx="128">
                  <c:v>6108</c:v>
                </c:pt>
                <c:pt idx="129">
                  <c:v>6109</c:v>
                </c:pt>
                <c:pt idx="130">
                  <c:v>6109</c:v>
                </c:pt>
                <c:pt idx="131">
                  <c:v>6109</c:v>
                </c:pt>
                <c:pt idx="132">
                  <c:v>6110</c:v>
                </c:pt>
                <c:pt idx="133">
                  <c:v>6110</c:v>
                </c:pt>
                <c:pt idx="134">
                  <c:v>6111</c:v>
                </c:pt>
                <c:pt idx="135">
                  <c:v>6113</c:v>
                </c:pt>
                <c:pt idx="136">
                  <c:v>6111</c:v>
                </c:pt>
                <c:pt idx="137">
                  <c:v>6112</c:v>
                </c:pt>
                <c:pt idx="138">
                  <c:v>6111</c:v>
                </c:pt>
                <c:pt idx="139">
                  <c:v>6112</c:v>
                </c:pt>
                <c:pt idx="140">
                  <c:v>6111</c:v>
                </c:pt>
                <c:pt idx="141">
                  <c:v>6111</c:v>
                </c:pt>
                <c:pt idx="142">
                  <c:v>6113</c:v>
                </c:pt>
                <c:pt idx="143">
                  <c:v>6113</c:v>
                </c:pt>
                <c:pt idx="144">
                  <c:v>6117</c:v>
                </c:pt>
                <c:pt idx="145">
                  <c:v>6118</c:v>
                </c:pt>
                <c:pt idx="146">
                  <c:v>6118</c:v>
                </c:pt>
                <c:pt idx="147">
                  <c:v>6120</c:v>
                </c:pt>
                <c:pt idx="148">
                  <c:v>6119</c:v>
                </c:pt>
                <c:pt idx="149">
                  <c:v>6118</c:v>
                </c:pt>
                <c:pt idx="150">
                  <c:v>6118</c:v>
                </c:pt>
                <c:pt idx="151">
                  <c:v>6119</c:v>
                </c:pt>
                <c:pt idx="152">
                  <c:v>6119</c:v>
                </c:pt>
                <c:pt idx="153">
                  <c:v>6119</c:v>
                </c:pt>
                <c:pt idx="154">
                  <c:v>6121</c:v>
                </c:pt>
                <c:pt idx="155">
                  <c:v>6122</c:v>
                </c:pt>
                <c:pt idx="156">
                  <c:v>6123</c:v>
                </c:pt>
                <c:pt idx="157">
                  <c:v>6122</c:v>
                </c:pt>
                <c:pt idx="158">
                  <c:v>6125</c:v>
                </c:pt>
                <c:pt idx="159">
                  <c:v>6125</c:v>
                </c:pt>
                <c:pt idx="160">
                  <c:v>6124</c:v>
                </c:pt>
                <c:pt idx="161">
                  <c:v>6124</c:v>
                </c:pt>
                <c:pt idx="162">
                  <c:v>6122</c:v>
                </c:pt>
                <c:pt idx="163">
                  <c:v>6122</c:v>
                </c:pt>
                <c:pt idx="164">
                  <c:v>6122</c:v>
                </c:pt>
                <c:pt idx="165">
                  <c:v>6121</c:v>
                </c:pt>
                <c:pt idx="166">
                  <c:v>6121</c:v>
                </c:pt>
                <c:pt idx="167">
                  <c:v>6120</c:v>
                </c:pt>
                <c:pt idx="168">
                  <c:v>6118</c:v>
                </c:pt>
                <c:pt idx="169">
                  <c:v>6119</c:v>
                </c:pt>
                <c:pt idx="170">
                  <c:v>6121</c:v>
                </c:pt>
                <c:pt idx="171">
                  <c:v>6123</c:v>
                </c:pt>
                <c:pt idx="172">
                  <c:v>6122</c:v>
                </c:pt>
                <c:pt idx="173">
                  <c:v>6122</c:v>
                </c:pt>
                <c:pt idx="174">
                  <c:v>6123</c:v>
                </c:pt>
                <c:pt idx="175">
                  <c:v>6124</c:v>
                </c:pt>
                <c:pt idx="176">
                  <c:v>6122</c:v>
                </c:pt>
                <c:pt idx="177">
                  <c:v>6123</c:v>
                </c:pt>
                <c:pt idx="178">
                  <c:v>6121</c:v>
                </c:pt>
                <c:pt idx="179">
                  <c:v>6127</c:v>
                </c:pt>
                <c:pt idx="180">
                  <c:v>6129</c:v>
                </c:pt>
                <c:pt idx="181">
                  <c:v>6131</c:v>
                </c:pt>
                <c:pt idx="182">
                  <c:v>6133</c:v>
                </c:pt>
                <c:pt idx="183">
                  <c:v>6134</c:v>
                </c:pt>
                <c:pt idx="184">
                  <c:v>6134</c:v>
                </c:pt>
                <c:pt idx="185">
                  <c:v>6134</c:v>
                </c:pt>
                <c:pt idx="186">
                  <c:v>6134</c:v>
                </c:pt>
                <c:pt idx="187">
                  <c:v>6134</c:v>
                </c:pt>
                <c:pt idx="188">
                  <c:v>6135</c:v>
                </c:pt>
                <c:pt idx="189">
                  <c:v>6136</c:v>
                </c:pt>
                <c:pt idx="190">
                  <c:v>6138</c:v>
                </c:pt>
                <c:pt idx="191">
                  <c:v>6138</c:v>
                </c:pt>
                <c:pt idx="192">
                  <c:v>6141</c:v>
                </c:pt>
                <c:pt idx="193">
                  <c:v>6140</c:v>
                </c:pt>
                <c:pt idx="194">
                  <c:v>6140</c:v>
                </c:pt>
                <c:pt idx="195">
                  <c:v>6141</c:v>
                </c:pt>
                <c:pt idx="196">
                  <c:v>6141</c:v>
                </c:pt>
                <c:pt idx="197">
                  <c:v>6140</c:v>
                </c:pt>
                <c:pt idx="198">
                  <c:v>6141</c:v>
                </c:pt>
                <c:pt idx="199">
                  <c:v>6142</c:v>
                </c:pt>
                <c:pt idx="200">
                  <c:v>6143</c:v>
                </c:pt>
                <c:pt idx="201">
                  <c:v>6143</c:v>
                </c:pt>
                <c:pt idx="202">
                  <c:v>6144</c:v>
                </c:pt>
                <c:pt idx="203">
                  <c:v>6146</c:v>
                </c:pt>
                <c:pt idx="204">
                  <c:v>6150</c:v>
                </c:pt>
                <c:pt idx="205">
                  <c:v>6151</c:v>
                </c:pt>
                <c:pt idx="206">
                  <c:v>6153</c:v>
                </c:pt>
                <c:pt idx="207">
                  <c:v>6154</c:v>
                </c:pt>
                <c:pt idx="208">
                  <c:v>6154</c:v>
                </c:pt>
                <c:pt idx="209">
                  <c:v>6155</c:v>
                </c:pt>
                <c:pt idx="210">
                  <c:v>6159</c:v>
                </c:pt>
                <c:pt idx="211">
                  <c:v>6161</c:v>
                </c:pt>
                <c:pt idx="212">
                  <c:v>6163</c:v>
                </c:pt>
                <c:pt idx="213">
                  <c:v>6163</c:v>
                </c:pt>
                <c:pt idx="214">
                  <c:v>6164</c:v>
                </c:pt>
                <c:pt idx="215">
                  <c:v>6163</c:v>
                </c:pt>
                <c:pt idx="216">
                  <c:v>6163</c:v>
                </c:pt>
                <c:pt idx="217">
                  <c:v>6164</c:v>
                </c:pt>
                <c:pt idx="218">
                  <c:v>6165</c:v>
                </c:pt>
                <c:pt idx="219">
                  <c:v>6165</c:v>
                </c:pt>
                <c:pt idx="220">
                  <c:v>6164</c:v>
                </c:pt>
                <c:pt idx="221">
                  <c:v>6163</c:v>
                </c:pt>
                <c:pt idx="222">
                  <c:v>6161</c:v>
                </c:pt>
                <c:pt idx="223">
                  <c:v>6162</c:v>
                </c:pt>
                <c:pt idx="224">
                  <c:v>6164</c:v>
                </c:pt>
                <c:pt idx="225">
                  <c:v>6168</c:v>
                </c:pt>
                <c:pt idx="226">
                  <c:v>6167</c:v>
                </c:pt>
                <c:pt idx="227">
                  <c:v>6166</c:v>
                </c:pt>
                <c:pt idx="228">
                  <c:v>6163</c:v>
                </c:pt>
                <c:pt idx="229">
                  <c:v>6163</c:v>
                </c:pt>
                <c:pt idx="230">
                  <c:v>6162</c:v>
                </c:pt>
                <c:pt idx="231">
                  <c:v>6163</c:v>
                </c:pt>
                <c:pt idx="232">
                  <c:v>6162</c:v>
                </c:pt>
                <c:pt idx="233">
                  <c:v>6163</c:v>
                </c:pt>
                <c:pt idx="234">
                  <c:v>6163</c:v>
                </c:pt>
                <c:pt idx="235">
                  <c:v>6163</c:v>
                </c:pt>
                <c:pt idx="236">
                  <c:v>6163</c:v>
                </c:pt>
                <c:pt idx="237">
                  <c:v>6164</c:v>
                </c:pt>
                <c:pt idx="238">
                  <c:v>6165</c:v>
                </c:pt>
                <c:pt idx="239">
                  <c:v>6166</c:v>
                </c:pt>
                <c:pt idx="240">
                  <c:v>6167</c:v>
                </c:pt>
                <c:pt idx="241">
                  <c:v>6168</c:v>
                </c:pt>
                <c:pt idx="242">
                  <c:v>6170</c:v>
                </c:pt>
                <c:pt idx="243">
                  <c:v>6172</c:v>
                </c:pt>
                <c:pt idx="244">
                  <c:v>6173</c:v>
                </c:pt>
                <c:pt idx="245">
                  <c:v>6175</c:v>
                </c:pt>
                <c:pt idx="246">
                  <c:v>6175</c:v>
                </c:pt>
                <c:pt idx="247">
                  <c:v>6175</c:v>
                </c:pt>
                <c:pt idx="248">
                  <c:v>6172</c:v>
                </c:pt>
                <c:pt idx="249">
                  <c:v>6172</c:v>
                </c:pt>
                <c:pt idx="250">
                  <c:v>6172</c:v>
                </c:pt>
                <c:pt idx="251">
                  <c:v>6177</c:v>
                </c:pt>
                <c:pt idx="252">
                  <c:v>6178</c:v>
                </c:pt>
                <c:pt idx="253">
                  <c:v>6178</c:v>
                </c:pt>
                <c:pt idx="254">
                  <c:v>6178</c:v>
                </c:pt>
                <c:pt idx="255">
                  <c:v>6178</c:v>
                </c:pt>
                <c:pt idx="256">
                  <c:v>6177</c:v>
                </c:pt>
                <c:pt idx="257">
                  <c:v>6178</c:v>
                </c:pt>
                <c:pt idx="258">
                  <c:v>6178</c:v>
                </c:pt>
                <c:pt idx="259">
                  <c:v>6178</c:v>
                </c:pt>
                <c:pt idx="260">
                  <c:v>6175</c:v>
                </c:pt>
                <c:pt idx="261">
                  <c:v>6177</c:v>
                </c:pt>
                <c:pt idx="262">
                  <c:v>6177</c:v>
                </c:pt>
                <c:pt idx="263">
                  <c:v>6179</c:v>
                </c:pt>
                <c:pt idx="264">
                  <c:v>6180</c:v>
                </c:pt>
                <c:pt idx="265">
                  <c:v>6180</c:v>
                </c:pt>
                <c:pt idx="266">
                  <c:v>6179</c:v>
                </c:pt>
                <c:pt idx="267">
                  <c:v>6179</c:v>
                </c:pt>
                <c:pt idx="268">
                  <c:v>6179</c:v>
                </c:pt>
                <c:pt idx="269">
                  <c:v>6179</c:v>
                </c:pt>
                <c:pt idx="270">
                  <c:v>6181</c:v>
                </c:pt>
                <c:pt idx="271">
                  <c:v>6182</c:v>
                </c:pt>
                <c:pt idx="272">
                  <c:v>6183</c:v>
                </c:pt>
                <c:pt idx="273">
                  <c:v>6184</c:v>
                </c:pt>
                <c:pt idx="274">
                  <c:v>6184</c:v>
                </c:pt>
                <c:pt idx="275">
                  <c:v>6188</c:v>
                </c:pt>
                <c:pt idx="276">
                  <c:v>6190</c:v>
                </c:pt>
                <c:pt idx="277">
                  <c:v>6191</c:v>
                </c:pt>
                <c:pt idx="278">
                  <c:v>6191</c:v>
                </c:pt>
                <c:pt idx="279">
                  <c:v>6192</c:v>
                </c:pt>
                <c:pt idx="280">
                  <c:v>6192</c:v>
                </c:pt>
                <c:pt idx="281">
                  <c:v>6189</c:v>
                </c:pt>
                <c:pt idx="282">
                  <c:v>6189</c:v>
                </c:pt>
                <c:pt idx="283">
                  <c:v>6189</c:v>
                </c:pt>
                <c:pt idx="284">
                  <c:v>6190</c:v>
                </c:pt>
                <c:pt idx="285">
                  <c:v>6189</c:v>
                </c:pt>
                <c:pt idx="286">
                  <c:v>6189</c:v>
                </c:pt>
                <c:pt idx="287">
                  <c:v>6189</c:v>
                </c:pt>
                <c:pt idx="288">
                  <c:v>6188</c:v>
                </c:pt>
                <c:pt idx="289">
                  <c:v>6188</c:v>
                </c:pt>
                <c:pt idx="290">
                  <c:v>6189</c:v>
                </c:pt>
                <c:pt idx="291">
                  <c:v>6190</c:v>
                </c:pt>
                <c:pt idx="292">
                  <c:v>6190</c:v>
                </c:pt>
                <c:pt idx="293">
                  <c:v>6189</c:v>
                </c:pt>
                <c:pt idx="294">
                  <c:v>6188</c:v>
                </c:pt>
                <c:pt idx="295">
                  <c:v>6188</c:v>
                </c:pt>
                <c:pt idx="296">
                  <c:v>6189</c:v>
                </c:pt>
                <c:pt idx="297">
                  <c:v>6190</c:v>
                </c:pt>
                <c:pt idx="298">
                  <c:v>6191</c:v>
                </c:pt>
                <c:pt idx="299">
                  <c:v>6190</c:v>
                </c:pt>
                <c:pt idx="300">
                  <c:v>6188</c:v>
                </c:pt>
                <c:pt idx="301">
                  <c:v>6187</c:v>
                </c:pt>
                <c:pt idx="302">
                  <c:v>6188</c:v>
                </c:pt>
                <c:pt idx="303">
                  <c:v>6188</c:v>
                </c:pt>
                <c:pt idx="304">
                  <c:v>6189</c:v>
                </c:pt>
                <c:pt idx="305">
                  <c:v>6184</c:v>
                </c:pt>
                <c:pt idx="306">
                  <c:v>6182</c:v>
                </c:pt>
                <c:pt idx="307">
                  <c:v>6182</c:v>
                </c:pt>
                <c:pt idx="308">
                  <c:v>6179</c:v>
                </c:pt>
                <c:pt idx="309">
                  <c:v>6175</c:v>
                </c:pt>
                <c:pt idx="310">
                  <c:v>6177</c:v>
                </c:pt>
                <c:pt idx="311">
                  <c:v>6179</c:v>
                </c:pt>
                <c:pt idx="312">
                  <c:v>6178</c:v>
                </c:pt>
                <c:pt idx="313">
                  <c:v>6178</c:v>
                </c:pt>
                <c:pt idx="314">
                  <c:v>6178</c:v>
                </c:pt>
                <c:pt idx="315">
                  <c:v>6180</c:v>
                </c:pt>
                <c:pt idx="316">
                  <c:v>6183</c:v>
                </c:pt>
                <c:pt idx="317">
                  <c:v>6182</c:v>
                </c:pt>
                <c:pt idx="318">
                  <c:v>6183</c:v>
                </c:pt>
                <c:pt idx="319">
                  <c:v>6177</c:v>
                </c:pt>
                <c:pt idx="320">
                  <c:v>6178</c:v>
                </c:pt>
                <c:pt idx="321">
                  <c:v>6171</c:v>
                </c:pt>
                <c:pt idx="322">
                  <c:v>6170</c:v>
                </c:pt>
                <c:pt idx="323">
                  <c:v>6171</c:v>
                </c:pt>
                <c:pt idx="324">
                  <c:v>6167</c:v>
                </c:pt>
                <c:pt idx="325">
                  <c:v>6167</c:v>
                </c:pt>
                <c:pt idx="326">
                  <c:v>6165</c:v>
                </c:pt>
                <c:pt idx="327">
                  <c:v>6164</c:v>
                </c:pt>
                <c:pt idx="328">
                  <c:v>6162</c:v>
                </c:pt>
                <c:pt idx="329">
                  <c:v>6162</c:v>
                </c:pt>
                <c:pt idx="330">
                  <c:v>6160</c:v>
                </c:pt>
                <c:pt idx="331">
                  <c:v>6162</c:v>
                </c:pt>
                <c:pt idx="332">
                  <c:v>6161</c:v>
                </c:pt>
                <c:pt idx="333">
                  <c:v>6161</c:v>
                </c:pt>
                <c:pt idx="334">
                  <c:v>6162</c:v>
                </c:pt>
                <c:pt idx="335">
                  <c:v>6161</c:v>
                </c:pt>
                <c:pt idx="336">
                  <c:v>6161</c:v>
                </c:pt>
                <c:pt idx="337">
                  <c:v>6162</c:v>
                </c:pt>
                <c:pt idx="338">
                  <c:v>6162</c:v>
                </c:pt>
                <c:pt idx="339">
                  <c:v>6164</c:v>
                </c:pt>
                <c:pt idx="340">
                  <c:v>6166</c:v>
                </c:pt>
                <c:pt idx="341">
                  <c:v>6166</c:v>
                </c:pt>
                <c:pt idx="342">
                  <c:v>6166</c:v>
                </c:pt>
                <c:pt idx="343">
                  <c:v>6165</c:v>
                </c:pt>
                <c:pt idx="344">
                  <c:v>6162</c:v>
                </c:pt>
                <c:pt idx="345">
                  <c:v>6165</c:v>
                </c:pt>
                <c:pt idx="346">
                  <c:v>6163</c:v>
                </c:pt>
                <c:pt idx="347">
                  <c:v>6164</c:v>
                </c:pt>
                <c:pt idx="348">
                  <c:v>6168</c:v>
                </c:pt>
                <c:pt idx="349">
                  <c:v>6166</c:v>
                </c:pt>
                <c:pt idx="350">
                  <c:v>6167</c:v>
                </c:pt>
                <c:pt idx="351">
                  <c:v>6164</c:v>
                </c:pt>
                <c:pt idx="352">
                  <c:v>6165</c:v>
                </c:pt>
                <c:pt idx="353">
                  <c:v>6163</c:v>
                </c:pt>
                <c:pt idx="354">
                  <c:v>6162</c:v>
                </c:pt>
              </c:numCache>
            </c:numRef>
          </c:val>
          <c:smooth val="0"/>
          <c:extLst>
            <c:ext xmlns:c16="http://schemas.microsoft.com/office/drawing/2014/chart" uri="{C3380CC4-5D6E-409C-BE32-E72D297353CC}">
              <c16:uniqueId val="{00000000-CED8-4209-86EB-C0FCBA7714B5}"/>
            </c:ext>
          </c:extLst>
        </c:ser>
        <c:dLbls>
          <c:showLegendKey val="0"/>
          <c:showVal val="0"/>
          <c:showCatName val="0"/>
          <c:showSerName val="0"/>
          <c:showPercent val="0"/>
          <c:showBubbleSize val="0"/>
        </c:dLbls>
        <c:smooth val="0"/>
        <c:axId val="337916536"/>
        <c:axId val="337916864"/>
      </c:lineChart>
      <c:dateAx>
        <c:axId val="337916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916864"/>
        <c:crosses val="autoZero"/>
        <c:auto val="1"/>
        <c:lblOffset val="100"/>
        <c:baseTimeUnit val="days"/>
      </c:dateAx>
      <c:valAx>
        <c:axId val="337916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916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ADMIRALTY</c:v>
                </c:pt>
              </c:strCache>
            </c:strRef>
          </c:tx>
          <c:spPr>
            <a:ln w="28575" cap="rnd">
              <a:solidFill>
                <a:schemeClr val="accent1"/>
              </a:solidFill>
              <a:round/>
            </a:ln>
            <a:effectLst/>
          </c:spPr>
          <c:marker>
            <c:symbol val="none"/>
          </c:marker>
          <c:cat>
            <c:numRef>
              <c:f>Sheet1!$A$2:$A$356</c:f>
              <c:numCache>
                <c:formatCode>m/d/yyyy</c:formatCode>
                <c:ptCount val="355"/>
                <c:pt idx="0">
                  <c:v>44564</c:v>
                </c:pt>
                <c:pt idx="1">
                  <c:v>44565</c:v>
                </c:pt>
                <c:pt idx="2">
                  <c:v>44566</c:v>
                </c:pt>
                <c:pt idx="3">
                  <c:v>44567</c:v>
                </c:pt>
                <c:pt idx="4">
                  <c:v>44568</c:v>
                </c:pt>
                <c:pt idx="5">
                  <c:v>44569</c:v>
                </c:pt>
                <c:pt idx="6">
                  <c:v>44570</c:v>
                </c:pt>
                <c:pt idx="7">
                  <c:v>44571</c:v>
                </c:pt>
                <c:pt idx="8">
                  <c:v>44572</c:v>
                </c:pt>
                <c:pt idx="9">
                  <c:v>44573</c:v>
                </c:pt>
                <c:pt idx="10">
                  <c:v>44574</c:v>
                </c:pt>
                <c:pt idx="11">
                  <c:v>44575</c:v>
                </c:pt>
                <c:pt idx="12">
                  <c:v>44576</c:v>
                </c:pt>
                <c:pt idx="13">
                  <c:v>44577</c:v>
                </c:pt>
                <c:pt idx="14">
                  <c:v>44578</c:v>
                </c:pt>
                <c:pt idx="15">
                  <c:v>44579</c:v>
                </c:pt>
                <c:pt idx="16">
                  <c:v>44580</c:v>
                </c:pt>
                <c:pt idx="17">
                  <c:v>44581</c:v>
                </c:pt>
                <c:pt idx="18">
                  <c:v>44582</c:v>
                </c:pt>
                <c:pt idx="19">
                  <c:v>44583</c:v>
                </c:pt>
                <c:pt idx="20">
                  <c:v>44584</c:v>
                </c:pt>
                <c:pt idx="21">
                  <c:v>44585</c:v>
                </c:pt>
                <c:pt idx="22">
                  <c:v>44586</c:v>
                </c:pt>
                <c:pt idx="23">
                  <c:v>44587</c:v>
                </c:pt>
                <c:pt idx="24">
                  <c:v>44588</c:v>
                </c:pt>
                <c:pt idx="25">
                  <c:v>44589</c:v>
                </c:pt>
                <c:pt idx="26">
                  <c:v>44590</c:v>
                </c:pt>
                <c:pt idx="27">
                  <c:v>44591</c:v>
                </c:pt>
                <c:pt idx="28">
                  <c:v>44592</c:v>
                </c:pt>
                <c:pt idx="29">
                  <c:v>44593</c:v>
                </c:pt>
                <c:pt idx="30">
                  <c:v>44594</c:v>
                </c:pt>
                <c:pt idx="31">
                  <c:v>44595</c:v>
                </c:pt>
                <c:pt idx="32">
                  <c:v>44596</c:v>
                </c:pt>
                <c:pt idx="33">
                  <c:v>44597</c:v>
                </c:pt>
                <c:pt idx="34">
                  <c:v>44598</c:v>
                </c:pt>
                <c:pt idx="35">
                  <c:v>44599</c:v>
                </c:pt>
                <c:pt idx="36">
                  <c:v>44600</c:v>
                </c:pt>
                <c:pt idx="37">
                  <c:v>44601</c:v>
                </c:pt>
                <c:pt idx="38">
                  <c:v>44602</c:v>
                </c:pt>
                <c:pt idx="39">
                  <c:v>44603</c:v>
                </c:pt>
                <c:pt idx="40">
                  <c:v>44604</c:v>
                </c:pt>
                <c:pt idx="41">
                  <c:v>44605</c:v>
                </c:pt>
                <c:pt idx="42">
                  <c:v>44606</c:v>
                </c:pt>
                <c:pt idx="43">
                  <c:v>44607</c:v>
                </c:pt>
                <c:pt idx="44">
                  <c:v>44608</c:v>
                </c:pt>
                <c:pt idx="45">
                  <c:v>44609</c:v>
                </c:pt>
                <c:pt idx="46">
                  <c:v>44610</c:v>
                </c:pt>
                <c:pt idx="47">
                  <c:v>44611</c:v>
                </c:pt>
                <c:pt idx="48">
                  <c:v>44612</c:v>
                </c:pt>
                <c:pt idx="49">
                  <c:v>44613</c:v>
                </c:pt>
                <c:pt idx="50">
                  <c:v>44614</c:v>
                </c:pt>
                <c:pt idx="51">
                  <c:v>44615</c:v>
                </c:pt>
                <c:pt idx="52">
                  <c:v>44616</c:v>
                </c:pt>
                <c:pt idx="53">
                  <c:v>44617</c:v>
                </c:pt>
                <c:pt idx="54">
                  <c:v>44618</c:v>
                </c:pt>
                <c:pt idx="55">
                  <c:v>44619</c:v>
                </c:pt>
                <c:pt idx="56">
                  <c:v>44620</c:v>
                </c:pt>
                <c:pt idx="57">
                  <c:v>44621</c:v>
                </c:pt>
                <c:pt idx="58">
                  <c:v>44622</c:v>
                </c:pt>
                <c:pt idx="59">
                  <c:v>44623</c:v>
                </c:pt>
                <c:pt idx="60">
                  <c:v>44624</c:v>
                </c:pt>
                <c:pt idx="61">
                  <c:v>44625</c:v>
                </c:pt>
                <c:pt idx="62">
                  <c:v>44626</c:v>
                </c:pt>
                <c:pt idx="63">
                  <c:v>44627</c:v>
                </c:pt>
                <c:pt idx="64">
                  <c:v>44628</c:v>
                </c:pt>
                <c:pt idx="65">
                  <c:v>44629</c:v>
                </c:pt>
                <c:pt idx="66">
                  <c:v>44630</c:v>
                </c:pt>
                <c:pt idx="67">
                  <c:v>44631</c:v>
                </c:pt>
                <c:pt idx="68">
                  <c:v>44632</c:v>
                </c:pt>
                <c:pt idx="69">
                  <c:v>44633</c:v>
                </c:pt>
                <c:pt idx="70">
                  <c:v>44634</c:v>
                </c:pt>
                <c:pt idx="71">
                  <c:v>44635</c:v>
                </c:pt>
                <c:pt idx="72">
                  <c:v>44636</c:v>
                </c:pt>
                <c:pt idx="73">
                  <c:v>44637</c:v>
                </c:pt>
                <c:pt idx="74">
                  <c:v>44638</c:v>
                </c:pt>
                <c:pt idx="75">
                  <c:v>44639</c:v>
                </c:pt>
                <c:pt idx="76">
                  <c:v>44640</c:v>
                </c:pt>
                <c:pt idx="77">
                  <c:v>44641</c:v>
                </c:pt>
                <c:pt idx="78">
                  <c:v>44642</c:v>
                </c:pt>
                <c:pt idx="79">
                  <c:v>44643</c:v>
                </c:pt>
                <c:pt idx="80">
                  <c:v>44644</c:v>
                </c:pt>
                <c:pt idx="81">
                  <c:v>44645</c:v>
                </c:pt>
                <c:pt idx="82">
                  <c:v>44646</c:v>
                </c:pt>
                <c:pt idx="83">
                  <c:v>44647</c:v>
                </c:pt>
                <c:pt idx="84">
                  <c:v>44648</c:v>
                </c:pt>
                <c:pt idx="85">
                  <c:v>44649</c:v>
                </c:pt>
                <c:pt idx="86">
                  <c:v>44650</c:v>
                </c:pt>
                <c:pt idx="87">
                  <c:v>44651</c:v>
                </c:pt>
                <c:pt idx="88">
                  <c:v>44652</c:v>
                </c:pt>
                <c:pt idx="89">
                  <c:v>44653</c:v>
                </c:pt>
                <c:pt idx="90">
                  <c:v>44654</c:v>
                </c:pt>
                <c:pt idx="91">
                  <c:v>44655</c:v>
                </c:pt>
                <c:pt idx="92">
                  <c:v>44656</c:v>
                </c:pt>
                <c:pt idx="93">
                  <c:v>44657</c:v>
                </c:pt>
                <c:pt idx="94">
                  <c:v>44658</c:v>
                </c:pt>
                <c:pt idx="95">
                  <c:v>44659</c:v>
                </c:pt>
                <c:pt idx="96">
                  <c:v>44660</c:v>
                </c:pt>
                <c:pt idx="97">
                  <c:v>44661</c:v>
                </c:pt>
                <c:pt idx="98">
                  <c:v>44662</c:v>
                </c:pt>
                <c:pt idx="99">
                  <c:v>44663</c:v>
                </c:pt>
                <c:pt idx="100">
                  <c:v>44664</c:v>
                </c:pt>
                <c:pt idx="101">
                  <c:v>44665</c:v>
                </c:pt>
                <c:pt idx="102">
                  <c:v>44666</c:v>
                </c:pt>
                <c:pt idx="103">
                  <c:v>44667</c:v>
                </c:pt>
                <c:pt idx="104">
                  <c:v>44668</c:v>
                </c:pt>
                <c:pt idx="105">
                  <c:v>44669</c:v>
                </c:pt>
                <c:pt idx="106">
                  <c:v>44670</c:v>
                </c:pt>
                <c:pt idx="107">
                  <c:v>44671</c:v>
                </c:pt>
                <c:pt idx="108">
                  <c:v>44672</c:v>
                </c:pt>
                <c:pt idx="109">
                  <c:v>44673</c:v>
                </c:pt>
                <c:pt idx="110">
                  <c:v>44674</c:v>
                </c:pt>
                <c:pt idx="111">
                  <c:v>44675</c:v>
                </c:pt>
                <c:pt idx="112">
                  <c:v>44676</c:v>
                </c:pt>
                <c:pt idx="113">
                  <c:v>44677</c:v>
                </c:pt>
                <c:pt idx="114">
                  <c:v>44678</c:v>
                </c:pt>
                <c:pt idx="115">
                  <c:v>44679</c:v>
                </c:pt>
                <c:pt idx="116">
                  <c:v>44680</c:v>
                </c:pt>
                <c:pt idx="117">
                  <c:v>44681</c:v>
                </c:pt>
                <c:pt idx="118">
                  <c:v>44682</c:v>
                </c:pt>
                <c:pt idx="119">
                  <c:v>44683</c:v>
                </c:pt>
                <c:pt idx="120">
                  <c:v>44684</c:v>
                </c:pt>
                <c:pt idx="121">
                  <c:v>44685</c:v>
                </c:pt>
                <c:pt idx="122">
                  <c:v>44686</c:v>
                </c:pt>
                <c:pt idx="123">
                  <c:v>44687</c:v>
                </c:pt>
                <c:pt idx="124">
                  <c:v>44688</c:v>
                </c:pt>
                <c:pt idx="125">
                  <c:v>44689</c:v>
                </c:pt>
                <c:pt idx="126">
                  <c:v>44690</c:v>
                </c:pt>
                <c:pt idx="127">
                  <c:v>44691</c:v>
                </c:pt>
                <c:pt idx="128">
                  <c:v>44692</c:v>
                </c:pt>
                <c:pt idx="129">
                  <c:v>44693</c:v>
                </c:pt>
                <c:pt idx="130">
                  <c:v>44694</c:v>
                </c:pt>
                <c:pt idx="131">
                  <c:v>44695</c:v>
                </c:pt>
                <c:pt idx="132">
                  <c:v>44696</c:v>
                </c:pt>
                <c:pt idx="133">
                  <c:v>44697</c:v>
                </c:pt>
                <c:pt idx="134">
                  <c:v>44698</c:v>
                </c:pt>
                <c:pt idx="135">
                  <c:v>44699</c:v>
                </c:pt>
                <c:pt idx="136">
                  <c:v>44700</c:v>
                </c:pt>
                <c:pt idx="137">
                  <c:v>44701</c:v>
                </c:pt>
                <c:pt idx="138">
                  <c:v>44702</c:v>
                </c:pt>
                <c:pt idx="139">
                  <c:v>44703</c:v>
                </c:pt>
                <c:pt idx="140">
                  <c:v>44704</c:v>
                </c:pt>
                <c:pt idx="141">
                  <c:v>44705</c:v>
                </c:pt>
                <c:pt idx="142">
                  <c:v>44706</c:v>
                </c:pt>
                <c:pt idx="143">
                  <c:v>44707</c:v>
                </c:pt>
                <c:pt idx="144">
                  <c:v>44708</c:v>
                </c:pt>
                <c:pt idx="145">
                  <c:v>44709</c:v>
                </c:pt>
                <c:pt idx="146">
                  <c:v>44710</c:v>
                </c:pt>
                <c:pt idx="147">
                  <c:v>44711</c:v>
                </c:pt>
                <c:pt idx="148">
                  <c:v>44712</c:v>
                </c:pt>
                <c:pt idx="149">
                  <c:v>44713</c:v>
                </c:pt>
                <c:pt idx="150">
                  <c:v>44714</c:v>
                </c:pt>
                <c:pt idx="151">
                  <c:v>44715</c:v>
                </c:pt>
                <c:pt idx="152">
                  <c:v>44716</c:v>
                </c:pt>
                <c:pt idx="153">
                  <c:v>44717</c:v>
                </c:pt>
                <c:pt idx="154">
                  <c:v>44718</c:v>
                </c:pt>
                <c:pt idx="155">
                  <c:v>44719</c:v>
                </c:pt>
                <c:pt idx="156">
                  <c:v>44720</c:v>
                </c:pt>
                <c:pt idx="157">
                  <c:v>44721</c:v>
                </c:pt>
                <c:pt idx="158">
                  <c:v>44722</c:v>
                </c:pt>
                <c:pt idx="159">
                  <c:v>44723</c:v>
                </c:pt>
                <c:pt idx="160">
                  <c:v>44724</c:v>
                </c:pt>
                <c:pt idx="161">
                  <c:v>44725</c:v>
                </c:pt>
                <c:pt idx="162">
                  <c:v>44726</c:v>
                </c:pt>
                <c:pt idx="163">
                  <c:v>44727</c:v>
                </c:pt>
                <c:pt idx="164">
                  <c:v>44728</c:v>
                </c:pt>
                <c:pt idx="165">
                  <c:v>44729</c:v>
                </c:pt>
                <c:pt idx="166">
                  <c:v>44730</c:v>
                </c:pt>
                <c:pt idx="167">
                  <c:v>44731</c:v>
                </c:pt>
                <c:pt idx="168">
                  <c:v>44732</c:v>
                </c:pt>
                <c:pt idx="169">
                  <c:v>44733</c:v>
                </c:pt>
                <c:pt idx="170">
                  <c:v>44734</c:v>
                </c:pt>
                <c:pt idx="171">
                  <c:v>44735</c:v>
                </c:pt>
                <c:pt idx="172">
                  <c:v>44736</c:v>
                </c:pt>
                <c:pt idx="173">
                  <c:v>44737</c:v>
                </c:pt>
                <c:pt idx="174">
                  <c:v>44738</c:v>
                </c:pt>
                <c:pt idx="175">
                  <c:v>44739</c:v>
                </c:pt>
                <c:pt idx="176">
                  <c:v>44740</c:v>
                </c:pt>
                <c:pt idx="177">
                  <c:v>44741</c:v>
                </c:pt>
                <c:pt idx="178">
                  <c:v>44742</c:v>
                </c:pt>
                <c:pt idx="179">
                  <c:v>44743</c:v>
                </c:pt>
                <c:pt idx="180">
                  <c:v>44744</c:v>
                </c:pt>
                <c:pt idx="181">
                  <c:v>44745</c:v>
                </c:pt>
                <c:pt idx="182">
                  <c:v>44746</c:v>
                </c:pt>
                <c:pt idx="183">
                  <c:v>44747</c:v>
                </c:pt>
                <c:pt idx="184">
                  <c:v>44748</c:v>
                </c:pt>
                <c:pt idx="185">
                  <c:v>44749</c:v>
                </c:pt>
                <c:pt idx="186">
                  <c:v>44750</c:v>
                </c:pt>
                <c:pt idx="187">
                  <c:v>44751</c:v>
                </c:pt>
                <c:pt idx="188">
                  <c:v>44752</c:v>
                </c:pt>
                <c:pt idx="189">
                  <c:v>44753</c:v>
                </c:pt>
                <c:pt idx="190">
                  <c:v>44754</c:v>
                </c:pt>
                <c:pt idx="191">
                  <c:v>44755</c:v>
                </c:pt>
                <c:pt idx="192">
                  <c:v>44756</c:v>
                </c:pt>
                <c:pt idx="193">
                  <c:v>44757</c:v>
                </c:pt>
                <c:pt idx="194">
                  <c:v>44758</c:v>
                </c:pt>
                <c:pt idx="195">
                  <c:v>44759</c:v>
                </c:pt>
                <c:pt idx="196">
                  <c:v>44760</c:v>
                </c:pt>
                <c:pt idx="197">
                  <c:v>44761</c:v>
                </c:pt>
                <c:pt idx="198">
                  <c:v>44762</c:v>
                </c:pt>
                <c:pt idx="199">
                  <c:v>44763</c:v>
                </c:pt>
                <c:pt idx="200">
                  <c:v>44764</c:v>
                </c:pt>
                <c:pt idx="201">
                  <c:v>44765</c:v>
                </c:pt>
                <c:pt idx="202">
                  <c:v>44766</c:v>
                </c:pt>
                <c:pt idx="203">
                  <c:v>44767</c:v>
                </c:pt>
                <c:pt idx="204">
                  <c:v>44768</c:v>
                </c:pt>
                <c:pt idx="205">
                  <c:v>44769</c:v>
                </c:pt>
                <c:pt idx="206">
                  <c:v>44770</c:v>
                </c:pt>
                <c:pt idx="207">
                  <c:v>44771</c:v>
                </c:pt>
                <c:pt idx="208">
                  <c:v>44772</c:v>
                </c:pt>
                <c:pt idx="209">
                  <c:v>44773</c:v>
                </c:pt>
                <c:pt idx="210">
                  <c:v>44774</c:v>
                </c:pt>
                <c:pt idx="211">
                  <c:v>44775</c:v>
                </c:pt>
                <c:pt idx="212">
                  <c:v>44776</c:v>
                </c:pt>
                <c:pt idx="213">
                  <c:v>44777</c:v>
                </c:pt>
                <c:pt idx="214">
                  <c:v>44778</c:v>
                </c:pt>
                <c:pt idx="215">
                  <c:v>44779</c:v>
                </c:pt>
                <c:pt idx="216">
                  <c:v>44780</c:v>
                </c:pt>
                <c:pt idx="217">
                  <c:v>44781</c:v>
                </c:pt>
                <c:pt idx="218">
                  <c:v>44782</c:v>
                </c:pt>
                <c:pt idx="219">
                  <c:v>44783</c:v>
                </c:pt>
                <c:pt idx="220">
                  <c:v>44784</c:v>
                </c:pt>
                <c:pt idx="221">
                  <c:v>44785</c:v>
                </c:pt>
                <c:pt idx="222">
                  <c:v>44786</c:v>
                </c:pt>
                <c:pt idx="223">
                  <c:v>44787</c:v>
                </c:pt>
                <c:pt idx="224">
                  <c:v>44788</c:v>
                </c:pt>
                <c:pt idx="225">
                  <c:v>44789</c:v>
                </c:pt>
                <c:pt idx="226">
                  <c:v>44790</c:v>
                </c:pt>
                <c:pt idx="227">
                  <c:v>44791</c:v>
                </c:pt>
                <c:pt idx="228">
                  <c:v>44792</c:v>
                </c:pt>
                <c:pt idx="229">
                  <c:v>44793</c:v>
                </c:pt>
                <c:pt idx="230">
                  <c:v>44794</c:v>
                </c:pt>
                <c:pt idx="231">
                  <c:v>44795</c:v>
                </c:pt>
                <c:pt idx="232">
                  <c:v>44796</c:v>
                </c:pt>
                <c:pt idx="233">
                  <c:v>44797</c:v>
                </c:pt>
                <c:pt idx="234">
                  <c:v>44798</c:v>
                </c:pt>
                <c:pt idx="235">
                  <c:v>44799</c:v>
                </c:pt>
                <c:pt idx="236">
                  <c:v>44800</c:v>
                </c:pt>
                <c:pt idx="237">
                  <c:v>44801</c:v>
                </c:pt>
                <c:pt idx="238">
                  <c:v>44802</c:v>
                </c:pt>
                <c:pt idx="239">
                  <c:v>44803</c:v>
                </c:pt>
                <c:pt idx="240">
                  <c:v>44804</c:v>
                </c:pt>
                <c:pt idx="241">
                  <c:v>44805</c:v>
                </c:pt>
                <c:pt idx="242">
                  <c:v>44806</c:v>
                </c:pt>
                <c:pt idx="243">
                  <c:v>44807</c:v>
                </c:pt>
                <c:pt idx="244">
                  <c:v>44808</c:v>
                </c:pt>
                <c:pt idx="245">
                  <c:v>44809</c:v>
                </c:pt>
                <c:pt idx="246">
                  <c:v>44810</c:v>
                </c:pt>
                <c:pt idx="247">
                  <c:v>44811</c:v>
                </c:pt>
                <c:pt idx="248">
                  <c:v>44812</c:v>
                </c:pt>
                <c:pt idx="249">
                  <c:v>44813</c:v>
                </c:pt>
                <c:pt idx="250">
                  <c:v>44814</c:v>
                </c:pt>
                <c:pt idx="251">
                  <c:v>44815</c:v>
                </c:pt>
                <c:pt idx="252">
                  <c:v>44816</c:v>
                </c:pt>
                <c:pt idx="253">
                  <c:v>44817</c:v>
                </c:pt>
                <c:pt idx="254">
                  <c:v>44818</c:v>
                </c:pt>
                <c:pt idx="255">
                  <c:v>44819</c:v>
                </c:pt>
                <c:pt idx="256">
                  <c:v>44820</c:v>
                </c:pt>
                <c:pt idx="257">
                  <c:v>44821</c:v>
                </c:pt>
                <c:pt idx="258">
                  <c:v>44822</c:v>
                </c:pt>
                <c:pt idx="259">
                  <c:v>44823</c:v>
                </c:pt>
                <c:pt idx="260">
                  <c:v>44824</c:v>
                </c:pt>
                <c:pt idx="261">
                  <c:v>44825</c:v>
                </c:pt>
                <c:pt idx="262">
                  <c:v>44826</c:v>
                </c:pt>
                <c:pt idx="263">
                  <c:v>44827</c:v>
                </c:pt>
                <c:pt idx="264">
                  <c:v>44828</c:v>
                </c:pt>
                <c:pt idx="265">
                  <c:v>44829</c:v>
                </c:pt>
                <c:pt idx="266">
                  <c:v>44830</c:v>
                </c:pt>
                <c:pt idx="267">
                  <c:v>44831</c:v>
                </c:pt>
                <c:pt idx="268">
                  <c:v>44832</c:v>
                </c:pt>
                <c:pt idx="269">
                  <c:v>44833</c:v>
                </c:pt>
                <c:pt idx="270">
                  <c:v>44834</c:v>
                </c:pt>
                <c:pt idx="271">
                  <c:v>44835</c:v>
                </c:pt>
                <c:pt idx="272">
                  <c:v>44836</c:v>
                </c:pt>
                <c:pt idx="273">
                  <c:v>44837</c:v>
                </c:pt>
                <c:pt idx="274">
                  <c:v>44838</c:v>
                </c:pt>
                <c:pt idx="275">
                  <c:v>44839</c:v>
                </c:pt>
                <c:pt idx="276">
                  <c:v>44840</c:v>
                </c:pt>
                <c:pt idx="277">
                  <c:v>44841</c:v>
                </c:pt>
                <c:pt idx="278">
                  <c:v>44842</c:v>
                </c:pt>
                <c:pt idx="279">
                  <c:v>44843</c:v>
                </c:pt>
                <c:pt idx="280">
                  <c:v>44844</c:v>
                </c:pt>
                <c:pt idx="281">
                  <c:v>44845</c:v>
                </c:pt>
                <c:pt idx="282">
                  <c:v>44846</c:v>
                </c:pt>
                <c:pt idx="283">
                  <c:v>44847</c:v>
                </c:pt>
                <c:pt idx="284">
                  <c:v>44848</c:v>
                </c:pt>
                <c:pt idx="285">
                  <c:v>44849</c:v>
                </c:pt>
                <c:pt idx="286">
                  <c:v>44850</c:v>
                </c:pt>
                <c:pt idx="287">
                  <c:v>44851</c:v>
                </c:pt>
                <c:pt idx="288">
                  <c:v>44852</c:v>
                </c:pt>
                <c:pt idx="289">
                  <c:v>44853</c:v>
                </c:pt>
                <c:pt idx="290">
                  <c:v>44854</c:v>
                </c:pt>
                <c:pt idx="291">
                  <c:v>44855</c:v>
                </c:pt>
                <c:pt idx="292">
                  <c:v>44856</c:v>
                </c:pt>
                <c:pt idx="293">
                  <c:v>44857</c:v>
                </c:pt>
                <c:pt idx="294">
                  <c:v>44858</c:v>
                </c:pt>
                <c:pt idx="295">
                  <c:v>44859</c:v>
                </c:pt>
                <c:pt idx="296">
                  <c:v>44860</c:v>
                </c:pt>
                <c:pt idx="297">
                  <c:v>44861</c:v>
                </c:pt>
                <c:pt idx="298">
                  <c:v>44862</c:v>
                </c:pt>
                <c:pt idx="299">
                  <c:v>44863</c:v>
                </c:pt>
                <c:pt idx="300">
                  <c:v>44864</c:v>
                </c:pt>
                <c:pt idx="301">
                  <c:v>44865</c:v>
                </c:pt>
                <c:pt idx="302">
                  <c:v>44866</c:v>
                </c:pt>
                <c:pt idx="303">
                  <c:v>44867</c:v>
                </c:pt>
                <c:pt idx="304">
                  <c:v>44868</c:v>
                </c:pt>
                <c:pt idx="305">
                  <c:v>44869</c:v>
                </c:pt>
                <c:pt idx="306">
                  <c:v>44870</c:v>
                </c:pt>
                <c:pt idx="307">
                  <c:v>44871</c:v>
                </c:pt>
                <c:pt idx="308">
                  <c:v>44872</c:v>
                </c:pt>
                <c:pt idx="309">
                  <c:v>44873</c:v>
                </c:pt>
                <c:pt idx="310">
                  <c:v>44874</c:v>
                </c:pt>
                <c:pt idx="311">
                  <c:v>44875</c:v>
                </c:pt>
                <c:pt idx="312">
                  <c:v>44876</c:v>
                </c:pt>
                <c:pt idx="313">
                  <c:v>44877</c:v>
                </c:pt>
                <c:pt idx="314">
                  <c:v>44878</c:v>
                </c:pt>
                <c:pt idx="315">
                  <c:v>44879</c:v>
                </c:pt>
                <c:pt idx="316">
                  <c:v>44880</c:v>
                </c:pt>
                <c:pt idx="317">
                  <c:v>44881</c:v>
                </c:pt>
                <c:pt idx="318">
                  <c:v>44882</c:v>
                </c:pt>
                <c:pt idx="319">
                  <c:v>44883</c:v>
                </c:pt>
                <c:pt idx="320">
                  <c:v>44884</c:v>
                </c:pt>
                <c:pt idx="321">
                  <c:v>44885</c:v>
                </c:pt>
                <c:pt idx="322">
                  <c:v>44886</c:v>
                </c:pt>
                <c:pt idx="323">
                  <c:v>44887</c:v>
                </c:pt>
                <c:pt idx="324">
                  <c:v>44888</c:v>
                </c:pt>
                <c:pt idx="325">
                  <c:v>44889</c:v>
                </c:pt>
                <c:pt idx="326">
                  <c:v>44890</c:v>
                </c:pt>
                <c:pt idx="327">
                  <c:v>44891</c:v>
                </c:pt>
                <c:pt idx="328">
                  <c:v>44892</c:v>
                </c:pt>
                <c:pt idx="329">
                  <c:v>44893</c:v>
                </c:pt>
                <c:pt idx="330">
                  <c:v>44894</c:v>
                </c:pt>
                <c:pt idx="331">
                  <c:v>44895</c:v>
                </c:pt>
                <c:pt idx="332">
                  <c:v>44896</c:v>
                </c:pt>
                <c:pt idx="333">
                  <c:v>44897</c:v>
                </c:pt>
                <c:pt idx="334">
                  <c:v>44898</c:v>
                </c:pt>
                <c:pt idx="335">
                  <c:v>44899</c:v>
                </c:pt>
                <c:pt idx="336">
                  <c:v>44900</c:v>
                </c:pt>
                <c:pt idx="337">
                  <c:v>44901</c:v>
                </c:pt>
                <c:pt idx="338">
                  <c:v>44902</c:v>
                </c:pt>
                <c:pt idx="339">
                  <c:v>44903</c:v>
                </c:pt>
                <c:pt idx="340">
                  <c:v>44904</c:v>
                </c:pt>
                <c:pt idx="341">
                  <c:v>44905</c:v>
                </c:pt>
                <c:pt idx="342">
                  <c:v>44906</c:v>
                </c:pt>
                <c:pt idx="343">
                  <c:v>44907</c:v>
                </c:pt>
                <c:pt idx="344">
                  <c:v>44908</c:v>
                </c:pt>
                <c:pt idx="345">
                  <c:v>44909</c:v>
                </c:pt>
                <c:pt idx="346">
                  <c:v>44910</c:v>
                </c:pt>
                <c:pt idx="347">
                  <c:v>44911</c:v>
                </c:pt>
                <c:pt idx="348">
                  <c:v>44912</c:v>
                </c:pt>
                <c:pt idx="349">
                  <c:v>44913</c:v>
                </c:pt>
                <c:pt idx="350">
                  <c:v>44914</c:v>
                </c:pt>
                <c:pt idx="351">
                  <c:v>44915</c:v>
                </c:pt>
                <c:pt idx="352">
                  <c:v>44916</c:v>
                </c:pt>
                <c:pt idx="353">
                  <c:v>44917</c:v>
                </c:pt>
                <c:pt idx="354">
                  <c:v>44918</c:v>
                </c:pt>
              </c:numCache>
            </c:numRef>
          </c:cat>
          <c:val>
            <c:numRef>
              <c:f>Sheet1!$B$2:$B$356</c:f>
              <c:numCache>
                <c:formatCode>General</c:formatCode>
                <c:ptCount val="355"/>
                <c:pt idx="0">
                  <c:v>0</c:v>
                </c:pt>
                <c:pt idx="1">
                  <c:v>0</c:v>
                </c:pt>
                <c:pt idx="2">
                  <c:v>0</c:v>
                </c:pt>
                <c:pt idx="3">
                  <c:v>0</c:v>
                </c:pt>
                <c:pt idx="4">
                  <c:v>0</c:v>
                </c:pt>
                <c:pt idx="5">
                  <c:v>0</c:v>
                </c:pt>
                <c:pt idx="6">
                  <c:v>0</c:v>
                </c:pt>
                <c:pt idx="7">
                  <c:v>0</c:v>
                </c:pt>
                <c:pt idx="8">
                  <c:v>0</c:v>
                </c:pt>
                <c:pt idx="9">
                  <c:v>0</c:v>
                </c:pt>
                <c:pt idx="10">
                  <c:v>8</c:v>
                </c:pt>
                <c:pt idx="11">
                  <c:v>0</c:v>
                </c:pt>
                <c:pt idx="12">
                  <c:v>0</c:v>
                </c:pt>
                <c:pt idx="13">
                  <c:v>0</c:v>
                </c:pt>
                <c:pt idx="14">
                  <c:v>0</c:v>
                </c:pt>
                <c:pt idx="15">
                  <c:v>0</c:v>
                </c:pt>
                <c:pt idx="16">
                  <c:v>0</c:v>
                </c:pt>
                <c:pt idx="17">
                  <c:v>0</c:v>
                </c:pt>
                <c:pt idx="18">
                  <c:v>4</c:v>
                </c:pt>
                <c:pt idx="19">
                  <c:v>0</c:v>
                </c:pt>
                <c:pt idx="20">
                  <c:v>0</c:v>
                </c:pt>
                <c:pt idx="21">
                  <c:v>0</c:v>
                </c:pt>
                <c:pt idx="22">
                  <c:v>0</c:v>
                </c:pt>
                <c:pt idx="23">
                  <c:v>0</c:v>
                </c:pt>
                <c:pt idx="24">
                  <c:v>0</c:v>
                </c:pt>
                <c:pt idx="25">
                  <c:v>0</c:v>
                </c:pt>
                <c:pt idx="26">
                  <c:v>0</c:v>
                </c:pt>
                <c:pt idx="27">
                  <c:v>0</c:v>
                </c:pt>
                <c:pt idx="28">
                  <c:v>0</c:v>
                </c:pt>
                <c:pt idx="29">
                  <c:v>0</c:v>
                </c:pt>
                <c:pt idx="30">
                  <c:v>10</c:v>
                </c:pt>
                <c:pt idx="31">
                  <c:v>0</c:v>
                </c:pt>
                <c:pt idx="32">
                  <c:v>0</c:v>
                </c:pt>
                <c:pt idx="33">
                  <c:v>0</c:v>
                </c:pt>
                <c:pt idx="34">
                  <c:v>0</c:v>
                </c:pt>
                <c:pt idx="35">
                  <c:v>0</c:v>
                </c:pt>
                <c:pt idx="36">
                  <c:v>0</c:v>
                </c:pt>
                <c:pt idx="37">
                  <c:v>0</c:v>
                </c:pt>
                <c:pt idx="38">
                  <c:v>0</c:v>
                </c:pt>
                <c:pt idx="39">
                  <c:v>0</c:v>
                </c:pt>
                <c:pt idx="40">
                  <c:v>0</c:v>
                </c:pt>
                <c:pt idx="41">
                  <c:v>0</c:v>
                </c:pt>
                <c:pt idx="42">
                  <c:v>4</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4</c:v>
                </c:pt>
                <c:pt idx="59">
                  <c:v>0</c:v>
                </c:pt>
                <c:pt idx="60">
                  <c:v>0</c:v>
                </c:pt>
                <c:pt idx="61">
                  <c:v>0</c:v>
                </c:pt>
                <c:pt idx="62">
                  <c:v>0</c:v>
                </c:pt>
                <c:pt idx="63">
                  <c:v>0</c:v>
                </c:pt>
                <c:pt idx="64">
                  <c:v>0</c:v>
                </c:pt>
                <c:pt idx="65">
                  <c:v>0</c:v>
                </c:pt>
                <c:pt idx="66">
                  <c:v>0</c:v>
                </c:pt>
                <c:pt idx="67">
                  <c:v>9</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39</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22</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14</c:v>
                </c:pt>
                <c:pt idx="149">
                  <c:v>6</c:v>
                </c:pt>
                <c:pt idx="150">
                  <c:v>0</c:v>
                </c:pt>
                <c:pt idx="151">
                  <c:v>13</c:v>
                </c:pt>
                <c:pt idx="152">
                  <c:v>0</c:v>
                </c:pt>
                <c:pt idx="153">
                  <c:v>0</c:v>
                </c:pt>
                <c:pt idx="154">
                  <c:v>0</c:v>
                </c:pt>
                <c:pt idx="155">
                  <c:v>0</c:v>
                </c:pt>
                <c:pt idx="156">
                  <c:v>0</c:v>
                </c:pt>
                <c:pt idx="157">
                  <c:v>19</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13</c:v>
                </c:pt>
                <c:pt idx="179">
                  <c:v>19</c:v>
                </c:pt>
                <c:pt idx="180">
                  <c:v>0</c:v>
                </c:pt>
                <c:pt idx="181">
                  <c:v>0</c:v>
                </c:pt>
                <c:pt idx="182">
                  <c:v>0</c:v>
                </c:pt>
                <c:pt idx="183">
                  <c:v>0</c:v>
                </c:pt>
                <c:pt idx="184">
                  <c:v>0</c:v>
                </c:pt>
                <c:pt idx="185">
                  <c:v>0</c:v>
                </c:pt>
                <c:pt idx="186">
                  <c:v>0</c:v>
                </c:pt>
                <c:pt idx="187">
                  <c:v>0</c:v>
                </c:pt>
                <c:pt idx="188">
                  <c:v>0</c:v>
                </c:pt>
                <c:pt idx="189">
                  <c:v>0</c:v>
                </c:pt>
                <c:pt idx="190">
                  <c:v>0</c:v>
                </c:pt>
                <c:pt idx="191">
                  <c:v>48</c:v>
                </c:pt>
                <c:pt idx="192">
                  <c:v>0</c:v>
                </c:pt>
                <c:pt idx="193">
                  <c:v>0</c:v>
                </c:pt>
                <c:pt idx="194">
                  <c:v>0</c:v>
                </c:pt>
                <c:pt idx="195">
                  <c:v>0</c:v>
                </c:pt>
                <c:pt idx="196">
                  <c:v>0</c:v>
                </c:pt>
                <c:pt idx="197">
                  <c:v>0</c:v>
                </c:pt>
                <c:pt idx="198">
                  <c:v>0</c:v>
                </c:pt>
                <c:pt idx="199">
                  <c:v>0</c:v>
                </c:pt>
                <c:pt idx="200">
                  <c:v>0</c:v>
                </c:pt>
                <c:pt idx="201">
                  <c:v>0</c:v>
                </c:pt>
                <c:pt idx="202">
                  <c:v>0</c:v>
                </c:pt>
                <c:pt idx="203">
                  <c:v>0</c:v>
                </c:pt>
                <c:pt idx="204">
                  <c:v>44</c:v>
                </c:pt>
                <c:pt idx="205">
                  <c:v>0</c:v>
                </c:pt>
                <c:pt idx="206">
                  <c:v>0</c:v>
                </c:pt>
                <c:pt idx="207">
                  <c:v>0</c:v>
                </c:pt>
                <c:pt idx="208">
                  <c:v>0</c:v>
                </c:pt>
                <c:pt idx="209">
                  <c:v>0</c:v>
                </c:pt>
                <c:pt idx="210">
                  <c:v>0</c:v>
                </c:pt>
                <c:pt idx="211">
                  <c:v>29</c:v>
                </c:pt>
                <c:pt idx="212">
                  <c:v>0</c:v>
                </c:pt>
                <c:pt idx="213">
                  <c:v>0</c:v>
                </c:pt>
                <c:pt idx="214">
                  <c:v>0</c:v>
                </c:pt>
                <c:pt idx="215">
                  <c:v>0</c:v>
                </c:pt>
                <c:pt idx="216">
                  <c:v>0</c:v>
                </c:pt>
                <c:pt idx="217">
                  <c:v>0</c:v>
                </c:pt>
                <c:pt idx="218">
                  <c:v>0</c:v>
                </c:pt>
                <c:pt idx="219">
                  <c:v>149</c:v>
                </c:pt>
                <c:pt idx="220">
                  <c:v>0</c:v>
                </c:pt>
                <c:pt idx="221">
                  <c:v>0</c:v>
                </c:pt>
                <c:pt idx="222">
                  <c:v>0</c:v>
                </c:pt>
                <c:pt idx="223">
                  <c:v>0</c:v>
                </c:pt>
                <c:pt idx="224">
                  <c:v>0</c:v>
                </c:pt>
                <c:pt idx="225">
                  <c:v>0</c:v>
                </c:pt>
                <c:pt idx="226">
                  <c:v>11</c:v>
                </c:pt>
                <c:pt idx="227">
                  <c:v>0</c:v>
                </c:pt>
                <c:pt idx="228">
                  <c:v>0</c:v>
                </c:pt>
                <c:pt idx="229">
                  <c:v>0</c:v>
                </c:pt>
                <c:pt idx="230">
                  <c:v>0</c:v>
                </c:pt>
                <c:pt idx="231">
                  <c:v>0</c:v>
                </c:pt>
                <c:pt idx="232">
                  <c:v>0</c:v>
                </c:pt>
                <c:pt idx="233">
                  <c:v>42</c:v>
                </c:pt>
                <c:pt idx="234">
                  <c:v>0</c:v>
                </c:pt>
                <c:pt idx="235">
                  <c:v>9</c:v>
                </c:pt>
                <c:pt idx="236">
                  <c:v>0</c:v>
                </c:pt>
                <c:pt idx="237">
                  <c:v>0</c:v>
                </c:pt>
                <c:pt idx="238">
                  <c:v>0</c:v>
                </c:pt>
                <c:pt idx="239">
                  <c:v>0</c:v>
                </c:pt>
                <c:pt idx="240">
                  <c:v>6</c:v>
                </c:pt>
                <c:pt idx="241">
                  <c:v>0</c:v>
                </c:pt>
                <c:pt idx="242">
                  <c:v>18</c:v>
                </c:pt>
                <c:pt idx="243">
                  <c:v>6</c:v>
                </c:pt>
                <c:pt idx="244">
                  <c:v>0</c:v>
                </c:pt>
                <c:pt idx="245">
                  <c:v>12</c:v>
                </c:pt>
                <c:pt idx="246">
                  <c:v>29</c:v>
                </c:pt>
                <c:pt idx="247">
                  <c:v>10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7</c:v>
                </c:pt>
                <c:pt idx="268">
                  <c:v>0</c:v>
                </c:pt>
                <c:pt idx="269">
                  <c:v>9</c:v>
                </c:pt>
                <c:pt idx="270">
                  <c:v>0</c:v>
                </c:pt>
                <c:pt idx="271">
                  <c:v>0</c:v>
                </c:pt>
                <c:pt idx="272">
                  <c:v>0</c:v>
                </c:pt>
                <c:pt idx="273">
                  <c:v>0</c:v>
                </c:pt>
                <c:pt idx="274">
                  <c:v>7</c:v>
                </c:pt>
                <c:pt idx="275">
                  <c:v>17</c:v>
                </c:pt>
                <c:pt idx="276">
                  <c:v>9</c:v>
                </c:pt>
                <c:pt idx="277">
                  <c:v>0</c:v>
                </c:pt>
                <c:pt idx="278">
                  <c:v>0</c:v>
                </c:pt>
                <c:pt idx="279">
                  <c:v>0</c:v>
                </c:pt>
                <c:pt idx="280">
                  <c:v>0</c:v>
                </c:pt>
                <c:pt idx="281">
                  <c:v>16</c:v>
                </c:pt>
                <c:pt idx="282">
                  <c:v>0</c:v>
                </c:pt>
                <c:pt idx="283">
                  <c:v>19</c:v>
                </c:pt>
                <c:pt idx="284">
                  <c:v>0</c:v>
                </c:pt>
                <c:pt idx="285">
                  <c:v>0</c:v>
                </c:pt>
                <c:pt idx="286">
                  <c:v>0</c:v>
                </c:pt>
                <c:pt idx="287">
                  <c:v>0</c:v>
                </c:pt>
                <c:pt idx="288">
                  <c:v>49</c:v>
                </c:pt>
                <c:pt idx="289">
                  <c:v>0</c:v>
                </c:pt>
                <c:pt idx="290">
                  <c:v>0</c:v>
                </c:pt>
                <c:pt idx="291">
                  <c:v>0</c:v>
                </c:pt>
                <c:pt idx="292">
                  <c:v>0</c:v>
                </c:pt>
                <c:pt idx="293">
                  <c:v>0</c:v>
                </c:pt>
                <c:pt idx="294">
                  <c:v>0</c:v>
                </c:pt>
                <c:pt idx="295">
                  <c:v>0</c:v>
                </c:pt>
                <c:pt idx="296">
                  <c:v>3</c:v>
                </c:pt>
                <c:pt idx="297">
                  <c:v>0</c:v>
                </c:pt>
                <c:pt idx="298">
                  <c:v>0</c:v>
                </c:pt>
                <c:pt idx="299">
                  <c:v>4</c:v>
                </c:pt>
                <c:pt idx="300">
                  <c:v>0</c:v>
                </c:pt>
                <c:pt idx="301">
                  <c:v>0</c:v>
                </c:pt>
                <c:pt idx="302">
                  <c:v>9</c:v>
                </c:pt>
                <c:pt idx="303">
                  <c:v>6</c:v>
                </c:pt>
                <c:pt idx="304">
                  <c:v>0</c:v>
                </c:pt>
                <c:pt idx="305">
                  <c:v>0</c:v>
                </c:pt>
                <c:pt idx="306">
                  <c:v>0</c:v>
                </c:pt>
                <c:pt idx="307">
                  <c:v>0</c:v>
                </c:pt>
                <c:pt idx="308">
                  <c:v>0</c:v>
                </c:pt>
                <c:pt idx="309">
                  <c:v>6</c:v>
                </c:pt>
                <c:pt idx="310">
                  <c:v>9</c:v>
                </c:pt>
                <c:pt idx="311">
                  <c:v>0</c:v>
                </c:pt>
                <c:pt idx="312">
                  <c:v>0</c:v>
                </c:pt>
                <c:pt idx="313">
                  <c:v>0</c:v>
                </c:pt>
                <c:pt idx="314">
                  <c:v>0</c:v>
                </c:pt>
                <c:pt idx="315">
                  <c:v>0</c:v>
                </c:pt>
                <c:pt idx="316">
                  <c:v>6</c:v>
                </c:pt>
                <c:pt idx="317">
                  <c:v>0</c:v>
                </c:pt>
                <c:pt idx="318">
                  <c:v>9</c:v>
                </c:pt>
                <c:pt idx="319">
                  <c:v>0</c:v>
                </c:pt>
                <c:pt idx="320">
                  <c:v>0</c:v>
                </c:pt>
                <c:pt idx="321">
                  <c:v>0</c:v>
                </c:pt>
                <c:pt idx="322">
                  <c:v>0</c:v>
                </c:pt>
                <c:pt idx="323">
                  <c:v>7</c:v>
                </c:pt>
                <c:pt idx="324">
                  <c:v>0</c:v>
                </c:pt>
                <c:pt idx="325">
                  <c:v>0</c:v>
                </c:pt>
                <c:pt idx="326">
                  <c:v>24</c:v>
                </c:pt>
                <c:pt idx="327">
                  <c:v>0</c:v>
                </c:pt>
                <c:pt idx="328">
                  <c:v>0</c:v>
                </c:pt>
                <c:pt idx="329">
                  <c:v>7</c:v>
                </c:pt>
                <c:pt idx="330">
                  <c:v>6</c:v>
                </c:pt>
                <c:pt idx="331">
                  <c:v>0</c:v>
                </c:pt>
                <c:pt idx="332">
                  <c:v>0</c:v>
                </c:pt>
                <c:pt idx="333">
                  <c:v>0</c:v>
                </c:pt>
                <c:pt idx="334">
                  <c:v>0</c:v>
                </c:pt>
                <c:pt idx="335">
                  <c:v>0</c:v>
                </c:pt>
                <c:pt idx="336">
                  <c:v>0</c:v>
                </c:pt>
                <c:pt idx="337">
                  <c:v>22</c:v>
                </c:pt>
                <c:pt idx="338">
                  <c:v>13</c:v>
                </c:pt>
                <c:pt idx="339">
                  <c:v>19</c:v>
                </c:pt>
                <c:pt idx="340">
                  <c:v>14</c:v>
                </c:pt>
                <c:pt idx="341">
                  <c:v>0</c:v>
                </c:pt>
                <c:pt idx="342">
                  <c:v>0</c:v>
                </c:pt>
                <c:pt idx="343">
                  <c:v>0</c:v>
                </c:pt>
                <c:pt idx="344">
                  <c:v>0</c:v>
                </c:pt>
                <c:pt idx="345">
                  <c:v>4</c:v>
                </c:pt>
                <c:pt idx="346">
                  <c:v>0</c:v>
                </c:pt>
                <c:pt idx="347">
                  <c:v>0</c:v>
                </c:pt>
                <c:pt idx="348">
                  <c:v>0</c:v>
                </c:pt>
                <c:pt idx="349">
                  <c:v>0</c:v>
                </c:pt>
                <c:pt idx="350">
                  <c:v>0</c:v>
                </c:pt>
                <c:pt idx="351">
                  <c:v>9</c:v>
                </c:pt>
                <c:pt idx="352">
                  <c:v>0</c:v>
                </c:pt>
                <c:pt idx="353">
                  <c:v>0</c:v>
                </c:pt>
                <c:pt idx="354">
                  <c:v>0</c:v>
                </c:pt>
              </c:numCache>
            </c:numRef>
          </c:val>
          <c:smooth val="0"/>
          <c:extLst>
            <c:ext xmlns:c16="http://schemas.microsoft.com/office/drawing/2014/chart" uri="{C3380CC4-5D6E-409C-BE32-E72D297353CC}">
              <c16:uniqueId val="{00000000-D5B8-4F63-91EB-BFC05BA7609D}"/>
            </c:ext>
          </c:extLst>
        </c:ser>
        <c:dLbls>
          <c:showLegendKey val="0"/>
          <c:showVal val="0"/>
          <c:showCatName val="0"/>
          <c:showSerName val="0"/>
          <c:showPercent val="0"/>
          <c:showBubbleSize val="0"/>
        </c:dLbls>
        <c:smooth val="0"/>
        <c:axId val="398349352"/>
        <c:axId val="398342792"/>
      </c:lineChart>
      <c:dateAx>
        <c:axId val="398349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342792"/>
        <c:crosses val="autoZero"/>
        <c:auto val="1"/>
        <c:lblOffset val="100"/>
        <c:baseTimeUnit val="days"/>
      </c:dateAx>
      <c:valAx>
        <c:axId val="398342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349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@ADMIRALTYOnline</c:v>
                </c:pt>
              </c:strCache>
            </c:strRef>
          </c:tx>
          <c:spPr>
            <a:ln w="28575" cap="rnd">
              <a:solidFill>
                <a:schemeClr val="accent1"/>
              </a:solidFill>
              <a:round/>
            </a:ln>
            <a:effectLst/>
          </c:spPr>
          <c:marker>
            <c:symbol val="none"/>
          </c:marker>
          <c:cat>
            <c:numRef>
              <c:f>Sheet1!$A$2:$A$356</c:f>
              <c:numCache>
                <c:formatCode>m/d/yyyy</c:formatCode>
                <c:ptCount val="355"/>
                <c:pt idx="0">
                  <c:v>44564</c:v>
                </c:pt>
                <c:pt idx="1">
                  <c:v>44565</c:v>
                </c:pt>
                <c:pt idx="2">
                  <c:v>44566</c:v>
                </c:pt>
                <c:pt idx="3">
                  <c:v>44567</c:v>
                </c:pt>
                <c:pt idx="4">
                  <c:v>44568</c:v>
                </c:pt>
                <c:pt idx="5">
                  <c:v>44569</c:v>
                </c:pt>
                <c:pt idx="6">
                  <c:v>44570</c:v>
                </c:pt>
                <c:pt idx="7">
                  <c:v>44571</c:v>
                </c:pt>
                <c:pt idx="8">
                  <c:v>44572</c:v>
                </c:pt>
                <c:pt idx="9">
                  <c:v>44573</c:v>
                </c:pt>
                <c:pt idx="10">
                  <c:v>44574</c:v>
                </c:pt>
                <c:pt idx="11">
                  <c:v>44575</c:v>
                </c:pt>
                <c:pt idx="12">
                  <c:v>44576</c:v>
                </c:pt>
                <c:pt idx="13">
                  <c:v>44577</c:v>
                </c:pt>
                <c:pt idx="14">
                  <c:v>44578</c:v>
                </c:pt>
                <c:pt idx="15">
                  <c:v>44579</c:v>
                </c:pt>
                <c:pt idx="16">
                  <c:v>44580</c:v>
                </c:pt>
                <c:pt idx="17">
                  <c:v>44581</c:v>
                </c:pt>
                <c:pt idx="18">
                  <c:v>44582</c:v>
                </c:pt>
                <c:pt idx="19">
                  <c:v>44583</c:v>
                </c:pt>
                <c:pt idx="20">
                  <c:v>44584</c:v>
                </c:pt>
                <c:pt idx="21">
                  <c:v>44585</c:v>
                </c:pt>
                <c:pt idx="22">
                  <c:v>44586</c:v>
                </c:pt>
                <c:pt idx="23">
                  <c:v>44587</c:v>
                </c:pt>
                <c:pt idx="24">
                  <c:v>44588</c:v>
                </c:pt>
                <c:pt idx="25">
                  <c:v>44589</c:v>
                </c:pt>
                <c:pt idx="26">
                  <c:v>44590</c:v>
                </c:pt>
                <c:pt idx="27">
                  <c:v>44591</c:v>
                </c:pt>
                <c:pt idx="28">
                  <c:v>44592</c:v>
                </c:pt>
                <c:pt idx="29">
                  <c:v>44593</c:v>
                </c:pt>
                <c:pt idx="30">
                  <c:v>44594</c:v>
                </c:pt>
                <c:pt idx="31">
                  <c:v>44595</c:v>
                </c:pt>
                <c:pt idx="32">
                  <c:v>44596</c:v>
                </c:pt>
                <c:pt idx="33">
                  <c:v>44597</c:v>
                </c:pt>
                <c:pt idx="34">
                  <c:v>44598</c:v>
                </c:pt>
                <c:pt idx="35">
                  <c:v>44599</c:v>
                </c:pt>
                <c:pt idx="36">
                  <c:v>44600</c:v>
                </c:pt>
                <c:pt idx="37">
                  <c:v>44601</c:v>
                </c:pt>
                <c:pt idx="38">
                  <c:v>44602</c:v>
                </c:pt>
                <c:pt idx="39">
                  <c:v>44603</c:v>
                </c:pt>
                <c:pt idx="40">
                  <c:v>44604</c:v>
                </c:pt>
                <c:pt idx="41">
                  <c:v>44605</c:v>
                </c:pt>
                <c:pt idx="42">
                  <c:v>44606</c:v>
                </c:pt>
                <c:pt idx="43">
                  <c:v>44607</c:v>
                </c:pt>
                <c:pt idx="44">
                  <c:v>44608</c:v>
                </c:pt>
                <c:pt idx="45">
                  <c:v>44609</c:v>
                </c:pt>
                <c:pt idx="46">
                  <c:v>44610</c:v>
                </c:pt>
                <c:pt idx="47">
                  <c:v>44611</c:v>
                </c:pt>
                <c:pt idx="48">
                  <c:v>44612</c:v>
                </c:pt>
                <c:pt idx="49">
                  <c:v>44613</c:v>
                </c:pt>
                <c:pt idx="50">
                  <c:v>44614</c:v>
                </c:pt>
                <c:pt idx="51">
                  <c:v>44615</c:v>
                </c:pt>
                <c:pt idx="52">
                  <c:v>44616</c:v>
                </c:pt>
                <c:pt idx="53">
                  <c:v>44617</c:v>
                </c:pt>
                <c:pt idx="54">
                  <c:v>44618</c:v>
                </c:pt>
                <c:pt idx="55">
                  <c:v>44619</c:v>
                </c:pt>
                <c:pt idx="56">
                  <c:v>44620</c:v>
                </c:pt>
                <c:pt idx="57">
                  <c:v>44621</c:v>
                </c:pt>
                <c:pt idx="58">
                  <c:v>44622</c:v>
                </c:pt>
                <c:pt idx="59">
                  <c:v>44623</c:v>
                </c:pt>
                <c:pt idx="60">
                  <c:v>44624</c:v>
                </c:pt>
                <c:pt idx="61">
                  <c:v>44625</c:v>
                </c:pt>
                <c:pt idx="62">
                  <c:v>44626</c:v>
                </c:pt>
                <c:pt idx="63">
                  <c:v>44627</c:v>
                </c:pt>
                <c:pt idx="64">
                  <c:v>44628</c:v>
                </c:pt>
                <c:pt idx="65">
                  <c:v>44629</c:v>
                </c:pt>
                <c:pt idx="66">
                  <c:v>44630</c:v>
                </c:pt>
                <c:pt idx="67">
                  <c:v>44631</c:v>
                </c:pt>
                <c:pt idx="68">
                  <c:v>44632</c:v>
                </c:pt>
                <c:pt idx="69">
                  <c:v>44633</c:v>
                </c:pt>
                <c:pt idx="70">
                  <c:v>44634</c:v>
                </c:pt>
                <c:pt idx="71">
                  <c:v>44635</c:v>
                </c:pt>
                <c:pt idx="72">
                  <c:v>44636</c:v>
                </c:pt>
                <c:pt idx="73">
                  <c:v>44637</c:v>
                </c:pt>
                <c:pt idx="74">
                  <c:v>44638</c:v>
                </c:pt>
                <c:pt idx="75">
                  <c:v>44639</c:v>
                </c:pt>
                <c:pt idx="76">
                  <c:v>44640</c:v>
                </c:pt>
                <c:pt idx="77">
                  <c:v>44641</c:v>
                </c:pt>
                <c:pt idx="78">
                  <c:v>44642</c:v>
                </c:pt>
                <c:pt idx="79">
                  <c:v>44643</c:v>
                </c:pt>
                <c:pt idx="80">
                  <c:v>44644</c:v>
                </c:pt>
                <c:pt idx="81">
                  <c:v>44645</c:v>
                </c:pt>
                <c:pt idx="82">
                  <c:v>44646</c:v>
                </c:pt>
                <c:pt idx="83">
                  <c:v>44647</c:v>
                </c:pt>
                <c:pt idx="84">
                  <c:v>44648</c:v>
                </c:pt>
                <c:pt idx="85">
                  <c:v>44649</c:v>
                </c:pt>
                <c:pt idx="86">
                  <c:v>44650</c:v>
                </c:pt>
                <c:pt idx="87">
                  <c:v>44651</c:v>
                </c:pt>
                <c:pt idx="88">
                  <c:v>44652</c:v>
                </c:pt>
                <c:pt idx="89">
                  <c:v>44653</c:v>
                </c:pt>
                <c:pt idx="90">
                  <c:v>44654</c:v>
                </c:pt>
                <c:pt idx="91">
                  <c:v>44655</c:v>
                </c:pt>
                <c:pt idx="92">
                  <c:v>44656</c:v>
                </c:pt>
                <c:pt idx="93">
                  <c:v>44657</c:v>
                </c:pt>
                <c:pt idx="94">
                  <c:v>44658</c:v>
                </c:pt>
                <c:pt idx="95">
                  <c:v>44659</c:v>
                </c:pt>
                <c:pt idx="96">
                  <c:v>44660</c:v>
                </c:pt>
                <c:pt idx="97">
                  <c:v>44661</c:v>
                </c:pt>
                <c:pt idx="98">
                  <c:v>44662</c:v>
                </c:pt>
                <c:pt idx="99">
                  <c:v>44663</c:v>
                </c:pt>
                <c:pt idx="100">
                  <c:v>44664</c:v>
                </c:pt>
                <c:pt idx="101">
                  <c:v>44665</c:v>
                </c:pt>
                <c:pt idx="102">
                  <c:v>44666</c:v>
                </c:pt>
                <c:pt idx="103">
                  <c:v>44667</c:v>
                </c:pt>
                <c:pt idx="104">
                  <c:v>44668</c:v>
                </c:pt>
                <c:pt idx="105">
                  <c:v>44669</c:v>
                </c:pt>
                <c:pt idx="106">
                  <c:v>44670</c:v>
                </c:pt>
                <c:pt idx="107">
                  <c:v>44671</c:v>
                </c:pt>
                <c:pt idx="108">
                  <c:v>44672</c:v>
                </c:pt>
                <c:pt idx="109">
                  <c:v>44673</c:v>
                </c:pt>
                <c:pt idx="110">
                  <c:v>44674</c:v>
                </c:pt>
                <c:pt idx="111">
                  <c:v>44675</c:v>
                </c:pt>
                <c:pt idx="112">
                  <c:v>44676</c:v>
                </c:pt>
                <c:pt idx="113">
                  <c:v>44677</c:v>
                </c:pt>
                <c:pt idx="114">
                  <c:v>44678</c:v>
                </c:pt>
                <c:pt idx="115">
                  <c:v>44679</c:v>
                </c:pt>
                <c:pt idx="116">
                  <c:v>44680</c:v>
                </c:pt>
                <c:pt idx="117">
                  <c:v>44681</c:v>
                </c:pt>
                <c:pt idx="118">
                  <c:v>44682</c:v>
                </c:pt>
                <c:pt idx="119">
                  <c:v>44683</c:v>
                </c:pt>
                <c:pt idx="120">
                  <c:v>44684</c:v>
                </c:pt>
                <c:pt idx="121">
                  <c:v>44685</c:v>
                </c:pt>
                <c:pt idx="122">
                  <c:v>44686</c:v>
                </c:pt>
                <c:pt idx="123">
                  <c:v>44687</c:v>
                </c:pt>
                <c:pt idx="124">
                  <c:v>44688</c:v>
                </c:pt>
                <c:pt idx="125">
                  <c:v>44689</c:v>
                </c:pt>
                <c:pt idx="126">
                  <c:v>44690</c:v>
                </c:pt>
                <c:pt idx="127">
                  <c:v>44691</c:v>
                </c:pt>
                <c:pt idx="128">
                  <c:v>44692</c:v>
                </c:pt>
                <c:pt idx="129">
                  <c:v>44693</c:v>
                </c:pt>
                <c:pt idx="130">
                  <c:v>44694</c:v>
                </c:pt>
                <c:pt idx="131">
                  <c:v>44695</c:v>
                </c:pt>
                <c:pt idx="132">
                  <c:v>44696</c:v>
                </c:pt>
                <c:pt idx="133">
                  <c:v>44697</c:v>
                </c:pt>
                <c:pt idx="134">
                  <c:v>44698</c:v>
                </c:pt>
                <c:pt idx="135">
                  <c:v>44699</c:v>
                </c:pt>
                <c:pt idx="136">
                  <c:v>44700</c:v>
                </c:pt>
                <c:pt idx="137">
                  <c:v>44701</c:v>
                </c:pt>
                <c:pt idx="138">
                  <c:v>44702</c:v>
                </c:pt>
                <c:pt idx="139">
                  <c:v>44703</c:v>
                </c:pt>
                <c:pt idx="140">
                  <c:v>44704</c:v>
                </c:pt>
                <c:pt idx="141">
                  <c:v>44705</c:v>
                </c:pt>
                <c:pt idx="142">
                  <c:v>44706</c:v>
                </c:pt>
                <c:pt idx="143">
                  <c:v>44707</c:v>
                </c:pt>
                <c:pt idx="144">
                  <c:v>44708</c:v>
                </c:pt>
                <c:pt idx="145">
                  <c:v>44709</c:v>
                </c:pt>
                <c:pt idx="146">
                  <c:v>44710</c:v>
                </c:pt>
                <c:pt idx="147">
                  <c:v>44711</c:v>
                </c:pt>
                <c:pt idx="148">
                  <c:v>44712</c:v>
                </c:pt>
                <c:pt idx="149">
                  <c:v>44713</c:v>
                </c:pt>
                <c:pt idx="150">
                  <c:v>44714</c:v>
                </c:pt>
                <c:pt idx="151">
                  <c:v>44715</c:v>
                </c:pt>
                <c:pt idx="152">
                  <c:v>44716</c:v>
                </c:pt>
                <c:pt idx="153">
                  <c:v>44717</c:v>
                </c:pt>
                <c:pt idx="154">
                  <c:v>44718</c:v>
                </c:pt>
                <c:pt idx="155">
                  <c:v>44719</c:v>
                </c:pt>
                <c:pt idx="156">
                  <c:v>44720</c:v>
                </c:pt>
                <c:pt idx="157">
                  <c:v>44721</c:v>
                </c:pt>
                <c:pt idx="158">
                  <c:v>44722</c:v>
                </c:pt>
                <c:pt idx="159">
                  <c:v>44723</c:v>
                </c:pt>
                <c:pt idx="160">
                  <c:v>44724</c:v>
                </c:pt>
                <c:pt idx="161">
                  <c:v>44725</c:v>
                </c:pt>
                <c:pt idx="162">
                  <c:v>44726</c:v>
                </c:pt>
                <c:pt idx="163">
                  <c:v>44727</c:v>
                </c:pt>
                <c:pt idx="164">
                  <c:v>44728</c:v>
                </c:pt>
                <c:pt idx="165">
                  <c:v>44729</c:v>
                </c:pt>
                <c:pt idx="166">
                  <c:v>44730</c:v>
                </c:pt>
                <c:pt idx="167">
                  <c:v>44731</c:v>
                </c:pt>
                <c:pt idx="168">
                  <c:v>44732</c:v>
                </c:pt>
                <c:pt idx="169">
                  <c:v>44733</c:v>
                </c:pt>
                <c:pt idx="170">
                  <c:v>44734</c:v>
                </c:pt>
                <c:pt idx="171">
                  <c:v>44735</c:v>
                </c:pt>
                <c:pt idx="172">
                  <c:v>44736</c:v>
                </c:pt>
                <c:pt idx="173">
                  <c:v>44737</c:v>
                </c:pt>
                <c:pt idx="174">
                  <c:v>44738</c:v>
                </c:pt>
                <c:pt idx="175">
                  <c:v>44739</c:v>
                </c:pt>
                <c:pt idx="176">
                  <c:v>44740</c:v>
                </c:pt>
                <c:pt idx="177">
                  <c:v>44741</c:v>
                </c:pt>
                <c:pt idx="178">
                  <c:v>44742</c:v>
                </c:pt>
                <c:pt idx="179">
                  <c:v>44743</c:v>
                </c:pt>
                <c:pt idx="180">
                  <c:v>44744</c:v>
                </c:pt>
                <c:pt idx="181">
                  <c:v>44745</c:v>
                </c:pt>
                <c:pt idx="182">
                  <c:v>44746</c:v>
                </c:pt>
                <c:pt idx="183">
                  <c:v>44747</c:v>
                </c:pt>
                <c:pt idx="184">
                  <c:v>44748</c:v>
                </c:pt>
                <c:pt idx="185">
                  <c:v>44749</c:v>
                </c:pt>
                <c:pt idx="186">
                  <c:v>44750</c:v>
                </c:pt>
                <c:pt idx="187">
                  <c:v>44751</c:v>
                </c:pt>
                <c:pt idx="188">
                  <c:v>44752</c:v>
                </c:pt>
                <c:pt idx="189">
                  <c:v>44753</c:v>
                </c:pt>
                <c:pt idx="190">
                  <c:v>44754</c:v>
                </c:pt>
                <c:pt idx="191">
                  <c:v>44755</c:v>
                </c:pt>
                <c:pt idx="192">
                  <c:v>44756</c:v>
                </c:pt>
                <c:pt idx="193">
                  <c:v>44757</c:v>
                </c:pt>
                <c:pt idx="194">
                  <c:v>44758</c:v>
                </c:pt>
                <c:pt idx="195">
                  <c:v>44759</c:v>
                </c:pt>
                <c:pt idx="196">
                  <c:v>44760</c:v>
                </c:pt>
                <c:pt idx="197">
                  <c:v>44761</c:v>
                </c:pt>
                <c:pt idx="198">
                  <c:v>44762</c:v>
                </c:pt>
                <c:pt idx="199">
                  <c:v>44763</c:v>
                </c:pt>
                <c:pt idx="200">
                  <c:v>44764</c:v>
                </c:pt>
                <c:pt idx="201">
                  <c:v>44765</c:v>
                </c:pt>
                <c:pt idx="202">
                  <c:v>44766</c:v>
                </c:pt>
                <c:pt idx="203">
                  <c:v>44767</c:v>
                </c:pt>
                <c:pt idx="204">
                  <c:v>44768</c:v>
                </c:pt>
                <c:pt idx="205">
                  <c:v>44769</c:v>
                </c:pt>
                <c:pt idx="206">
                  <c:v>44770</c:v>
                </c:pt>
                <c:pt idx="207">
                  <c:v>44771</c:v>
                </c:pt>
                <c:pt idx="208">
                  <c:v>44772</c:v>
                </c:pt>
                <c:pt idx="209">
                  <c:v>44773</c:v>
                </c:pt>
                <c:pt idx="210">
                  <c:v>44774</c:v>
                </c:pt>
                <c:pt idx="211">
                  <c:v>44775</c:v>
                </c:pt>
                <c:pt idx="212">
                  <c:v>44776</c:v>
                </c:pt>
                <c:pt idx="213">
                  <c:v>44777</c:v>
                </c:pt>
                <c:pt idx="214">
                  <c:v>44778</c:v>
                </c:pt>
                <c:pt idx="215">
                  <c:v>44779</c:v>
                </c:pt>
                <c:pt idx="216">
                  <c:v>44780</c:v>
                </c:pt>
                <c:pt idx="217">
                  <c:v>44781</c:v>
                </c:pt>
                <c:pt idx="218">
                  <c:v>44782</c:v>
                </c:pt>
                <c:pt idx="219">
                  <c:v>44783</c:v>
                </c:pt>
                <c:pt idx="220">
                  <c:v>44784</c:v>
                </c:pt>
                <c:pt idx="221">
                  <c:v>44785</c:v>
                </c:pt>
                <c:pt idx="222">
                  <c:v>44786</c:v>
                </c:pt>
                <c:pt idx="223">
                  <c:v>44787</c:v>
                </c:pt>
                <c:pt idx="224">
                  <c:v>44788</c:v>
                </c:pt>
                <c:pt idx="225">
                  <c:v>44789</c:v>
                </c:pt>
                <c:pt idx="226">
                  <c:v>44790</c:v>
                </c:pt>
                <c:pt idx="227">
                  <c:v>44791</c:v>
                </c:pt>
                <c:pt idx="228">
                  <c:v>44792</c:v>
                </c:pt>
                <c:pt idx="229">
                  <c:v>44793</c:v>
                </c:pt>
                <c:pt idx="230">
                  <c:v>44794</c:v>
                </c:pt>
                <c:pt idx="231">
                  <c:v>44795</c:v>
                </c:pt>
                <c:pt idx="232">
                  <c:v>44796</c:v>
                </c:pt>
                <c:pt idx="233">
                  <c:v>44797</c:v>
                </c:pt>
                <c:pt idx="234">
                  <c:v>44798</c:v>
                </c:pt>
                <c:pt idx="235">
                  <c:v>44799</c:v>
                </c:pt>
                <c:pt idx="236">
                  <c:v>44800</c:v>
                </c:pt>
                <c:pt idx="237">
                  <c:v>44801</c:v>
                </c:pt>
                <c:pt idx="238">
                  <c:v>44802</c:v>
                </c:pt>
                <c:pt idx="239">
                  <c:v>44803</c:v>
                </c:pt>
                <c:pt idx="240">
                  <c:v>44804</c:v>
                </c:pt>
                <c:pt idx="241">
                  <c:v>44805</c:v>
                </c:pt>
                <c:pt idx="242">
                  <c:v>44806</c:v>
                </c:pt>
                <c:pt idx="243">
                  <c:v>44807</c:v>
                </c:pt>
                <c:pt idx="244">
                  <c:v>44808</c:v>
                </c:pt>
                <c:pt idx="245">
                  <c:v>44809</c:v>
                </c:pt>
                <c:pt idx="246">
                  <c:v>44810</c:v>
                </c:pt>
                <c:pt idx="247">
                  <c:v>44811</c:v>
                </c:pt>
                <c:pt idx="248">
                  <c:v>44812</c:v>
                </c:pt>
                <c:pt idx="249">
                  <c:v>44813</c:v>
                </c:pt>
                <c:pt idx="250">
                  <c:v>44814</c:v>
                </c:pt>
                <c:pt idx="251">
                  <c:v>44815</c:v>
                </c:pt>
                <c:pt idx="252">
                  <c:v>44816</c:v>
                </c:pt>
                <c:pt idx="253">
                  <c:v>44817</c:v>
                </c:pt>
                <c:pt idx="254">
                  <c:v>44818</c:v>
                </c:pt>
                <c:pt idx="255">
                  <c:v>44819</c:v>
                </c:pt>
                <c:pt idx="256">
                  <c:v>44820</c:v>
                </c:pt>
                <c:pt idx="257">
                  <c:v>44821</c:v>
                </c:pt>
                <c:pt idx="258">
                  <c:v>44822</c:v>
                </c:pt>
                <c:pt idx="259">
                  <c:v>44823</c:v>
                </c:pt>
                <c:pt idx="260">
                  <c:v>44824</c:v>
                </c:pt>
                <c:pt idx="261">
                  <c:v>44825</c:v>
                </c:pt>
                <c:pt idx="262">
                  <c:v>44826</c:v>
                </c:pt>
                <c:pt idx="263">
                  <c:v>44827</c:v>
                </c:pt>
                <c:pt idx="264">
                  <c:v>44828</c:v>
                </c:pt>
                <c:pt idx="265">
                  <c:v>44829</c:v>
                </c:pt>
                <c:pt idx="266">
                  <c:v>44830</c:v>
                </c:pt>
                <c:pt idx="267">
                  <c:v>44831</c:v>
                </c:pt>
                <c:pt idx="268">
                  <c:v>44832</c:v>
                </c:pt>
                <c:pt idx="269">
                  <c:v>44833</c:v>
                </c:pt>
                <c:pt idx="270">
                  <c:v>44834</c:v>
                </c:pt>
                <c:pt idx="271">
                  <c:v>44835</c:v>
                </c:pt>
                <c:pt idx="272">
                  <c:v>44836</c:v>
                </c:pt>
                <c:pt idx="273">
                  <c:v>44837</c:v>
                </c:pt>
                <c:pt idx="274">
                  <c:v>44838</c:v>
                </c:pt>
                <c:pt idx="275">
                  <c:v>44839</c:v>
                </c:pt>
                <c:pt idx="276">
                  <c:v>44840</c:v>
                </c:pt>
                <c:pt idx="277">
                  <c:v>44841</c:v>
                </c:pt>
                <c:pt idx="278">
                  <c:v>44842</c:v>
                </c:pt>
                <c:pt idx="279">
                  <c:v>44843</c:v>
                </c:pt>
                <c:pt idx="280">
                  <c:v>44844</c:v>
                </c:pt>
                <c:pt idx="281">
                  <c:v>44845</c:v>
                </c:pt>
                <c:pt idx="282">
                  <c:v>44846</c:v>
                </c:pt>
                <c:pt idx="283">
                  <c:v>44847</c:v>
                </c:pt>
                <c:pt idx="284">
                  <c:v>44848</c:v>
                </c:pt>
                <c:pt idx="285">
                  <c:v>44849</c:v>
                </c:pt>
                <c:pt idx="286">
                  <c:v>44850</c:v>
                </c:pt>
                <c:pt idx="287">
                  <c:v>44851</c:v>
                </c:pt>
                <c:pt idx="288">
                  <c:v>44852</c:v>
                </c:pt>
                <c:pt idx="289">
                  <c:v>44853</c:v>
                </c:pt>
                <c:pt idx="290">
                  <c:v>44854</c:v>
                </c:pt>
                <c:pt idx="291">
                  <c:v>44855</c:v>
                </c:pt>
                <c:pt idx="292">
                  <c:v>44856</c:v>
                </c:pt>
                <c:pt idx="293">
                  <c:v>44857</c:v>
                </c:pt>
                <c:pt idx="294">
                  <c:v>44858</c:v>
                </c:pt>
                <c:pt idx="295">
                  <c:v>44859</c:v>
                </c:pt>
                <c:pt idx="296">
                  <c:v>44860</c:v>
                </c:pt>
                <c:pt idx="297">
                  <c:v>44861</c:v>
                </c:pt>
                <c:pt idx="298">
                  <c:v>44862</c:v>
                </c:pt>
                <c:pt idx="299">
                  <c:v>44863</c:v>
                </c:pt>
                <c:pt idx="300">
                  <c:v>44864</c:v>
                </c:pt>
                <c:pt idx="301">
                  <c:v>44865</c:v>
                </c:pt>
                <c:pt idx="302">
                  <c:v>44866</c:v>
                </c:pt>
                <c:pt idx="303">
                  <c:v>44867</c:v>
                </c:pt>
                <c:pt idx="304">
                  <c:v>44868</c:v>
                </c:pt>
                <c:pt idx="305">
                  <c:v>44869</c:v>
                </c:pt>
                <c:pt idx="306">
                  <c:v>44870</c:v>
                </c:pt>
                <c:pt idx="307">
                  <c:v>44871</c:v>
                </c:pt>
                <c:pt idx="308">
                  <c:v>44872</c:v>
                </c:pt>
                <c:pt idx="309">
                  <c:v>44873</c:v>
                </c:pt>
                <c:pt idx="310">
                  <c:v>44874</c:v>
                </c:pt>
                <c:pt idx="311">
                  <c:v>44875</c:v>
                </c:pt>
                <c:pt idx="312">
                  <c:v>44876</c:v>
                </c:pt>
                <c:pt idx="313">
                  <c:v>44877</c:v>
                </c:pt>
                <c:pt idx="314">
                  <c:v>44878</c:v>
                </c:pt>
                <c:pt idx="315">
                  <c:v>44879</c:v>
                </c:pt>
                <c:pt idx="316">
                  <c:v>44880</c:v>
                </c:pt>
                <c:pt idx="317">
                  <c:v>44881</c:v>
                </c:pt>
                <c:pt idx="318">
                  <c:v>44882</c:v>
                </c:pt>
                <c:pt idx="319">
                  <c:v>44883</c:v>
                </c:pt>
                <c:pt idx="320">
                  <c:v>44884</c:v>
                </c:pt>
                <c:pt idx="321">
                  <c:v>44885</c:v>
                </c:pt>
                <c:pt idx="322">
                  <c:v>44886</c:v>
                </c:pt>
                <c:pt idx="323">
                  <c:v>44887</c:v>
                </c:pt>
                <c:pt idx="324">
                  <c:v>44888</c:v>
                </c:pt>
                <c:pt idx="325">
                  <c:v>44889</c:v>
                </c:pt>
                <c:pt idx="326">
                  <c:v>44890</c:v>
                </c:pt>
                <c:pt idx="327">
                  <c:v>44891</c:v>
                </c:pt>
                <c:pt idx="328">
                  <c:v>44892</c:v>
                </c:pt>
                <c:pt idx="329">
                  <c:v>44893</c:v>
                </c:pt>
                <c:pt idx="330">
                  <c:v>44894</c:v>
                </c:pt>
                <c:pt idx="331">
                  <c:v>44895</c:v>
                </c:pt>
                <c:pt idx="332">
                  <c:v>44896</c:v>
                </c:pt>
                <c:pt idx="333">
                  <c:v>44897</c:v>
                </c:pt>
                <c:pt idx="334">
                  <c:v>44898</c:v>
                </c:pt>
                <c:pt idx="335">
                  <c:v>44899</c:v>
                </c:pt>
                <c:pt idx="336">
                  <c:v>44900</c:v>
                </c:pt>
                <c:pt idx="337">
                  <c:v>44901</c:v>
                </c:pt>
                <c:pt idx="338">
                  <c:v>44902</c:v>
                </c:pt>
                <c:pt idx="339">
                  <c:v>44903</c:v>
                </c:pt>
                <c:pt idx="340">
                  <c:v>44904</c:v>
                </c:pt>
                <c:pt idx="341">
                  <c:v>44905</c:v>
                </c:pt>
                <c:pt idx="342">
                  <c:v>44906</c:v>
                </c:pt>
                <c:pt idx="343">
                  <c:v>44907</c:v>
                </c:pt>
                <c:pt idx="344">
                  <c:v>44908</c:v>
                </c:pt>
                <c:pt idx="345">
                  <c:v>44909</c:v>
                </c:pt>
                <c:pt idx="346">
                  <c:v>44910</c:v>
                </c:pt>
                <c:pt idx="347">
                  <c:v>44911</c:v>
                </c:pt>
                <c:pt idx="348">
                  <c:v>44912</c:v>
                </c:pt>
                <c:pt idx="349">
                  <c:v>44913</c:v>
                </c:pt>
                <c:pt idx="350">
                  <c:v>44914</c:v>
                </c:pt>
                <c:pt idx="351">
                  <c:v>44915</c:v>
                </c:pt>
                <c:pt idx="352">
                  <c:v>44916</c:v>
                </c:pt>
                <c:pt idx="353">
                  <c:v>44917</c:v>
                </c:pt>
                <c:pt idx="354">
                  <c:v>44918</c:v>
                </c:pt>
              </c:numCache>
            </c:numRef>
          </c:cat>
          <c:val>
            <c:numRef>
              <c:f>Sheet1!$B$2:$B$356</c:f>
              <c:numCache>
                <c:formatCode>General</c:formatCode>
                <c:ptCount val="355"/>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4</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7</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11</c:v>
                </c:pt>
                <c:pt idx="155">
                  <c:v>0</c:v>
                </c:pt>
                <c:pt idx="156">
                  <c:v>0</c:v>
                </c:pt>
                <c:pt idx="157">
                  <c:v>4</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4</c:v>
                </c:pt>
                <c:pt idx="179">
                  <c:v>11</c:v>
                </c:pt>
                <c:pt idx="180">
                  <c:v>0</c:v>
                </c:pt>
                <c:pt idx="181">
                  <c:v>0</c:v>
                </c:pt>
                <c:pt idx="182">
                  <c:v>0</c:v>
                </c:pt>
                <c:pt idx="183">
                  <c:v>0</c:v>
                </c:pt>
                <c:pt idx="184">
                  <c:v>0</c:v>
                </c:pt>
                <c:pt idx="185">
                  <c:v>0</c:v>
                </c:pt>
                <c:pt idx="186">
                  <c:v>0</c:v>
                </c:pt>
                <c:pt idx="187">
                  <c:v>0</c:v>
                </c:pt>
                <c:pt idx="188">
                  <c:v>0</c:v>
                </c:pt>
                <c:pt idx="189">
                  <c:v>0</c:v>
                </c:pt>
                <c:pt idx="190">
                  <c:v>0</c:v>
                </c:pt>
                <c:pt idx="191">
                  <c:v>19</c:v>
                </c:pt>
                <c:pt idx="192">
                  <c:v>0</c:v>
                </c:pt>
                <c:pt idx="193">
                  <c:v>0</c:v>
                </c:pt>
                <c:pt idx="194">
                  <c:v>0</c:v>
                </c:pt>
                <c:pt idx="195">
                  <c:v>0</c:v>
                </c:pt>
                <c:pt idx="196">
                  <c:v>0</c:v>
                </c:pt>
                <c:pt idx="197">
                  <c:v>0</c:v>
                </c:pt>
                <c:pt idx="198">
                  <c:v>0</c:v>
                </c:pt>
                <c:pt idx="199">
                  <c:v>0</c:v>
                </c:pt>
                <c:pt idx="200">
                  <c:v>0</c:v>
                </c:pt>
                <c:pt idx="201">
                  <c:v>0</c:v>
                </c:pt>
                <c:pt idx="202">
                  <c:v>0</c:v>
                </c:pt>
                <c:pt idx="203">
                  <c:v>0</c:v>
                </c:pt>
                <c:pt idx="204">
                  <c:v>10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3</c:v>
                </c:pt>
                <c:pt idx="220">
                  <c:v>0</c:v>
                </c:pt>
                <c:pt idx="221">
                  <c:v>0</c:v>
                </c:pt>
                <c:pt idx="222">
                  <c:v>0</c:v>
                </c:pt>
                <c:pt idx="223">
                  <c:v>0</c:v>
                </c:pt>
                <c:pt idx="224">
                  <c:v>0</c:v>
                </c:pt>
                <c:pt idx="225">
                  <c:v>0</c:v>
                </c:pt>
                <c:pt idx="226">
                  <c:v>3</c:v>
                </c:pt>
                <c:pt idx="227">
                  <c:v>0</c:v>
                </c:pt>
                <c:pt idx="228">
                  <c:v>0</c:v>
                </c:pt>
                <c:pt idx="229">
                  <c:v>0</c:v>
                </c:pt>
                <c:pt idx="230">
                  <c:v>0</c:v>
                </c:pt>
                <c:pt idx="231">
                  <c:v>4</c:v>
                </c:pt>
                <c:pt idx="232">
                  <c:v>0</c:v>
                </c:pt>
                <c:pt idx="233">
                  <c:v>10</c:v>
                </c:pt>
                <c:pt idx="234">
                  <c:v>0</c:v>
                </c:pt>
                <c:pt idx="235">
                  <c:v>5</c:v>
                </c:pt>
                <c:pt idx="236">
                  <c:v>0</c:v>
                </c:pt>
                <c:pt idx="237">
                  <c:v>0</c:v>
                </c:pt>
                <c:pt idx="238">
                  <c:v>0</c:v>
                </c:pt>
                <c:pt idx="239">
                  <c:v>0</c:v>
                </c:pt>
                <c:pt idx="240">
                  <c:v>3</c:v>
                </c:pt>
                <c:pt idx="241">
                  <c:v>0</c:v>
                </c:pt>
                <c:pt idx="242">
                  <c:v>8</c:v>
                </c:pt>
                <c:pt idx="243">
                  <c:v>1</c:v>
                </c:pt>
                <c:pt idx="244">
                  <c:v>0</c:v>
                </c:pt>
                <c:pt idx="245">
                  <c:v>2</c:v>
                </c:pt>
                <c:pt idx="246">
                  <c:v>9</c:v>
                </c:pt>
                <c:pt idx="247">
                  <c:v>5</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2</c:v>
                </c:pt>
                <c:pt idx="268">
                  <c:v>0</c:v>
                </c:pt>
                <c:pt idx="269">
                  <c:v>2</c:v>
                </c:pt>
                <c:pt idx="270">
                  <c:v>0</c:v>
                </c:pt>
                <c:pt idx="271">
                  <c:v>0</c:v>
                </c:pt>
                <c:pt idx="272">
                  <c:v>0</c:v>
                </c:pt>
                <c:pt idx="273">
                  <c:v>0</c:v>
                </c:pt>
                <c:pt idx="274">
                  <c:v>1</c:v>
                </c:pt>
                <c:pt idx="275">
                  <c:v>0</c:v>
                </c:pt>
                <c:pt idx="276">
                  <c:v>6</c:v>
                </c:pt>
                <c:pt idx="277">
                  <c:v>0</c:v>
                </c:pt>
                <c:pt idx="278">
                  <c:v>0</c:v>
                </c:pt>
                <c:pt idx="279">
                  <c:v>0</c:v>
                </c:pt>
                <c:pt idx="280">
                  <c:v>0</c:v>
                </c:pt>
                <c:pt idx="281">
                  <c:v>4</c:v>
                </c:pt>
                <c:pt idx="282">
                  <c:v>0</c:v>
                </c:pt>
                <c:pt idx="283">
                  <c:v>6</c:v>
                </c:pt>
                <c:pt idx="284">
                  <c:v>0</c:v>
                </c:pt>
                <c:pt idx="285">
                  <c:v>0</c:v>
                </c:pt>
                <c:pt idx="286">
                  <c:v>0</c:v>
                </c:pt>
                <c:pt idx="287">
                  <c:v>0</c:v>
                </c:pt>
                <c:pt idx="288">
                  <c:v>11</c:v>
                </c:pt>
                <c:pt idx="289">
                  <c:v>0</c:v>
                </c:pt>
                <c:pt idx="290">
                  <c:v>0</c:v>
                </c:pt>
                <c:pt idx="291">
                  <c:v>0</c:v>
                </c:pt>
                <c:pt idx="292">
                  <c:v>0</c:v>
                </c:pt>
                <c:pt idx="293">
                  <c:v>0</c:v>
                </c:pt>
                <c:pt idx="294">
                  <c:v>0</c:v>
                </c:pt>
                <c:pt idx="295">
                  <c:v>0</c:v>
                </c:pt>
                <c:pt idx="296">
                  <c:v>2</c:v>
                </c:pt>
                <c:pt idx="297">
                  <c:v>0</c:v>
                </c:pt>
                <c:pt idx="298">
                  <c:v>0</c:v>
                </c:pt>
                <c:pt idx="299">
                  <c:v>2</c:v>
                </c:pt>
                <c:pt idx="300">
                  <c:v>0</c:v>
                </c:pt>
                <c:pt idx="301">
                  <c:v>0</c:v>
                </c:pt>
                <c:pt idx="302">
                  <c:v>1</c:v>
                </c:pt>
                <c:pt idx="303">
                  <c:v>2</c:v>
                </c:pt>
                <c:pt idx="304">
                  <c:v>0</c:v>
                </c:pt>
                <c:pt idx="305">
                  <c:v>0</c:v>
                </c:pt>
                <c:pt idx="306">
                  <c:v>0</c:v>
                </c:pt>
                <c:pt idx="307">
                  <c:v>0</c:v>
                </c:pt>
                <c:pt idx="308">
                  <c:v>0</c:v>
                </c:pt>
                <c:pt idx="309">
                  <c:v>4</c:v>
                </c:pt>
                <c:pt idx="310">
                  <c:v>3</c:v>
                </c:pt>
                <c:pt idx="311">
                  <c:v>0</c:v>
                </c:pt>
                <c:pt idx="312">
                  <c:v>0</c:v>
                </c:pt>
                <c:pt idx="313">
                  <c:v>0</c:v>
                </c:pt>
                <c:pt idx="314">
                  <c:v>0</c:v>
                </c:pt>
                <c:pt idx="315">
                  <c:v>0</c:v>
                </c:pt>
                <c:pt idx="316">
                  <c:v>2</c:v>
                </c:pt>
                <c:pt idx="317">
                  <c:v>0</c:v>
                </c:pt>
                <c:pt idx="318">
                  <c:v>5</c:v>
                </c:pt>
                <c:pt idx="319">
                  <c:v>0</c:v>
                </c:pt>
                <c:pt idx="320">
                  <c:v>0</c:v>
                </c:pt>
                <c:pt idx="321">
                  <c:v>0</c:v>
                </c:pt>
                <c:pt idx="322">
                  <c:v>0</c:v>
                </c:pt>
                <c:pt idx="323">
                  <c:v>3</c:v>
                </c:pt>
                <c:pt idx="324">
                  <c:v>2</c:v>
                </c:pt>
                <c:pt idx="325">
                  <c:v>0</c:v>
                </c:pt>
                <c:pt idx="326">
                  <c:v>3</c:v>
                </c:pt>
                <c:pt idx="327">
                  <c:v>0</c:v>
                </c:pt>
                <c:pt idx="328">
                  <c:v>0</c:v>
                </c:pt>
                <c:pt idx="329">
                  <c:v>7</c:v>
                </c:pt>
                <c:pt idx="330">
                  <c:v>2</c:v>
                </c:pt>
                <c:pt idx="331">
                  <c:v>0</c:v>
                </c:pt>
                <c:pt idx="332">
                  <c:v>0</c:v>
                </c:pt>
                <c:pt idx="333">
                  <c:v>0</c:v>
                </c:pt>
                <c:pt idx="334">
                  <c:v>0</c:v>
                </c:pt>
                <c:pt idx="335">
                  <c:v>0</c:v>
                </c:pt>
                <c:pt idx="336">
                  <c:v>0</c:v>
                </c:pt>
                <c:pt idx="337">
                  <c:v>0</c:v>
                </c:pt>
                <c:pt idx="338">
                  <c:v>8</c:v>
                </c:pt>
                <c:pt idx="339">
                  <c:v>9</c:v>
                </c:pt>
                <c:pt idx="340">
                  <c:v>2</c:v>
                </c:pt>
                <c:pt idx="341">
                  <c:v>0</c:v>
                </c:pt>
                <c:pt idx="342">
                  <c:v>0</c:v>
                </c:pt>
                <c:pt idx="343">
                  <c:v>0</c:v>
                </c:pt>
                <c:pt idx="344">
                  <c:v>0</c:v>
                </c:pt>
                <c:pt idx="345">
                  <c:v>4</c:v>
                </c:pt>
                <c:pt idx="346">
                  <c:v>0</c:v>
                </c:pt>
                <c:pt idx="347">
                  <c:v>0</c:v>
                </c:pt>
                <c:pt idx="348">
                  <c:v>0</c:v>
                </c:pt>
                <c:pt idx="349">
                  <c:v>0</c:v>
                </c:pt>
                <c:pt idx="350">
                  <c:v>0</c:v>
                </c:pt>
                <c:pt idx="351">
                  <c:v>3</c:v>
                </c:pt>
                <c:pt idx="352">
                  <c:v>0</c:v>
                </c:pt>
                <c:pt idx="353">
                  <c:v>1</c:v>
                </c:pt>
                <c:pt idx="354">
                  <c:v>0</c:v>
                </c:pt>
              </c:numCache>
            </c:numRef>
          </c:val>
          <c:smooth val="0"/>
          <c:extLst>
            <c:ext xmlns:c16="http://schemas.microsoft.com/office/drawing/2014/chart" uri="{C3380CC4-5D6E-409C-BE32-E72D297353CC}">
              <c16:uniqueId val="{00000000-3C68-4D9D-9A91-739934890A57}"/>
            </c:ext>
          </c:extLst>
        </c:ser>
        <c:dLbls>
          <c:showLegendKey val="0"/>
          <c:showVal val="0"/>
          <c:showCatName val="0"/>
          <c:showSerName val="0"/>
          <c:showPercent val="0"/>
          <c:showBubbleSize val="0"/>
        </c:dLbls>
        <c:smooth val="0"/>
        <c:axId val="398357880"/>
        <c:axId val="398356896"/>
      </c:lineChart>
      <c:dateAx>
        <c:axId val="398357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356896"/>
        <c:crosses val="autoZero"/>
        <c:auto val="1"/>
        <c:lblOffset val="100"/>
        <c:baseTimeUnit val="days"/>
      </c:dateAx>
      <c:valAx>
        <c:axId val="398356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357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ADMIRALTY</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3.3343950735255099</c:v>
                </c:pt>
                <c:pt idx="1">
                  <c:v>1.59787050768711</c:v>
                </c:pt>
                <c:pt idx="2">
                  <c:v>12.1358586870228</c:v>
                </c:pt>
                <c:pt idx="3">
                  <c:v>5.9322033898305104</c:v>
                </c:pt>
              </c:numCache>
            </c:numRef>
          </c:val>
          <c:extLst>
            <c:ext xmlns:c16="http://schemas.microsoft.com/office/drawing/2014/chart" uri="{C3380CC4-5D6E-409C-BE32-E72D297353CC}">
              <c16:uniqueId val="{00000000-D1A9-45FE-BDA1-77D2AE08AC46}"/>
            </c:ext>
          </c:extLst>
        </c:ser>
        <c:dLbls>
          <c:showLegendKey val="0"/>
          <c:showVal val="0"/>
          <c:showCatName val="0"/>
          <c:showSerName val="0"/>
          <c:showPercent val="0"/>
          <c:showBubbleSize val="0"/>
        </c:dLbls>
        <c:gapWidth val="219"/>
        <c:overlap val="-27"/>
        <c:axId val="398358536"/>
        <c:axId val="398361488"/>
      </c:barChart>
      <c:catAx>
        <c:axId val="398358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361488"/>
        <c:crosses val="autoZero"/>
        <c:auto val="1"/>
        <c:lblAlgn val="ctr"/>
        <c:lblOffset val="100"/>
        <c:noMultiLvlLbl val="0"/>
      </c:catAx>
      <c:valAx>
        <c:axId val="398361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358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@ADMIRALTYOnline</c:v>
                </c:pt>
              </c:strCache>
            </c:strRef>
          </c:tx>
          <c:spPr>
            <a:solidFill>
              <a:schemeClr val="accent1"/>
            </a:solidFill>
            <a:ln>
              <a:noFill/>
            </a:ln>
            <a:effectLst/>
          </c:spPr>
          <c:invertIfNegative val="0"/>
          <c:cat>
            <c:strRef>
              <c:f>Sheet1!$A$2:$A$5</c:f>
              <c:strCache>
                <c:ptCount val="4"/>
                <c:pt idx="0">
                  <c:v>Animated GIF</c:v>
                </c:pt>
                <c:pt idx="1">
                  <c:v>Link</c:v>
                </c:pt>
                <c:pt idx="2">
                  <c:v>Photo</c:v>
                </c:pt>
                <c:pt idx="3">
                  <c:v>Video</c:v>
                </c:pt>
              </c:strCache>
            </c:strRef>
          </c:cat>
          <c:val>
            <c:numRef>
              <c:f>Sheet1!$B$2:$B$5</c:f>
              <c:numCache>
                <c:formatCode>General</c:formatCode>
                <c:ptCount val="4"/>
                <c:pt idx="0">
                  <c:v>3.9017341040461999</c:v>
                </c:pt>
                <c:pt idx="1">
                  <c:v>2.1738858214237098</c:v>
                </c:pt>
                <c:pt idx="2">
                  <c:v>5.2021307613821497</c:v>
                </c:pt>
                <c:pt idx="3">
                  <c:v>3.9644324601951499</c:v>
                </c:pt>
              </c:numCache>
            </c:numRef>
          </c:val>
          <c:extLst>
            <c:ext xmlns:c16="http://schemas.microsoft.com/office/drawing/2014/chart" uri="{C3380CC4-5D6E-409C-BE32-E72D297353CC}">
              <c16:uniqueId val="{00000000-896F-4658-87B8-6434CDC7E3BA}"/>
            </c:ext>
          </c:extLst>
        </c:ser>
        <c:dLbls>
          <c:showLegendKey val="0"/>
          <c:showVal val="0"/>
          <c:showCatName val="0"/>
          <c:showSerName val="0"/>
          <c:showPercent val="0"/>
          <c:showBubbleSize val="0"/>
        </c:dLbls>
        <c:gapWidth val="219"/>
        <c:overlap val="-27"/>
        <c:axId val="398335248"/>
        <c:axId val="398342136"/>
      </c:barChart>
      <c:catAx>
        <c:axId val="398335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342136"/>
        <c:crosses val="autoZero"/>
        <c:auto val="1"/>
        <c:lblAlgn val="ctr"/>
        <c:lblOffset val="100"/>
        <c:noMultiLvlLbl val="0"/>
      </c:catAx>
      <c:valAx>
        <c:axId val="398342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335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EA9B4-824F-42F6-A989-D435F339DFAB}"/>
              </a:ext>
            </a:extLst>
          </p:cNvPr>
          <p:cNvSpPr>
            <a:spLocks noGrp="1"/>
          </p:cNvSpPr>
          <p:nvPr>
            <p:ph type="ctrTitle"/>
          </p:nvPr>
        </p:nvSpPr>
        <p:spPr/>
        <p:txBody>
          <a:bodyPr/>
          <a:lstStyle/>
          <a:p>
            <a:r>
              <a:rPr lang="en-US"/>
              <a:t>ADMIRALTY</a:t>
            </a:r>
          </a:p>
        </p:txBody>
      </p:sp>
      <p:sp>
        <p:nvSpPr>
          <p:cNvPr id="3" name="Subtitle 2">
            <a:extLst>
              <a:ext uri="{FF2B5EF4-FFF2-40B4-BE49-F238E27FC236}">
                <a16:creationId xmlns:a16="http://schemas.microsoft.com/office/drawing/2014/main" id="{BECC6E50-BF38-498A-AC2C-DA993DC2880F}"/>
              </a:ext>
            </a:extLst>
          </p:cNvPr>
          <p:cNvSpPr>
            <a:spLocks noGrp="1"/>
          </p:cNvSpPr>
          <p:nvPr>
            <p:ph type="subTitle" idx="1"/>
          </p:nvPr>
        </p:nvSpPr>
        <p:spPr/>
        <p:txBody>
          <a:bodyPr/>
          <a:lstStyle/>
          <a:p>
            <a:r>
              <a:rPr lang="en-US"/>
              <a:t>UK Hydrographic Office</a:t>
            </a:r>
          </a:p>
        </p:txBody>
      </p:sp>
    </p:spTree>
    <p:extLst>
      <p:ext uri="{BB962C8B-B14F-4D97-AF65-F5344CB8AC3E}">
        <p14:creationId xmlns:p14="http://schemas.microsoft.com/office/powerpoint/2010/main" val="15621104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9F7CA-5381-4F10-BEFB-B0A3C412E14D}"/>
              </a:ext>
            </a:extLst>
          </p:cNvPr>
          <p:cNvSpPr>
            <a:spLocks noGrp="1"/>
          </p:cNvSpPr>
          <p:nvPr>
            <p:ph type="title"/>
          </p:nvPr>
        </p:nvSpPr>
        <p:spPr/>
        <p:txBody>
          <a:bodyPr/>
          <a:lstStyle/>
          <a:p>
            <a:r>
              <a:rPr lang="en-US"/>
              <a:t>Facebook Fans or Followers Total | 2 profiles</a:t>
            </a:r>
          </a:p>
        </p:txBody>
      </p:sp>
      <p:graphicFrame>
        <p:nvGraphicFramePr>
          <p:cNvPr id="6" name="Chart Placeholder 5">
            <a:extLst>
              <a:ext uri="{FF2B5EF4-FFF2-40B4-BE49-F238E27FC236}">
                <a16:creationId xmlns:a16="http://schemas.microsoft.com/office/drawing/2014/main" id="{73D84526-F5B0-4958-8841-B151B430818E}"/>
              </a:ext>
            </a:extLst>
          </p:cNvPr>
          <p:cNvGraphicFramePr>
            <a:graphicFrameLocks noGrp="1"/>
          </p:cNvGraphicFramePr>
          <p:nvPr>
            <p:ph type="chart" sz="quarter" idx="13"/>
            <p:extLst>
              <p:ext uri="{D42A27DB-BD31-4B8C-83A1-F6EECF244321}">
                <p14:modId xmlns:p14="http://schemas.microsoft.com/office/powerpoint/2010/main" val="39483961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BC596F-01A4-4755-A135-1B86A136E82B}"/>
              </a:ext>
            </a:extLst>
          </p:cNvPr>
          <p:cNvSpPr>
            <a:spLocks noGrp="1"/>
          </p:cNvSpPr>
          <p:nvPr>
            <p:ph type="body" sz="quarter" idx="14"/>
          </p:nvPr>
        </p:nvSpPr>
        <p:spPr/>
        <p:txBody>
          <a:bodyPr/>
          <a:lstStyle/>
          <a:p>
            <a:r>
              <a:rPr lang="en-US"/>
              <a:t>01/03/2022 - 12/23/2022</a:t>
            </a:r>
          </a:p>
        </p:txBody>
      </p:sp>
      <p:sp>
        <p:nvSpPr>
          <p:cNvPr id="5" name="Footer Placeholder 4">
            <a:extLst>
              <a:ext uri="{FF2B5EF4-FFF2-40B4-BE49-F238E27FC236}">
                <a16:creationId xmlns:a16="http://schemas.microsoft.com/office/drawing/2014/main" id="{CB928868-2A9A-4DF3-A051-63F7941FF3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0423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93FF-3E23-4CC8-8B56-98F23E071D6C}"/>
              </a:ext>
            </a:extLst>
          </p:cNvPr>
          <p:cNvSpPr>
            <a:spLocks noGrp="1"/>
          </p:cNvSpPr>
          <p:nvPr>
            <p:ph type="title"/>
          </p:nvPr>
        </p:nvSpPr>
        <p:spPr/>
        <p:txBody>
          <a:bodyPr/>
          <a:lstStyle/>
          <a:p>
            <a:r>
              <a:rPr lang="en-US"/>
              <a:t>Twitter Followers Total | 2 profiles</a:t>
            </a:r>
          </a:p>
        </p:txBody>
      </p:sp>
      <p:graphicFrame>
        <p:nvGraphicFramePr>
          <p:cNvPr id="6" name="Chart Placeholder 5">
            <a:extLst>
              <a:ext uri="{FF2B5EF4-FFF2-40B4-BE49-F238E27FC236}">
                <a16:creationId xmlns:a16="http://schemas.microsoft.com/office/drawing/2014/main" id="{12A5EA61-B11D-4261-8888-E5EAA942FDC3}"/>
              </a:ext>
            </a:extLst>
          </p:cNvPr>
          <p:cNvGraphicFramePr>
            <a:graphicFrameLocks noGrp="1"/>
          </p:cNvGraphicFramePr>
          <p:nvPr>
            <p:ph type="chart" sz="quarter" idx="13"/>
            <p:extLst>
              <p:ext uri="{D42A27DB-BD31-4B8C-83A1-F6EECF244321}">
                <p14:modId xmlns:p14="http://schemas.microsoft.com/office/powerpoint/2010/main" val="28659102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C855E0-AA32-4E89-8002-31DC2C805890}"/>
              </a:ext>
            </a:extLst>
          </p:cNvPr>
          <p:cNvSpPr>
            <a:spLocks noGrp="1"/>
          </p:cNvSpPr>
          <p:nvPr>
            <p:ph type="body" sz="quarter" idx="14"/>
          </p:nvPr>
        </p:nvSpPr>
        <p:spPr/>
        <p:txBody>
          <a:bodyPr/>
          <a:lstStyle/>
          <a:p>
            <a:r>
              <a:rPr lang="en-US"/>
              <a:t>01/03/2022 - 12/23/2022</a:t>
            </a:r>
          </a:p>
        </p:txBody>
      </p:sp>
      <p:sp>
        <p:nvSpPr>
          <p:cNvPr id="5" name="Footer Placeholder 4">
            <a:extLst>
              <a:ext uri="{FF2B5EF4-FFF2-40B4-BE49-F238E27FC236}">
                <a16:creationId xmlns:a16="http://schemas.microsoft.com/office/drawing/2014/main" id="{81B3EF66-0136-4D35-8655-B0F9BF6123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06312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CB0E1-BAB7-4ADE-8EF7-6FBE0DF7A1E9}"/>
              </a:ext>
            </a:extLst>
          </p:cNvPr>
          <p:cNvSpPr>
            <a:spLocks noGrp="1"/>
          </p:cNvSpPr>
          <p:nvPr>
            <p:ph type="title"/>
          </p:nvPr>
        </p:nvSpPr>
        <p:spPr/>
        <p:txBody>
          <a:bodyPr/>
          <a:lstStyle/>
          <a:p>
            <a:r>
              <a:rPr lang="en-US"/>
              <a:t>Facebook Average Interactions Per Post | 2 profiles</a:t>
            </a:r>
          </a:p>
        </p:txBody>
      </p:sp>
      <p:graphicFrame>
        <p:nvGraphicFramePr>
          <p:cNvPr id="6" name="Chart Placeholder 5">
            <a:extLst>
              <a:ext uri="{FF2B5EF4-FFF2-40B4-BE49-F238E27FC236}">
                <a16:creationId xmlns:a16="http://schemas.microsoft.com/office/drawing/2014/main" id="{F65C2D26-53AE-40BB-AA40-6C0BAEBE85B0}"/>
              </a:ext>
            </a:extLst>
          </p:cNvPr>
          <p:cNvGraphicFramePr>
            <a:graphicFrameLocks noGrp="1"/>
          </p:cNvGraphicFramePr>
          <p:nvPr>
            <p:ph type="chart" sz="quarter" idx="13"/>
            <p:extLst>
              <p:ext uri="{D42A27DB-BD31-4B8C-83A1-F6EECF244321}">
                <p14:modId xmlns:p14="http://schemas.microsoft.com/office/powerpoint/2010/main" val="12951743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655CD4-BB25-48BF-BE36-7903C7C2FEF2}"/>
              </a:ext>
            </a:extLst>
          </p:cNvPr>
          <p:cNvSpPr>
            <a:spLocks noGrp="1"/>
          </p:cNvSpPr>
          <p:nvPr>
            <p:ph type="body" sz="quarter" idx="14"/>
          </p:nvPr>
        </p:nvSpPr>
        <p:spPr/>
        <p:txBody>
          <a:bodyPr/>
          <a:lstStyle/>
          <a:p>
            <a:r>
              <a:rPr lang="en-US"/>
              <a:t>01/03/2022 - 12/23/2022</a:t>
            </a:r>
          </a:p>
        </p:txBody>
      </p:sp>
      <p:sp>
        <p:nvSpPr>
          <p:cNvPr id="5" name="Footer Placeholder 4">
            <a:extLst>
              <a:ext uri="{FF2B5EF4-FFF2-40B4-BE49-F238E27FC236}">
                <a16:creationId xmlns:a16="http://schemas.microsoft.com/office/drawing/2014/main" id="{454F823E-2D6C-42DA-954A-174F6C12E2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4135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E35C0-7083-46AB-942F-397BCAD14DED}"/>
              </a:ext>
            </a:extLst>
          </p:cNvPr>
          <p:cNvSpPr>
            <a:spLocks noGrp="1"/>
          </p:cNvSpPr>
          <p:nvPr>
            <p:ph type="title"/>
          </p:nvPr>
        </p:nvSpPr>
        <p:spPr/>
        <p:txBody>
          <a:bodyPr/>
          <a:lstStyle/>
          <a:p>
            <a:r>
              <a:rPr lang="en-US"/>
              <a:t>Twitter Average Interactions Per Own Tweet | 2 profiles</a:t>
            </a:r>
          </a:p>
        </p:txBody>
      </p:sp>
      <p:graphicFrame>
        <p:nvGraphicFramePr>
          <p:cNvPr id="6" name="Chart Placeholder 5">
            <a:extLst>
              <a:ext uri="{FF2B5EF4-FFF2-40B4-BE49-F238E27FC236}">
                <a16:creationId xmlns:a16="http://schemas.microsoft.com/office/drawing/2014/main" id="{DB4C19D4-8415-4C18-8A43-9BCB03493985}"/>
              </a:ext>
            </a:extLst>
          </p:cNvPr>
          <p:cNvGraphicFramePr>
            <a:graphicFrameLocks noGrp="1"/>
          </p:cNvGraphicFramePr>
          <p:nvPr>
            <p:ph type="chart" sz="quarter" idx="13"/>
            <p:extLst>
              <p:ext uri="{D42A27DB-BD31-4B8C-83A1-F6EECF244321}">
                <p14:modId xmlns:p14="http://schemas.microsoft.com/office/powerpoint/2010/main" val="26168601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7AB77F-15E7-43AB-AD4B-4332F429FA36}"/>
              </a:ext>
            </a:extLst>
          </p:cNvPr>
          <p:cNvSpPr>
            <a:spLocks noGrp="1"/>
          </p:cNvSpPr>
          <p:nvPr>
            <p:ph type="body" sz="quarter" idx="14"/>
          </p:nvPr>
        </p:nvSpPr>
        <p:spPr/>
        <p:txBody>
          <a:bodyPr/>
          <a:lstStyle/>
          <a:p>
            <a:r>
              <a:rPr lang="en-US"/>
              <a:t>01/03/2022 - 12/23/2022</a:t>
            </a:r>
          </a:p>
        </p:txBody>
      </p:sp>
      <p:sp>
        <p:nvSpPr>
          <p:cNvPr id="5" name="Footer Placeholder 4">
            <a:extLst>
              <a:ext uri="{FF2B5EF4-FFF2-40B4-BE49-F238E27FC236}">
                <a16:creationId xmlns:a16="http://schemas.microsoft.com/office/drawing/2014/main" id="{F8BC6460-39F4-4CC1-A43C-28AEEAA95B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9778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B2BE1-32CC-4095-9947-2EB20903A131}"/>
              </a:ext>
            </a:extLst>
          </p:cNvPr>
          <p:cNvSpPr>
            <a:spLocks noGrp="1"/>
          </p:cNvSpPr>
          <p:nvPr>
            <p:ph type="title"/>
          </p:nvPr>
        </p:nvSpPr>
        <p:spPr/>
        <p:txBody>
          <a:bodyPr/>
          <a:lstStyle/>
          <a:p>
            <a:r>
              <a:rPr lang="en-US"/>
              <a:t>Facebook Engagement Rate By Post Type | 2 profiles</a:t>
            </a:r>
          </a:p>
        </p:txBody>
      </p:sp>
      <p:graphicFrame>
        <p:nvGraphicFramePr>
          <p:cNvPr id="6" name="Chart Placeholder 5">
            <a:extLst>
              <a:ext uri="{FF2B5EF4-FFF2-40B4-BE49-F238E27FC236}">
                <a16:creationId xmlns:a16="http://schemas.microsoft.com/office/drawing/2014/main" id="{310A32DE-EA7A-4278-9F1A-295D84D8A529}"/>
              </a:ext>
            </a:extLst>
          </p:cNvPr>
          <p:cNvGraphicFramePr>
            <a:graphicFrameLocks noGrp="1"/>
          </p:cNvGraphicFramePr>
          <p:nvPr>
            <p:ph type="chart" sz="quarter" idx="13"/>
            <p:extLst>
              <p:ext uri="{D42A27DB-BD31-4B8C-83A1-F6EECF244321}">
                <p14:modId xmlns:p14="http://schemas.microsoft.com/office/powerpoint/2010/main" val="25252041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5871E8-DAFE-4CDE-8D4C-A1CF9CE556AF}"/>
              </a:ext>
            </a:extLst>
          </p:cNvPr>
          <p:cNvSpPr>
            <a:spLocks noGrp="1"/>
          </p:cNvSpPr>
          <p:nvPr>
            <p:ph type="body" sz="quarter" idx="14"/>
          </p:nvPr>
        </p:nvSpPr>
        <p:spPr/>
        <p:txBody>
          <a:bodyPr/>
          <a:lstStyle/>
          <a:p>
            <a:r>
              <a:rPr lang="en-US"/>
              <a:t>01/03/2022 - 12/23/2022</a:t>
            </a:r>
          </a:p>
        </p:txBody>
      </p:sp>
      <p:sp>
        <p:nvSpPr>
          <p:cNvPr id="5" name="Footer Placeholder 4">
            <a:extLst>
              <a:ext uri="{FF2B5EF4-FFF2-40B4-BE49-F238E27FC236}">
                <a16:creationId xmlns:a16="http://schemas.microsoft.com/office/drawing/2014/main" id="{56C7CD2A-F07F-4C74-B8ED-0C72F01720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42024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6801B-C1E1-4118-B0D7-0812F5BC92C3}"/>
              </a:ext>
            </a:extLst>
          </p:cNvPr>
          <p:cNvSpPr>
            <a:spLocks noGrp="1"/>
          </p:cNvSpPr>
          <p:nvPr>
            <p:ph type="title"/>
          </p:nvPr>
        </p:nvSpPr>
        <p:spPr/>
        <p:txBody>
          <a:bodyPr/>
          <a:lstStyle/>
          <a:p>
            <a:r>
              <a:rPr lang="en-US"/>
              <a:t>Twitter Engagement Rate By Tweet Type | 2 profiles</a:t>
            </a:r>
          </a:p>
        </p:txBody>
      </p:sp>
      <p:graphicFrame>
        <p:nvGraphicFramePr>
          <p:cNvPr id="6" name="Chart Placeholder 5">
            <a:extLst>
              <a:ext uri="{FF2B5EF4-FFF2-40B4-BE49-F238E27FC236}">
                <a16:creationId xmlns:a16="http://schemas.microsoft.com/office/drawing/2014/main" id="{14B808B1-A6AE-4382-A7AE-ADE90E817B74}"/>
              </a:ext>
            </a:extLst>
          </p:cNvPr>
          <p:cNvGraphicFramePr>
            <a:graphicFrameLocks noGrp="1"/>
          </p:cNvGraphicFramePr>
          <p:nvPr>
            <p:ph type="chart" sz="quarter" idx="13"/>
            <p:extLst>
              <p:ext uri="{D42A27DB-BD31-4B8C-83A1-F6EECF244321}">
                <p14:modId xmlns:p14="http://schemas.microsoft.com/office/powerpoint/2010/main" val="42146225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0F3B14-9995-492C-A923-627C4ED9A110}"/>
              </a:ext>
            </a:extLst>
          </p:cNvPr>
          <p:cNvSpPr>
            <a:spLocks noGrp="1"/>
          </p:cNvSpPr>
          <p:nvPr>
            <p:ph type="body" sz="quarter" idx="14"/>
          </p:nvPr>
        </p:nvSpPr>
        <p:spPr/>
        <p:txBody>
          <a:bodyPr/>
          <a:lstStyle/>
          <a:p>
            <a:r>
              <a:rPr lang="en-US"/>
              <a:t>01/03/2022 - 12/23/2022</a:t>
            </a:r>
          </a:p>
        </p:txBody>
      </p:sp>
      <p:sp>
        <p:nvSpPr>
          <p:cNvPr id="5" name="Footer Placeholder 4">
            <a:extLst>
              <a:ext uri="{FF2B5EF4-FFF2-40B4-BE49-F238E27FC236}">
                <a16:creationId xmlns:a16="http://schemas.microsoft.com/office/drawing/2014/main" id="{7BE71919-246E-431F-B30D-88C7651B59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05258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7B853-CE1C-4814-9F3F-587022A867C7}"/>
              </a:ext>
            </a:extLst>
          </p:cNvPr>
          <p:cNvSpPr>
            <a:spLocks noGrp="1"/>
          </p:cNvSpPr>
          <p:nvPr>
            <p:ph type="title"/>
          </p:nvPr>
        </p:nvSpPr>
        <p:spPr/>
        <p:txBody>
          <a:bodyPr/>
          <a:lstStyle/>
          <a:p>
            <a:r>
              <a:rPr lang="en-US"/>
              <a:t>Facebook Facebook Posts: Best Engagement | 2 profiles - 1 of 10</a:t>
            </a:r>
          </a:p>
        </p:txBody>
      </p:sp>
      <p:graphicFrame>
        <p:nvGraphicFramePr>
          <p:cNvPr id="5" name="Table Placeholder 4">
            <a:extLst>
              <a:ext uri="{FF2B5EF4-FFF2-40B4-BE49-F238E27FC236}">
                <a16:creationId xmlns:a16="http://schemas.microsoft.com/office/drawing/2014/main" id="{7F13CB19-318B-4C4A-907B-B3580F0EE1EB}"/>
              </a:ext>
            </a:extLst>
          </p:cNvPr>
          <p:cNvGraphicFramePr>
            <a:graphicFrameLocks noGrp="1"/>
          </p:cNvGraphicFramePr>
          <p:nvPr>
            <p:ph type="tbl" sz="quarter" idx="13"/>
            <p:extLst>
              <p:ext uri="{D42A27DB-BD31-4B8C-83A1-F6EECF244321}">
                <p14:modId xmlns:p14="http://schemas.microsoft.com/office/powerpoint/2010/main" val="2418337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200441911"/>
                    </a:ext>
                  </a:extLst>
                </a:gridCol>
                <a:gridCol w="905256">
                  <a:extLst>
                    <a:ext uri="{9D8B030D-6E8A-4147-A177-3AD203B41FA5}">
                      <a16:colId xmlns:a16="http://schemas.microsoft.com/office/drawing/2014/main" val="1862957329"/>
                    </a:ext>
                  </a:extLst>
                </a:gridCol>
                <a:gridCol w="329184">
                  <a:extLst>
                    <a:ext uri="{9D8B030D-6E8A-4147-A177-3AD203B41FA5}">
                      <a16:colId xmlns:a16="http://schemas.microsoft.com/office/drawing/2014/main" val="457642029"/>
                    </a:ext>
                  </a:extLst>
                </a:gridCol>
                <a:gridCol w="329184">
                  <a:extLst>
                    <a:ext uri="{9D8B030D-6E8A-4147-A177-3AD203B41FA5}">
                      <a16:colId xmlns:a16="http://schemas.microsoft.com/office/drawing/2014/main" val="1492671460"/>
                    </a:ext>
                  </a:extLst>
                </a:gridCol>
                <a:gridCol w="329184">
                  <a:extLst>
                    <a:ext uri="{9D8B030D-6E8A-4147-A177-3AD203B41FA5}">
                      <a16:colId xmlns:a16="http://schemas.microsoft.com/office/drawing/2014/main" val="132712180"/>
                    </a:ext>
                  </a:extLst>
                </a:gridCol>
                <a:gridCol w="329184">
                  <a:extLst>
                    <a:ext uri="{9D8B030D-6E8A-4147-A177-3AD203B41FA5}">
                      <a16:colId xmlns:a16="http://schemas.microsoft.com/office/drawing/2014/main" val="3791626947"/>
                    </a:ext>
                  </a:extLst>
                </a:gridCol>
                <a:gridCol w="329184">
                  <a:extLst>
                    <a:ext uri="{9D8B030D-6E8A-4147-A177-3AD203B41FA5}">
                      <a16:colId xmlns:a16="http://schemas.microsoft.com/office/drawing/2014/main" val="844824766"/>
                    </a:ext>
                  </a:extLst>
                </a:gridCol>
                <a:gridCol w="329184">
                  <a:extLst>
                    <a:ext uri="{9D8B030D-6E8A-4147-A177-3AD203B41FA5}">
                      <a16:colId xmlns:a16="http://schemas.microsoft.com/office/drawing/2014/main" val="258448686"/>
                    </a:ext>
                  </a:extLst>
                </a:gridCol>
                <a:gridCol w="329184">
                  <a:extLst>
                    <a:ext uri="{9D8B030D-6E8A-4147-A177-3AD203B41FA5}">
                      <a16:colId xmlns:a16="http://schemas.microsoft.com/office/drawing/2014/main" val="2259819724"/>
                    </a:ext>
                  </a:extLst>
                </a:gridCol>
                <a:gridCol w="329184">
                  <a:extLst>
                    <a:ext uri="{9D8B030D-6E8A-4147-A177-3AD203B41FA5}">
                      <a16:colId xmlns:a16="http://schemas.microsoft.com/office/drawing/2014/main" val="3586989209"/>
                    </a:ext>
                  </a:extLst>
                </a:gridCol>
                <a:gridCol w="329184">
                  <a:extLst>
                    <a:ext uri="{9D8B030D-6E8A-4147-A177-3AD203B41FA5}">
                      <a16:colId xmlns:a16="http://schemas.microsoft.com/office/drawing/2014/main" val="3907634587"/>
                    </a:ext>
                  </a:extLst>
                </a:gridCol>
                <a:gridCol w="329184">
                  <a:extLst>
                    <a:ext uri="{9D8B030D-6E8A-4147-A177-3AD203B41FA5}">
                      <a16:colId xmlns:a16="http://schemas.microsoft.com/office/drawing/2014/main" val="3465994490"/>
                    </a:ext>
                  </a:extLst>
                </a:gridCol>
                <a:gridCol w="329184">
                  <a:extLst>
                    <a:ext uri="{9D8B030D-6E8A-4147-A177-3AD203B41FA5}">
                      <a16:colId xmlns:a16="http://schemas.microsoft.com/office/drawing/2014/main" val="3308494353"/>
                    </a:ext>
                  </a:extLst>
                </a:gridCol>
                <a:gridCol w="329184">
                  <a:extLst>
                    <a:ext uri="{9D8B030D-6E8A-4147-A177-3AD203B41FA5}">
                      <a16:colId xmlns:a16="http://schemas.microsoft.com/office/drawing/2014/main" val="44465836"/>
                    </a:ext>
                  </a:extLst>
                </a:gridCol>
                <a:gridCol w="329184">
                  <a:extLst>
                    <a:ext uri="{9D8B030D-6E8A-4147-A177-3AD203B41FA5}">
                      <a16:colId xmlns:a16="http://schemas.microsoft.com/office/drawing/2014/main" val="1650378273"/>
                    </a:ext>
                  </a:extLst>
                </a:gridCol>
                <a:gridCol w="329184">
                  <a:extLst>
                    <a:ext uri="{9D8B030D-6E8A-4147-A177-3AD203B41FA5}">
                      <a16:colId xmlns:a16="http://schemas.microsoft.com/office/drawing/2014/main" val="1741740972"/>
                    </a:ext>
                  </a:extLst>
                </a:gridCol>
                <a:gridCol w="329184">
                  <a:extLst>
                    <a:ext uri="{9D8B030D-6E8A-4147-A177-3AD203B41FA5}">
                      <a16:colId xmlns:a16="http://schemas.microsoft.com/office/drawing/2014/main" val="1723560135"/>
                    </a:ext>
                  </a:extLst>
                </a:gridCol>
                <a:gridCol w="329184">
                  <a:extLst>
                    <a:ext uri="{9D8B030D-6E8A-4147-A177-3AD203B41FA5}">
                      <a16:colId xmlns:a16="http://schemas.microsoft.com/office/drawing/2014/main" val="3047425346"/>
                    </a:ext>
                  </a:extLst>
                </a:gridCol>
                <a:gridCol w="329184">
                  <a:extLst>
                    <a:ext uri="{9D8B030D-6E8A-4147-A177-3AD203B41FA5}">
                      <a16:colId xmlns:a16="http://schemas.microsoft.com/office/drawing/2014/main" val="2381601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746337328"/>
                  </a:ext>
                </a:extLst>
              </a:tr>
            </a:tbl>
          </a:graphicData>
        </a:graphic>
      </p:graphicFrame>
      <p:sp>
        <p:nvSpPr>
          <p:cNvPr id="4" name="Text Placeholder 3">
            <a:extLst>
              <a:ext uri="{FF2B5EF4-FFF2-40B4-BE49-F238E27FC236}">
                <a16:creationId xmlns:a16="http://schemas.microsoft.com/office/drawing/2014/main" id="{7298913C-F708-41D6-8212-4CC47C08523D}"/>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2762212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630F4-0C3A-4FD8-BA76-BEABDA442E13}"/>
              </a:ext>
            </a:extLst>
          </p:cNvPr>
          <p:cNvSpPr>
            <a:spLocks noGrp="1"/>
          </p:cNvSpPr>
          <p:nvPr>
            <p:ph type="title"/>
          </p:nvPr>
        </p:nvSpPr>
        <p:spPr/>
        <p:txBody>
          <a:bodyPr/>
          <a:lstStyle/>
          <a:p>
            <a:r>
              <a:rPr lang="en-US"/>
              <a:t>Facebook Facebook Posts: Best Engagement | 2 profiles - 2 of 10</a:t>
            </a:r>
          </a:p>
        </p:txBody>
      </p:sp>
      <p:graphicFrame>
        <p:nvGraphicFramePr>
          <p:cNvPr id="5" name="Table Placeholder 4">
            <a:extLst>
              <a:ext uri="{FF2B5EF4-FFF2-40B4-BE49-F238E27FC236}">
                <a16:creationId xmlns:a16="http://schemas.microsoft.com/office/drawing/2014/main" id="{2B887CB4-348E-4F80-A573-E67C34436328}"/>
              </a:ext>
            </a:extLst>
          </p:cNvPr>
          <p:cNvGraphicFramePr>
            <a:graphicFrameLocks noGrp="1"/>
          </p:cNvGraphicFramePr>
          <p:nvPr>
            <p:ph type="tbl" sz="quarter" idx="13"/>
            <p:extLst>
              <p:ext uri="{D42A27DB-BD31-4B8C-83A1-F6EECF244321}">
                <p14:modId xmlns:p14="http://schemas.microsoft.com/office/powerpoint/2010/main" val="3207664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613753644"/>
                    </a:ext>
                  </a:extLst>
                </a:gridCol>
                <a:gridCol w="905256">
                  <a:extLst>
                    <a:ext uri="{9D8B030D-6E8A-4147-A177-3AD203B41FA5}">
                      <a16:colId xmlns:a16="http://schemas.microsoft.com/office/drawing/2014/main" val="4194021359"/>
                    </a:ext>
                  </a:extLst>
                </a:gridCol>
                <a:gridCol w="329184">
                  <a:extLst>
                    <a:ext uri="{9D8B030D-6E8A-4147-A177-3AD203B41FA5}">
                      <a16:colId xmlns:a16="http://schemas.microsoft.com/office/drawing/2014/main" val="1823172023"/>
                    </a:ext>
                  </a:extLst>
                </a:gridCol>
                <a:gridCol w="329184">
                  <a:extLst>
                    <a:ext uri="{9D8B030D-6E8A-4147-A177-3AD203B41FA5}">
                      <a16:colId xmlns:a16="http://schemas.microsoft.com/office/drawing/2014/main" val="1616495391"/>
                    </a:ext>
                  </a:extLst>
                </a:gridCol>
                <a:gridCol w="329184">
                  <a:extLst>
                    <a:ext uri="{9D8B030D-6E8A-4147-A177-3AD203B41FA5}">
                      <a16:colId xmlns:a16="http://schemas.microsoft.com/office/drawing/2014/main" val="2303809720"/>
                    </a:ext>
                  </a:extLst>
                </a:gridCol>
                <a:gridCol w="329184">
                  <a:extLst>
                    <a:ext uri="{9D8B030D-6E8A-4147-A177-3AD203B41FA5}">
                      <a16:colId xmlns:a16="http://schemas.microsoft.com/office/drawing/2014/main" val="141233476"/>
                    </a:ext>
                  </a:extLst>
                </a:gridCol>
                <a:gridCol w="329184">
                  <a:extLst>
                    <a:ext uri="{9D8B030D-6E8A-4147-A177-3AD203B41FA5}">
                      <a16:colId xmlns:a16="http://schemas.microsoft.com/office/drawing/2014/main" val="3402289028"/>
                    </a:ext>
                  </a:extLst>
                </a:gridCol>
                <a:gridCol w="329184">
                  <a:extLst>
                    <a:ext uri="{9D8B030D-6E8A-4147-A177-3AD203B41FA5}">
                      <a16:colId xmlns:a16="http://schemas.microsoft.com/office/drawing/2014/main" val="257488928"/>
                    </a:ext>
                  </a:extLst>
                </a:gridCol>
                <a:gridCol w="329184">
                  <a:extLst>
                    <a:ext uri="{9D8B030D-6E8A-4147-A177-3AD203B41FA5}">
                      <a16:colId xmlns:a16="http://schemas.microsoft.com/office/drawing/2014/main" val="1148469294"/>
                    </a:ext>
                  </a:extLst>
                </a:gridCol>
                <a:gridCol w="329184">
                  <a:extLst>
                    <a:ext uri="{9D8B030D-6E8A-4147-A177-3AD203B41FA5}">
                      <a16:colId xmlns:a16="http://schemas.microsoft.com/office/drawing/2014/main" val="1257195121"/>
                    </a:ext>
                  </a:extLst>
                </a:gridCol>
                <a:gridCol w="329184">
                  <a:extLst>
                    <a:ext uri="{9D8B030D-6E8A-4147-A177-3AD203B41FA5}">
                      <a16:colId xmlns:a16="http://schemas.microsoft.com/office/drawing/2014/main" val="1638537030"/>
                    </a:ext>
                  </a:extLst>
                </a:gridCol>
                <a:gridCol w="329184">
                  <a:extLst>
                    <a:ext uri="{9D8B030D-6E8A-4147-A177-3AD203B41FA5}">
                      <a16:colId xmlns:a16="http://schemas.microsoft.com/office/drawing/2014/main" val="484790860"/>
                    </a:ext>
                  </a:extLst>
                </a:gridCol>
                <a:gridCol w="329184">
                  <a:extLst>
                    <a:ext uri="{9D8B030D-6E8A-4147-A177-3AD203B41FA5}">
                      <a16:colId xmlns:a16="http://schemas.microsoft.com/office/drawing/2014/main" val="3091674595"/>
                    </a:ext>
                  </a:extLst>
                </a:gridCol>
                <a:gridCol w="329184">
                  <a:extLst>
                    <a:ext uri="{9D8B030D-6E8A-4147-A177-3AD203B41FA5}">
                      <a16:colId xmlns:a16="http://schemas.microsoft.com/office/drawing/2014/main" val="3251754495"/>
                    </a:ext>
                  </a:extLst>
                </a:gridCol>
                <a:gridCol w="329184">
                  <a:extLst>
                    <a:ext uri="{9D8B030D-6E8A-4147-A177-3AD203B41FA5}">
                      <a16:colId xmlns:a16="http://schemas.microsoft.com/office/drawing/2014/main" val="4246469927"/>
                    </a:ext>
                  </a:extLst>
                </a:gridCol>
                <a:gridCol w="329184">
                  <a:extLst>
                    <a:ext uri="{9D8B030D-6E8A-4147-A177-3AD203B41FA5}">
                      <a16:colId xmlns:a16="http://schemas.microsoft.com/office/drawing/2014/main" val="2807941124"/>
                    </a:ext>
                  </a:extLst>
                </a:gridCol>
                <a:gridCol w="329184">
                  <a:extLst>
                    <a:ext uri="{9D8B030D-6E8A-4147-A177-3AD203B41FA5}">
                      <a16:colId xmlns:a16="http://schemas.microsoft.com/office/drawing/2014/main" val="338319387"/>
                    </a:ext>
                  </a:extLst>
                </a:gridCol>
                <a:gridCol w="329184">
                  <a:extLst>
                    <a:ext uri="{9D8B030D-6E8A-4147-A177-3AD203B41FA5}">
                      <a16:colId xmlns:a16="http://schemas.microsoft.com/office/drawing/2014/main" val="416142570"/>
                    </a:ext>
                  </a:extLst>
                </a:gridCol>
                <a:gridCol w="329184">
                  <a:extLst>
                    <a:ext uri="{9D8B030D-6E8A-4147-A177-3AD203B41FA5}">
                      <a16:colId xmlns:a16="http://schemas.microsoft.com/office/drawing/2014/main" val="3963300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4006272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 - 2022-12-07 12:02:25</a:t>
                      </a:r>
                      <a:r>
                        <a:rPr kumimoji="0" lang="en-US" sz="1000" b="0" i="0" u="none" strike="noStrike" kern="1200" cap="none" spc="0" normalizeH="0" baseline="0" noProof="0">
                          <a:ln>
                            <a:noFill/>
                          </a:ln>
                          <a:solidFill>
                            <a:prstClr val="black"/>
                          </a:solidFill>
                          <a:effectLst/>
                          <a:uLnTx/>
                          <a:uFillTx/>
                          <a:latin typeface="+mn-lt"/>
                          <a:ea typeface="+mn-ea"/>
                          <a:cs typeface="+mn-cs"/>
                        </a:rPr>
                        <a:t>
 We recognise that the International Hydrographic Organization IHO's S-100 data standard framework will deliver a positive, transformative impact on the future of navigation. 
To help unlock the power of information through the next generation of shared data standards, we have created a range of S-100 trial data sets. 
These are free to download and will help to support the development, testing and use of future S-100 products and services.
Find out more and download the data sets here: http://ow.ly/bPlc50LWC1U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NavTomorrow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72170787"/>
                  </a:ext>
                </a:extLst>
              </a:tr>
            </a:tbl>
          </a:graphicData>
        </a:graphic>
      </p:graphicFrame>
      <p:sp>
        <p:nvSpPr>
          <p:cNvPr id="4" name="Text Placeholder 3">
            <a:extLst>
              <a:ext uri="{FF2B5EF4-FFF2-40B4-BE49-F238E27FC236}">
                <a16:creationId xmlns:a16="http://schemas.microsoft.com/office/drawing/2014/main" id="{63599CE7-80EF-4286-94C1-713D32EC367D}"/>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23456630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EE446-462C-4D59-9FFB-10D608B88611}"/>
              </a:ext>
            </a:extLst>
          </p:cNvPr>
          <p:cNvSpPr>
            <a:spLocks noGrp="1"/>
          </p:cNvSpPr>
          <p:nvPr>
            <p:ph type="title"/>
          </p:nvPr>
        </p:nvSpPr>
        <p:spPr/>
        <p:txBody>
          <a:bodyPr/>
          <a:lstStyle/>
          <a:p>
            <a:r>
              <a:rPr lang="en-US"/>
              <a:t>Facebook Facebook Posts: Best Engagement | 2 profiles - 3 of 10</a:t>
            </a:r>
          </a:p>
        </p:txBody>
      </p:sp>
      <p:graphicFrame>
        <p:nvGraphicFramePr>
          <p:cNvPr id="5" name="Table Placeholder 4">
            <a:extLst>
              <a:ext uri="{FF2B5EF4-FFF2-40B4-BE49-F238E27FC236}">
                <a16:creationId xmlns:a16="http://schemas.microsoft.com/office/drawing/2014/main" id="{BDF8C94F-8B54-4C83-9B72-36A61B4D98BB}"/>
              </a:ext>
            </a:extLst>
          </p:cNvPr>
          <p:cNvGraphicFramePr>
            <a:graphicFrameLocks noGrp="1"/>
          </p:cNvGraphicFramePr>
          <p:nvPr>
            <p:ph type="tbl" sz="quarter" idx="13"/>
            <p:extLst>
              <p:ext uri="{D42A27DB-BD31-4B8C-83A1-F6EECF244321}">
                <p14:modId xmlns:p14="http://schemas.microsoft.com/office/powerpoint/2010/main" val="668100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809269742"/>
                    </a:ext>
                  </a:extLst>
                </a:gridCol>
                <a:gridCol w="905256">
                  <a:extLst>
                    <a:ext uri="{9D8B030D-6E8A-4147-A177-3AD203B41FA5}">
                      <a16:colId xmlns:a16="http://schemas.microsoft.com/office/drawing/2014/main" val="2645766273"/>
                    </a:ext>
                  </a:extLst>
                </a:gridCol>
                <a:gridCol w="329184">
                  <a:extLst>
                    <a:ext uri="{9D8B030D-6E8A-4147-A177-3AD203B41FA5}">
                      <a16:colId xmlns:a16="http://schemas.microsoft.com/office/drawing/2014/main" val="1322002253"/>
                    </a:ext>
                  </a:extLst>
                </a:gridCol>
                <a:gridCol w="329184">
                  <a:extLst>
                    <a:ext uri="{9D8B030D-6E8A-4147-A177-3AD203B41FA5}">
                      <a16:colId xmlns:a16="http://schemas.microsoft.com/office/drawing/2014/main" val="819977510"/>
                    </a:ext>
                  </a:extLst>
                </a:gridCol>
                <a:gridCol w="329184">
                  <a:extLst>
                    <a:ext uri="{9D8B030D-6E8A-4147-A177-3AD203B41FA5}">
                      <a16:colId xmlns:a16="http://schemas.microsoft.com/office/drawing/2014/main" val="814076609"/>
                    </a:ext>
                  </a:extLst>
                </a:gridCol>
                <a:gridCol w="329184">
                  <a:extLst>
                    <a:ext uri="{9D8B030D-6E8A-4147-A177-3AD203B41FA5}">
                      <a16:colId xmlns:a16="http://schemas.microsoft.com/office/drawing/2014/main" val="4239792972"/>
                    </a:ext>
                  </a:extLst>
                </a:gridCol>
                <a:gridCol w="329184">
                  <a:extLst>
                    <a:ext uri="{9D8B030D-6E8A-4147-A177-3AD203B41FA5}">
                      <a16:colId xmlns:a16="http://schemas.microsoft.com/office/drawing/2014/main" val="1725795"/>
                    </a:ext>
                  </a:extLst>
                </a:gridCol>
                <a:gridCol w="329184">
                  <a:extLst>
                    <a:ext uri="{9D8B030D-6E8A-4147-A177-3AD203B41FA5}">
                      <a16:colId xmlns:a16="http://schemas.microsoft.com/office/drawing/2014/main" val="2838853592"/>
                    </a:ext>
                  </a:extLst>
                </a:gridCol>
                <a:gridCol w="329184">
                  <a:extLst>
                    <a:ext uri="{9D8B030D-6E8A-4147-A177-3AD203B41FA5}">
                      <a16:colId xmlns:a16="http://schemas.microsoft.com/office/drawing/2014/main" val="2909181111"/>
                    </a:ext>
                  </a:extLst>
                </a:gridCol>
                <a:gridCol w="329184">
                  <a:extLst>
                    <a:ext uri="{9D8B030D-6E8A-4147-A177-3AD203B41FA5}">
                      <a16:colId xmlns:a16="http://schemas.microsoft.com/office/drawing/2014/main" val="3753069958"/>
                    </a:ext>
                  </a:extLst>
                </a:gridCol>
                <a:gridCol w="329184">
                  <a:extLst>
                    <a:ext uri="{9D8B030D-6E8A-4147-A177-3AD203B41FA5}">
                      <a16:colId xmlns:a16="http://schemas.microsoft.com/office/drawing/2014/main" val="1061456054"/>
                    </a:ext>
                  </a:extLst>
                </a:gridCol>
                <a:gridCol w="329184">
                  <a:extLst>
                    <a:ext uri="{9D8B030D-6E8A-4147-A177-3AD203B41FA5}">
                      <a16:colId xmlns:a16="http://schemas.microsoft.com/office/drawing/2014/main" val="957821368"/>
                    </a:ext>
                  </a:extLst>
                </a:gridCol>
                <a:gridCol w="329184">
                  <a:extLst>
                    <a:ext uri="{9D8B030D-6E8A-4147-A177-3AD203B41FA5}">
                      <a16:colId xmlns:a16="http://schemas.microsoft.com/office/drawing/2014/main" val="3591250415"/>
                    </a:ext>
                  </a:extLst>
                </a:gridCol>
                <a:gridCol w="329184">
                  <a:extLst>
                    <a:ext uri="{9D8B030D-6E8A-4147-A177-3AD203B41FA5}">
                      <a16:colId xmlns:a16="http://schemas.microsoft.com/office/drawing/2014/main" val="1376275898"/>
                    </a:ext>
                  </a:extLst>
                </a:gridCol>
                <a:gridCol w="329184">
                  <a:extLst>
                    <a:ext uri="{9D8B030D-6E8A-4147-A177-3AD203B41FA5}">
                      <a16:colId xmlns:a16="http://schemas.microsoft.com/office/drawing/2014/main" val="1211791920"/>
                    </a:ext>
                  </a:extLst>
                </a:gridCol>
                <a:gridCol w="329184">
                  <a:extLst>
                    <a:ext uri="{9D8B030D-6E8A-4147-A177-3AD203B41FA5}">
                      <a16:colId xmlns:a16="http://schemas.microsoft.com/office/drawing/2014/main" val="2970675056"/>
                    </a:ext>
                  </a:extLst>
                </a:gridCol>
                <a:gridCol w="329184">
                  <a:extLst>
                    <a:ext uri="{9D8B030D-6E8A-4147-A177-3AD203B41FA5}">
                      <a16:colId xmlns:a16="http://schemas.microsoft.com/office/drawing/2014/main" val="538280045"/>
                    </a:ext>
                  </a:extLst>
                </a:gridCol>
                <a:gridCol w="329184">
                  <a:extLst>
                    <a:ext uri="{9D8B030D-6E8A-4147-A177-3AD203B41FA5}">
                      <a16:colId xmlns:a16="http://schemas.microsoft.com/office/drawing/2014/main" val="3890834069"/>
                    </a:ext>
                  </a:extLst>
                </a:gridCol>
                <a:gridCol w="329184">
                  <a:extLst>
                    <a:ext uri="{9D8B030D-6E8A-4147-A177-3AD203B41FA5}">
                      <a16:colId xmlns:a16="http://schemas.microsoft.com/office/drawing/2014/main" val="4266012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4055025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 - 2022-11-09 13:30:28</a:t>
                      </a:r>
                      <a:r>
                        <a:rPr kumimoji="0" lang="en-US" sz="1000" b="0" i="0" u="none" strike="noStrike" kern="1200" cap="none" spc="0" normalizeH="0" baseline="0" noProof="0">
                          <a:ln>
                            <a:noFill/>
                          </a:ln>
                          <a:solidFill>
                            <a:prstClr val="black"/>
                          </a:solidFill>
                          <a:effectLst/>
                          <a:uLnTx/>
                          <a:uFillTx/>
                          <a:latin typeface="+mn-lt"/>
                          <a:ea typeface="+mn-ea"/>
                          <a:cs typeface="+mn-cs"/>
                        </a:rPr>
                        <a:t>
 The world’s leading ENC service, ADMIRALTY Vector Chart Service (AVCS) is helping to shape shipping’s digital-first future.
With more than 18,000 official ENCs, AVCS helps mariners and crew to navigate safely.
Find out more: http://ow.ly/yvu850LyAP3
#DigitalFirst #AVCS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NavTomorrow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38.0952 %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95145954"/>
                  </a:ext>
                </a:extLst>
              </a:tr>
            </a:tbl>
          </a:graphicData>
        </a:graphic>
      </p:graphicFrame>
      <p:sp>
        <p:nvSpPr>
          <p:cNvPr id="4" name="Text Placeholder 3">
            <a:extLst>
              <a:ext uri="{FF2B5EF4-FFF2-40B4-BE49-F238E27FC236}">
                <a16:creationId xmlns:a16="http://schemas.microsoft.com/office/drawing/2014/main" id="{2BC191A8-E0E1-47E4-918F-2C796A45663E}"/>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2426460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04247-0202-4DF2-8C7E-0326D94AB86E}"/>
              </a:ext>
            </a:extLst>
          </p:cNvPr>
          <p:cNvSpPr>
            <a:spLocks noGrp="1"/>
          </p:cNvSpPr>
          <p:nvPr>
            <p:ph type="title"/>
          </p:nvPr>
        </p:nvSpPr>
        <p:spPr/>
        <p:txBody>
          <a:bodyPr/>
          <a:lstStyle/>
          <a:p>
            <a:r>
              <a:rPr lang="en-US"/>
              <a:t>Facebook Facebook Posts: Best Engagement | 2 profiles - 4 of 10</a:t>
            </a:r>
          </a:p>
        </p:txBody>
      </p:sp>
      <p:graphicFrame>
        <p:nvGraphicFramePr>
          <p:cNvPr id="5" name="Table Placeholder 4">
            <a:extLst>
              <a:ext uri="{FF2B5EF4-FFF2-40B4-BE49-F238E27FC236}">
                <a16:creationId xmlns:a16="http://schemas.microsoft.com/office/drawing/2014/main" id="{480A771B-1C06-4E59-95DB-6E0781843042}"/>
              </a:ext>
            </a:extLst>
          </p:cNvPr>
          <p:cNvGraphicFramePr>
            <a:graphicFrameLocks noGrp="1"/>
          </p:cNvGraphicFramePr>
          <p:nvPr>
            <p:ph type="tbl" sz="quarter" idx="13"/>
            <p:extLst>
              <p:ext uri="{D42A27DB-BD31-4B8C-83A1-F6EECF244321}">
                <p14:modId xmlns:p14="http://schemas.microsoft.com/office/powerpoint/2010/main" val="1476707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992245311"/>
                    </a:ext>
                  </a:extLst>
                </a:gridCol>
                <a:gridCol w="905256">
                  <a:extLst>
                    <a:ext uri="{9D8B030D-6E8A-4147-A177-3AD203B41FA5}">
                      <a16:colId xmlns:a16="http://schemas.microsoft.com/office/drawing/2014/main" val="2835129437"/>
                    </a:ext>
                  </a:extLst>
                </a:gridCol>
                <a:gridCol w="329184">
                  <a:extLst>
                    <a:ext uri="{9D8B030D-6E8A-4147-A177-3AD203B41FA5}">
                      <a16:colId xmlns:a16="http://schemas.microsoft.com/office/drawing/2014/main" val="1578814278"/>
                    </a:ext>
                  </a:extLst>
                </a:gridCol>
                <a:gridCol w="329184">
                  <a:extLst>
                    <a:ext uri="{9D8B030D-6E8A-4147-A177-3AD203B41FA5}">
                      <a16:colId xmlns:a16="http://schemas.microsoft.com/office/drawing/2014/main" val="1039889367"/>
                    </a:ext>
                  </a:extLst>
                </a:gridCol>
                <a:gridCol w="329184">
                  <a:extLst>
                    <a:ext uri="{9D8B030D-6E8A-4147-A177-3AD203B41FA5}">
                      <a16:colId xmlns:a16="http://schemas.microsoft.com/office/drawing/2014/main" val="3578061521"/>
                    </a:ext>
                  </a:extLst>
                </a:gridCol>
                <a:gridCol w="329184">
                  <a:extLst>
                    <a:ext uri="{9D8B030D-6E8A-4147-A177-3AD203B41FA5}">
                      <a16:colId xmlns:a16="http://schemas.microsoft.com/office/drawing/2014/main" val="1609550432"/>
                    </a:ext>
                  </a:extLst>
                </a:gridCol>
                <a:gridCol w="329184">
                  <a:extLst>
                    <a:ext uri="{9D8B030D-6E8A-4147-A177-3AD203B41FA5}">
                      <a16:colId xmlns:a16="http://schemas.microsoft.com/office/drawing/2014/main" val="79116223"/>
                    </a:ext>
                  </a:extLst>
                </a:gridCol>
                <a:gridCol w="329184">
                  <a:extLst>
                    <a:ext uri="{9D8B030D-6E8A-4147-A177-3AD203B41FA5}">
                      <a16:colId xmlns:a16="http://schemas.microsoft.com/office/drawing/2014/main" val="1271072325"/>
                    </a:ext>
                  </a:extLst>
                </a:gridCol>
                <a:gridCol w="329184">
                  <a:extLst>
                    <a:ext uri="{9D8B030D-6E8A-4147-A177-3AD203B41FA5}">
                      <a16:colId xmlns:a16="http://schemas.microsoft.com/office/drawing/2014/main" val="1249611348"/>
                    </a:ext>
                  </a:extLst>
                </a:gridCol>
                <a:gridCol w="329184">
                  <a:extLst>
                    <a:ext uri="{9D8B030D-6E8A-4147-A177-3AD203B41FA5}">
                      <a16:colId xmlns:a16="http://schemas.microsoft.com/office/drawing/2014/main" val="4026802334"/>
                    </a:ext>
                  </a:extLst>
                </a:gridCol>
                <a:gridCol w="329184">
                  <a:extLst>
                    <a:ext uri="{9D8B030D-6E8A-4147-A177-3AD203B41FA5}">
                      <a16:colId xmlns:a16="http://schemas.microsoft.com/office/drawing/2014/main" val="3494681215"/>
                    </a:ext>
                  </a:extLst>
                </a:gridCol>
                <a:gridCol w="329184">
                  <a:extLst>
                    <a:ext uri="{9D8B030D-6E8A-4147-A177-3AD203B41FA5}">
                      <a16:colId xmlns:a16="http://schemas.microsoft.com/office/drawing/2014/main" val="3371361676"/>
                    </a:ext>
                  </a:extLst>
                </a:gridCol>
                <a:gridCol w="329184">
                  <a:extLst>
                    <a:ext uri="{9D8B030D-6E8A-4147-A177-3AD203B41FA5}">
                      <a16:colId xmlns:a16="http://schemas.microsoft.com/office/drawing/2014/main" val="4227772026"/>
                    </a:ext>
                  </a:extLst>
                </a:gridCol>
                <a:gridCol w="329184">
                  <a:extLst>
                    <a:ext uri="{9D8B030D-6E8A-4147-A177-3AD203B41FA5}">
                      <a16:colId xmlns:a16="http://schemas.microsoft.com/office/drawing/2014/main" val="3613466626"/>
                    </a:ext>
                  </a:extLst>
                </a:gridCol>
                <a:gridCol w="329184">
                  <a:extLst>
                    <a:ext uri="{9D8B030D-6E8A-4147-A177-3AD203B41FA5}">
                      <a16:colId xmlns:a16="http://schemas.microsoft.com/office/drawing/2014/main" val="3060207221"/>
                    </a:ext>
                  </a:extLst>
                </a:gridCol>
                <a:gridCol w="329184">
                  <a:extLst>
                    <a:ext uri="{9D8B030D-6E8A-4147-A177-3AD203B41FA5}">
                      <a16:colId xmlns:a16="http://schemas.microsoft.com/office/drawing/2014/main" val="2387209288"/>
                    </a:ext>
                  </a:extLst>
                </a:gridCol>
                <a:gridCol w="329184">
                  <a:extLst>
                    <a:ext uri="{9D8B030D-6E8A-4147-A177-3AD203B41FA5}">
                      <a16:colId xmlns:a16="http://schemas.microsoft.com/office/drawing/2014/main" val="199898119"/>
                    </a:ext>
                  </a:extLst>
                </a:gridCol>
                <a:gridCol w="329184">
                  <a:extLst>
                    <a:ext uri="{9D8B030D-6E8A-4147-A177-3AD203B41FA5}">
                      <a16:colId xmlns:a16="http://schemas.microsoft.com/office/drawing/2014/main" val="483100939"/>
                    </a:ext>
                  </a:extLst>
                </a:gridCol>
                <a:gridCol w="329184">
                  <a:extLst>
                    <a:ext uri="{9D8B030D-6E8A-4147-A177-3AD203B41FA5}">
                      <a16:colId xmlns:a16="http://schemas.microsoft.com/office/drawing/2014/main" val="2163308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24625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 - 2022-12-09 08:03:35</a:t>
                      </a:r>
                      <a:r>
                        <a:rPr kumimoji="0" lang="en-US" sz="1000" b="0" i="0" u="none" strike="noStrike" kern="1200" cap="none" spc="0" normalizeH="0" baseline="0" noProof="0">
                          <a:ln>
                            <a:noFill/>
                          </a:ln>
                          <a:solidFill>
                            <a:prstClr val="black"/>
                          </a:solidFill>
                          <a:effectLst/>
                          <a:uLnTx/>
                          <a:uFillTx/>
                          <a:latin typeface="+mn-lt"/>
                          <a:ea typeface="+mn-ea"/>
                          <a:cs typeface="+mn-cs"/>
                        </a:rPr>
                        <a:t>
 Season’s greetings from the UK Hydrographic Office, with particular thoughts and best wishes to those serving at sea. 
Wishing you all good health and prosperity for 2023. 
#SeasonsGreetings
http://ow.ly/3GXM50LXFXy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36127411"/>
                  </a:ext>
                </a:extLst>
              </a:tr>
            </a:tbl>
          </a:graphicData>
        </a:graphic>
      </p:graphicFrame>
      <p:sp>
        <p:nvSpPr>
          <p:cNvPr id="4" name="Text Placeholder 3">
            <a:extLst>
              <a:ext uri="{FF2B5EF4-FFF2-40B4-BE49-F238E27FC236}">
                <a16:creationId xmlns:a16="http://schemas.microsoft.com/office/drawing/2014/main" id="{438E5062-48E7-42F6-B70F-A94183B9E2E3}"/>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26118574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BCBDC-2DF1-4F16-AC2E-1A4CC356CC54}"/>
              </a:ext>
            </a:extLst>
          </p:cNvPr>
          <p:cNvSpPr>
            <a:spLocks noGrp="1"/>
          </p:cNvSpPr>
          <p:nvPr>
            <p:ph type="title"/>
          </p:nvPr>
        </p:nvSpPr>
        <p:spPr/>
        <p:txBody>
          <a:bodyPr/>
          <a:lstStyle/>
          <a:p>
            <a:r>
              <a:rPr lang="en-US"/>
              <a:t>Facebook Facebook Posts: Best Engagement | 2 profiles - 5 of 10</a:t>
            </a:r>
          </a:p>
        </p:txBody>
      </p:sp>
      <p:graphicFrame>
        <p:nvGraphicFramePr>
          <p:cNvPr id="5" name="Table Placeholder 4">
            <a:extLst>
              <a:ext uri="{FF2B5EF4-FFF2-40B4-BE49-F238E27FC236}">
                <a16:creationId xmlns:a16="http://schemas.microsoft.com/office/drawing/2014/main" id="{E87D8405-CEE5-4A0E-87EB-40A055641D05}"/>
              </a:ext>
            </a:extLst>
          </p:cNvPr>
          <p:cNvGraphicFramePr>
            <a:graphicFrameLocks noGrp="1"/>
          </p:cNvGraphicFramePr>
          <p:nvPr>
            <p:ph type="tbl" sz="quarter" idx="13"/>
            <p:extLst>
              <p:ext uri="{D42A27DB-BD31-4B8C-83A1-F6EECF244321}">
                <p14:modId xmlns:p14="http://schemas.microsoft.com/office/powerpoint/2010/main" val="1812703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331127831"/>
                    </a:ext>
                  </a:extLst>
                </a:gridCol>
                <a:gridCol w="905256">
                  <a:extLst>
                    <a:ext uri="{9D8B030D-6E8A-4147-A177-3AD203B41FA5}">
                      <a16:colId xmlns:a16="http://schemas.microsoft.com/office/drawing/2014/main" val="423200467"/>
                    </a:ext>
                  </a:extLst>
                </a:gridCol>
                <a:gridCol w="329184">
                  <a:extLst>
                    <a:ext uri="{9D8B030D-6E8A-4147-A177-3AD203B41FA5}">
                      <a16:colId xmlns:a16="http://schemas.microsoft.com/office/drawing/2014/main" val="1242471907"/>
                    </a:ext>
                  </a:extLst>
                </a:gridCol>
                <a:gridCol w="329184">
                  <a:extLst>
                    <a:ext uri="{9D8B030D-6E8A-4147-A177-3AD203B41FA5}">
                      <a16:colId xmlns:a16="http://schemas.microsoft.com/office/drawing/2014/main" val="3792016989"/>
                    </a:ext>
                  </a:extLst>
                </a:gridCol>
                <a:gridCol w="329184">
                  <a:extLst>
                    <a:ext uri="{9D8B030D-6E8A-4147-A177-3AD203B41FA5}">
                      <a16:colId xmlns:a16="http://schemas.microsoft.com/office/drawing/2014/main" val="2170930690"/>
                    </a:ext>
                  </a:extLst>
                </a:gridCol>
                <a:gridCol w="329184">
                  <a:extLst>
                    <a:ext uri="{9D8B030D-6E8A-4147-A177-3AD203B41FA5}">
                      <a16:colId xmlns:a16="http://schemas.microsoft.com/office/drawing/2014/main" val="3670030913"/>
                    </a:ext>
                  </a:extLst>
                </a:gridCol>
                <a:gridCol w="329184">
                  <a:extLst>
                    <a:ext uri="{9D8B030D-6E8A-4147-A177-3AD203B41FA5}">
                      <a16:colId xmlns:a16="http://schemas.microsoft.com/office/drawing/2014/main" val="3611687213"/>
                    </a:ext>
                  </a:extLst>
                </a:gridCol>
                <a:gridCol w="329184">
                  <a:extLst>
                    <a:ext uri="{9D8B030D-6E8A-4147-A177-3AD203B41FA5}">
                      <a16:colId xmlns:a16="http://schemas.microsoft.com/office/drawing/2014/main" val="3522248244"/>
                    </a:ext>
                  </a:extLst>
                </a:gridCol>
                <a:gridCol w="329184">
                  <a:extLst>
                    <a:ext uri="{9D8B030D-6E8A-4147-A177-3AD203B41FA5}">
                      <a16:colId xmlns:a16="http://schemas.microsoft.com/office/drawing/2014/main" val="3924054383"/>
                    </a:ext>
                  </a:extLst>
                </a:gridCol>
                <a:gridCol w="329184">
                  <a:extLst>
                    <a:ext uri="{9D8B030D-6E8A-4147-A177-3AD203B41FA5}">
                      <a16:colId xmlns:a16="http://schemas.microsoft.com/office/drawing/2014/main" val="2088104053"/>
                    </a:ext>
                  </a:extLst>
                </a:gridCol>
                <a:gridCol w="329184">
                  <a:extLst>
                    <a:ext uri="{9D8B030D-6E8A-4147-A177-3AD203B41FA5}">
                      <a16:colId xmlns:a16="http://schemas.microsoft.com/office/drawing/2014/main" val="971473646"/>
                    </a:ext>
                  </a:extLst>
                </a:gridCol>
                <a:gridCol w="329184">
                  <a:extLst>
                    <a:ext uri="{9D8B030D-6E8A-4147-A177-3AD203B41FA5}">
                      <a16:colId xmlns:a16="http://schemas.microsoft.com/office/drawing/2014/main" val="1758331218"/>
                    </a:ext>
                  </a:extLst>
                </a:gridCol>
                <a:gridCol w="329184">
                  <a:extLst>
                    <a:ext uri="{9D8B030D-6E8A-4147-A177-3AD203B41FA5}">
                      <a16:colId xmlns:a16="http://schemas.microsoft.com/office/drawing/2014/main" val="2337340422"/>
                    </a:ext>
                  </a:extLst>
                </a:gridCol>
                <a:gridCol w="329184">
                  <a:extLst>
                    <a:ext uri="{9D8B030D-6E8A-4147-A177-3AD203B41FA5}">
                      <a16:colId xmlns:a16="http://schemas.microsoft.com/office/drawing/2014/main" val="2765148730"/>
                    </a:ext>
                  </a:extLst>
                </a:gridCol>
                <a:gridCol w="329184">
                  <a:extLst>
                    <a:ext uri="{9D8B030D-6E8A-4147-A177-3AD203B41FA5}">
                      <a16:colId xmlns:a16="http://schemas.microsoft.com/office/drawing/2014/main" val="2227091135"/>
                    </a:ext>
                  </a:extLst>
                </a:gridCol>
                <a:gridCol w="329184">
                  <a:extLst>
                    <a:ext uri="{9D8B030D-6E8A-4147-A177-3AD203B41FA5}">
                      <a16:colId xmlns:a16="http://schemas.microsoft.com/office/drawing/2014/main" val="2839742795"/>
                    </a:ext>
                  </a:extLst>
                </a:gridCol>
                <a:gridCol w="329184">
                  <a:extLst>
                    <a:ext uri="{9D8B030D-6E8A-4147-A177-3AD203B41FA5}">
                      <a16:colId xmlns:a16="http://schemas.microsoft.com/office/drawing/2014/main" val="3238078818"/>
                    </a:ext>
                  </a:extLst>
                </a:gridCol>
                <a:gridCol w="329184">
                  <a:extLst>
                    <a:ext uri="{9D8B030D-6E8A-4147-A177-3AD203B41FA5}">
                      <a16:colId xmlns:a16="http://schemas.microsoft.com/office/drawing/2014/main" val="4291196283"/>
                    </a:ext>
                  </a:extLst>
                </a:gridCol>
                <a:gridCol w="329184">
                  <a:extLst>
                    <a:ext uri="{9D8B030D-6E8A-4147-A177-3AD203B41FA5}">
                      <a16:colId xmlns:a16="http://schemas.microsoft.com/office/drawing/2014/main" val="1295638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671713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ADMIRALTY - 2022-03-02 15:46:12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07843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ADMIRALTY - 2022-02-02 12:13:29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60074404"/>
                  </a:ext>
                </a:extLst>
              </a:tr>
            </a:tbl>
          </a:graphicData>
        </a:graphic>
      </p:graphicFrame>
      <p:sp>
        <p:nvSpPr>
          <p:cNvPr id="4" name="Text Placeholder 3">
            <a:extLst>
              <a:ext uri="{FF2B5EF4-FFF2-40B4-BE49-F238E27FC236}">
                <a16:creationId xmlns:a16="http://schemas.microsoft.com/office/drawing/2014/main" id="{90C545EA-2EB5-401F-AB1E-D08B39C4341F}"/>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38934341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4A4E9-D682-4882-8E55-E7EC6E1590D0}"/>
              </a:ext>
            </a:extLst>
          </p:cNvPr>
          <p:cNvSpPr>
            <a:spLocks noGrp="1"/>
          </p:cNvSpPr>
          <p:nvPr>
            <p:ph type="title"/>
          </p:nvPr>
        </p:nvSpPr>
        <p:spPr/>
        <p:txBody>
          <a:bodyPr/>
          <a:lstStyle/>
          <a:p>
            <a:r>
              <a:rPr lang="en-US"/>
              <a:t>Facebook Facebook Posts: Best Engagement | 2 profiles - 6 of 10</a:t>
            </a:r>
          </a:p>
        </p:txBody>
      </p:sp>
      <p:graphicFrame>
        <p:nvGraphicFramePr>
          <p:cNvPr id="5" name="Table Placeholder 4">
            <a:extLst>
              <a:ext uri="{FF2B5EF4-FFF2-40B4-BE49-F238E27FC236}">
                <a16:creationId xmlns:a16="http://schemas.microsoft.com/office/drawing/2014/main" id="{06130DBE-B0F1-4813-8AB6-02710A969437}"/>
              </a:ext>
            </a:extLst>
          </p:cNvPr>
          <p:cNvGraphicFramePr>
            <a:graphicFrameLocks noGrp="1"/>
          </p:cNvGraphicFramePr>
          <p:nvPr>
            <p:ph type="tbl" sz="quarter" idx="13"/>
            <p:extLst>
              <p:ext uri="{D42A27DB-BD31-4B8C-83A1-F6EECF244321}">
                <p14:modId xmlns:p14="http://schemas.microsoft.com/office/powerpoint/2010/main" val="2213003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285837597"/>
                    </a:ext>
                  </a:extLst>
                </a:gridCol>
                <a:gridCol w="905256">
                  <a:extLst>
                    <a:ext uri="{9D8B030D-6E8A-4147-A177-3AD203B41FA5}">
                      <a16:colId xmlns:a16="http://schemas.microsoft.com/office/drawing/2014/main" val="3076283365"/>
                    </a:ext>
                  </a:extLst>
                </a:gridCol>
                <a:gridCol w="329184">
                  <a:extLst>
                    <a:ext uri="{9D8B030D-6E8A-4147-A177-3AD203B41FA5}">
                      <a16:colId xmlns:a16="http://schemas.microsoft.com/office/drawing/2014/main" val="3548186756"/>
                    </a:ext>
                  </a:extLst>
                </a:gridCol>
                <a:gridCol w="329184">
                  <a:extLst>
                    <a:ext uri="{9D8B030D-6E8A-4147-A177-3AD203B41FA5}">
                      <a16:colId xmlns:a16="http://schemas.microsoft.com/office/drawing/2014/main" val="2110982167"/>
                    </a:ext>
                  </a:extLst>
                </a:gridCol>
                <a:gridCol w="329184">
                  <a:extLst>
                    <a:ext uri="{9D8B030D-6E8A-4147-A177-3AD203B41FA5}">
                      <a16:colId xmlns:a16="http://schemas.microsoft.com/office/drawing/2014/main" val="3760941633"/>
                    </a:ext>
                  </a:extLst>
                </a:gridCol>
                <a:gridCol w="329184">
                  <a:extLst>
                    <a:ext uri="{9D8B030D-6E8A-4147-A177-3AD203B41FA5}">
                      <a16:colId xmlns:a16="http://schemas.microsoft.com/office/drawing/2014/main" val="421040816"/>
                    </a:ext>
                  </a:extLst>
                </a:gridCol>
                <a:gridCol w="329184">
                  <a:extLst>
                    <a:ext uri="{9D8B030D-6E8A-4147-A177-3AD203B41FA5}">
                      <a16:colId xmlns:a16="http://schemas.microsoft.com/office/drawing/2014/main" val="3949529112"/>
                    </a:ext>
                  </a:extLst>
                </a:gridCol>
                <a:gridCol w="329184">
                  <a:extLst>
                    <a:ext uri="{9D8B030D-6E8A-4147-A177-3AD203B41FA5}">
                      <a16:colId xmlns:a16="http://schemas.microsoft.com/office/drawing/2014/main" val="962496354"/>
                    </a:ext>
                  </a:extLst>
                </a:gridCol>
                <a:gridCol w="329184">
                  <a:extLst>
                    <a:ext uri="{9D8B030D-6E8A-4147-A177-3AD203B41FA5}">
                      <a16:colId xmlns:a16="http://schemas.microsoft.com/office/drawing/2014/main" val="2743771668"/>
                    </a:ext>
                  </a:extLst>
                </a:gridCol>
                <a:gridCol w="329184">
                  <a:extLst>
                    <a:ext uri="{9D8B030D-6E8A-4147-A177-3AD203B41FA5}">
                      <a16:colId xmlns:a16="http://schemas.microsoft.com/office/drawing/2014/main" val="3173287407"/>
                    </a:ext>
                  </a:extLst>
                </a:gridCol>
                <a:gridCol w="329184">
                  <a:extLst>
                    <a:ext uri="{9D8B030D-6E8A-4147-A177-3AD203B41FA5}">
                      <a16:colId xmlns:a16="http://schemas.microsoft.com/office/drawing/2014/main" val="913927568"/>
                    </a:ext>
                  </a:extLst>
                </a:gridCol>
                <a:gridCol w="329184">
                  <a:extLst>
                    <a:ext uri="{9D8B030D-6E8A-4147-A177-3AD203B41FA5}">
                      <a16:colId xmlns:a16="http://schemas.microsoft.com/office/drawing/2014/main" val="788749866"/>
                    </a:ext>
                  </a:extLst>
                </a:gridCol>
                <a:gridCol w="329184">
                  <a:extLst>
                    <a:ext uri="{9D8B030D-6E8A-4147-A177-3AD203B41FA5}">
                      <a16:colId xmlns:a16="http://schemas.microsoft.com/office/drawing/2014/main" val="4134342513"/>
                    </a:ext>
                  </a:extLst>
                </a:gridCol>
                <a:gridCol w="329184">
                  <a:extLst>
                    <a:ext uri="{9D8B030D-6E8A-4147-A177-3AD203B41FA5}">
                      <a16:colId xmlns:a16="http://schemas.microsoft.com/office/drawing/2014/main" val="3505411991"/>
                    </a:ext>
                  </a:extLst>
                </a:gridCol>
                <a:gridCol w="329184">
                  <a:extLst>
                    <a:ext uri="{9D8B030D-6E8A-4147-A177-3AD203B41FA5}">
                      <a16:colId xmlns:a16="http://schemas.microsoft.com/office/drawing/2014/main" val="3881221098"/>
                    </a:ext>
                  </a:extLst>
                </a:gridCol>
                <a:gridCol w="329184">
                  <a:extLst>
                    <a:ext uri="{9D8B030D-6E8A-4147-A177-3AD203B41FA5}">
                      <a16:colId xmlns:a16="http://schemas.microsoft.com/office/drawing/2014/main" val="1776580036"/>
                    </a:ext>
                  </a:extLst>
                </a:gridCol>
                <a:gridCol w="329184">
                  <a:extLst>
                    <a:ext uri="{9D8B030D-6E8A-4147-A177-3AD203B41FA5}">
                      <a16:colId xmlns:a16="http://schemas.microsoft.com/office/drawing/2014/main" val="2424934858"/>
                    </a:ext>
                  </a:extLst>
                </a:gridCol>
                <a:gridCol w="329184">
                  <a:extLst>
                    <a:ext uri="{9D8B030D-6E8A-4147-A177-3AD203B41FA5}">
                      <a16:colId xmlns:a16="http://schemas.microsoft.com/office/drawing/2014/main" val="3609362992"/>
                    </a:ext>
                  </a:extLst>
                </a:gridCol>
                <a:gridCol w="329184">
                  <a:extLst>
                    <a:ext uri="{9D8B030D-6E8A-4147-A177-3AD203B41FA5}">
                      <a16:colId xmlns:a16="http://schemas.microsoft.com/office/drawing/2014/main" val="47857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361756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 - 2022-07-26 12:02:14</a:t>
                      </a:r>
                      <a:r>
                        <a:rPr kumimoji="0" lang="en-US" sz="1000" b="0" i="0" u="none" strike="noStrike" kern="1200" cap="none" spc="0" normalizeH="0" baseline="0" noProof="0">
                          <a:ln>
                            <a:noFill/>
                          </a:ln>
                          <a:solidFill>
                            <a:prstClr val="black"/>
                          </a:solidFill>
                          <a:effectLst/>
                          <a:uLnTx/>
                          <a:uFillTx/>
                          <a:latin typeface="+mn-lt"/>
                          <a:ea typeface="+mn-ea"/>
                          <a:cs typeface="+mn-cs"/>
                        </a:rPr>
                        <a:t>
 NEWS UPDATE: The UK Hydrographic Office intends to withdraw ADMIRALTY Standard Nautical Charts (SNCs) and Thematic Charts from production by late 2026. 
We will continue to support the needs of today’s mariners and users of SNCs during the withdrawal of our paper chart portfolio. The transition will focus on developing and delivering ADMIRALTY digital services that promote safe, secure and thriving oceans.
Find out more: https://www.admiralty.co.uk/news/UK-Hydrographic-Office-announces-intention-to-withdraw-from-paper-chart-production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NavToday, NavTomorrow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33179654"/>
                  </a:ext>
                </a:extLst>
              </a:tr>
            </a:tbl>
          </a:graphicData>
        </a:graphic>
      </p:graphicFrame>
      <p:sp>
        <p:nvSpPr>
          <p:cNvPr id="4" name="Text Placeholder 3">
            <a:extLst>
              <a:ext uri="{FF2B5EF4-FFF2-40B4-BE49-F238E27FC236}">
                <a16:creationId xmlns:a16="http://schemas.microsoft.com/office/drawing/2014/main" id="{2701B0A3-F3C1-47F6-8A86-92D02111D779}"/>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1027224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CC97D-7D8A-4A73-AA37-9AE64DC39A5D}"/>
              </a:ext>
            </a:extLst>
          </p:cNvPr>
          <p:cNvSpPr>
            <a:spLocks noGrp="1"/>
          </p:cNvSpPr>
          <p:nvPr>
            <p:ph type="title"/>
          </p:nvPr>
        </p:nvSpPr>
        <p:spPr/>
        <p:txBody>
          <a:bodyPr/>
          <a:lstStyle/>
          <a:p>
            <a:r>
              <a:rPr lang="en-US"/>
              <a:t>Facebook Facebook Posts: Best Engagement | 2 profiles - 7 of 10</a:t>
            </a:r>
          </a:p>
        </p:txBody>
      </p:sp>
      <p:graphicFrame>
        <p:nvGraphicFramePr>
          <p:cNvPr id="5" name="Table Placeholder 4">
            <a:extLst>
              <a:ext uri="{FF2B5EF4-FFF2-40B4-BE49-F238E27FC236}">
                <a16:creationId xmlns:a16="http://schemas.microsoft.com/office/drawing/2014/main" id="{9587A3EB-7523-48E3-B7B8-2B1E59DFF519}"/>
              </a:ext>
            </a:extLst>
          </p:cNvPr>
          <p:cNvGraphicFramePr>
            <a:graphicFrameLocks noGrp="1"/>
          </p:cNvGraphicFramePr>
          <p:nvPr>
            <p:ph type="tbl" sz="quarter" idx="13"/>
            <p:extLst>
              <p:ext uri="{D42A27DB-BD31-4B8C-83A1-F6EECF244321}">
                <p14:modId xmlns:p14="http://schemas.microsoft.com/office/powerpoint/2010/main" val="215629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410291268"/>
                    </a:ext>
                  </a:extLst>
                </a:gridCol>
                <a:gridCol w="905256">
                  <a:extLst>
                    <a:ext uri="{9D8B030D-6E8A-4147-A177-3AD203B41FA5}">
                      <a16:colId xmlns:a16="http://schemas.microsoft.com/office/drawing/2014/main" val="431115744"/>
                    </a:ext>
                  </a:extLst>
                </a:gridCol>
                <a:gridCol w="329184">
                  <a:extLst>
                    <a:ext uri="{9D8B030D-6E8A-4147-A177-3AD203B41FA5}">
                      <a16:colId xmlns:a16="http://schemas.microsoft.com/office/drawing/2014/main" val="1119893089"/>
                    </a:ext>
                  </a:extLst>
                </a:gridCol>
                <a:gridCol w="329184">
                  <a:extLst>
                    <a:ext uri="{9D8B030D-6E8A-4147-A177-3AD203B41FA5}">
                      <a16:colId xmlns:a16="http://schemas.microsoft.com/office/drawing/2014/main" val="3521886296"/>
                    </a:ext>
                  </a:extLst>
                </a:gridCol>
                <a:gridCol w="329184">
                  <a:extLst>
                    <a:ext uri="{9D8B030D-6E8A-4147-A177-3AD203B41FA5}">
                      <a16:colId xmlns:a16="http://schemas.microsoft.com/office/drawing/2014/main" val="1669264687"/>
                    </a:ext>
                  </a:extLst>
                </a:gridCol>
                <a:gridCol w="329184">
                  <a:extLst>
                    <a:ext uri="{9D8B030D-6E8A-4147-A177-3AD203B41FA5}">
                      <a16:colId xmlns:a16="http://schemas.microsoft.com/office/drawing/2014/main" val="3641289666"/>
                    </a:ext>
                  </a:extLst>
                </a:gridCol>
                <a:gridCol w="329184">
                  <a:extLst>
                    <a:ext uri="{9D8B030D-6E8A-4147-A177-3AD203B41FA5}">
                      <a16:colId xmlns:a16="http://schemas.microsoft.com/office/drawing/2014/main" val="325852558"/>
                    </a:ext>
                  </a:extLst>
                </a:gridCol>
                <a:gridCol w="329184">
                  <a:extLst>
                    <a:ext uri="{9D8B030D-6E8A-4147-A177-3AD203B41FA5}">
                      <a16:colId xmlns:a16="http://schemas.microsoft.com/office/drawing/2014/main" val="3589054097"/>
                    </a:ext>
                  </a:extLst>
                </a:gridCol>
                <a:gridCol w="329184">
                  <a:extLst>
                    <a:ext uri="{9D8B030D-6E8A-4147-A177-3AD203B41FA5}">
                      <a16:colId xmlns:a16="http://schemas.microsoft.com/office/drawing/2014/main" val="3198938325"/>
                    </a:ext>
                  </a:extLst>
                </a:gridCol>
                <a:gridCol w="329184">
                  <a:extLst>
                    <a:ext uri="{9D8B030D-6E8A-4147-A177-3AD203B41FA5}">
                      <a16:colId xmlns:a16="http://schemas.microsoft.com/office/drawing/2014/main" val="2442660622"/>
                    </a:ext>
                  </a:extLst>
                </a:gridCol>
                <a:gridCol w="329184">
                  <a:extLst>
                    <a:ext uri="{9D8B030D-6E8A-4147-A177-3AD203B41FA5}">
                      <a16:colId xmlns:a16="http://schemas.microsoft.com/office/drawing/2014/main" val="3142761848"/>
                    </a:ext>
                  </a:extLst>
                </a:gridCol>
                <a:gridCol w="329184">
                  <a:extLst>
                    <a:ext uri="{9D8B030D-6E8A-4147-A177-3AD203B41FA5}">
                      <a16:colId xmlns:a16="http://schemas.microsoft.com/office/drawing/2014/main" val="3337513521"/>
                    </a:ext>
                  </a:extLst>
                </a:gridCol>
                <a:gridCol w="329184">
                  <a:extLst>
                    <a:ext uri="{9D8B030D-6E8A-4147-A177-3AD203B41FA5}">
                      <a16:colId xmlns:a16="http://schemas.microsoft.com/office/drawing/2014/main" val="180272454"/>
                    </a:ext>
                  </a:extLst>
                </a:gridCol>
                <a:gridCol w="329184">
                  <a:extLst>
                    <a:ext uri="{9D8B030D-6E8A-4147-A177-3AD203B41FA5}">
                      <a16:colId xmlns:a16="http://schemas.microsoft.com/office/drawing/2014/main" val="2034471419"/>
                    </a:ext>
                  </a:extLst>
                </a:gridCol>
                <a:gridCol w="329184">
                  <a:extLst>
                    <a:ext uri="{9D8B030D-6E8A-4147-A177-3AD203B41FA5}">
                      <a16:colId xmlns:a16="http://schemas.microsoft.com/office/drawing/2014/main" val="3639188328"/>
                    </a:ext>
                  </a:extLst>
                </a:gridCol>
                <a:gridCol w="329184">
                  <a:extLst>
                    <a:ext uri="{9D8B030D-6E8A-4147-A177-3AD203B41FA5}">
                      <a16:colId xmlns:a16="http://schemas.microsoft.com/office/drawing/2014/main" val="2046440585"/>
                    </a:ext>
                  </a:extLst>
                </a:gridCol>
                <a:gridCol w="329184">
                  <a:extLst>
                    <a:ext uri="{9D8B030D-6E8A-4147-A177-3AD203B41FA5}">
                      <a16:colId xmlns:a16="http://schemas.microsoft.com/office/drawing/2014/main" val="736568013"/>
                    </a:ext>
                  </a:extLst>
                </a:gridCol>
                <a:gridCol w="329184">
                  <a:extLst>
                    <a:ext uri="{9D8B030D-6E8A-4147-A177-3AD203B41FA5}">
                      <a16:colId xmlns:a16="http://schemas.microsoft.com/office/drawing/2014/main" val="2741365601"/>
                    </a:ext>
                  </a:extLst>
                </a:gridCol>
                <a:gridCol w="329184">
                  <a:extLst>
                    <a:ext uri="{9D8B030D-6E8A-4147-A177-3AD203B41FA5}">
                      <a16:colId xmlns:a16="http://schemas.microsoft.com/office/drawing/2014/main" val="2178091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617750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 - 2022-06-09 12:00:05</a:t>
                      </a:r>
                      <a:r>
                        <a:rPr kumimoji="0" lang="en-US" sz="1000" b="0" i="0" u="none" strike="noStrike" kern="1200" cap="none" spc="0" normalizeH="0" baseline="0" noProof="0">
                          <a:ln>
                            <a:noFill/>
                          </a:ln>
                          <a:solidFill>
                            <a:prstClr val="black"/>
                          </a:solidFill>
                          <a:effectLst/>
                          <a:uLnTx/>
                          <a:uFillTx/>
                          <a:latin typeface="+mn-lt"/>
                          <a:ea typeface="+mn-ea"/>
                          <a:cs typeface="+mn-cs"/>
                        </a:rPr>
                        <a:t>
 To celebrate #InternationalArchivesDay we're sharing a collection of images from our UK Hydrographic Office archives. The UKHO archive contains hundreds of thousands of hydrographic and navigational documents, some dating from the 17th century.
The collection includes a chart produced in 1919, a copper printing press in operation in 1952 and The Issues Branch taken in 1916.
Find out more: https://www.gov.uk/guidance/the-ukho-archive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NavToday, NavTomorrow, Archives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27493759"/>
                  </a:ext>
                </a:extLst>
              </a:tr>
            </a:tbl>
          </a:graphicData>
        </a:graphic>
      </p:graphicFrame>
      <p:sp>
        <p:nvSpPr>
          <p:cNvPr id="4" name="Text Placeholder 3">
            <a:extLst>
              <a:ext uri="{FF2B5EF4-FFF2-40B4-BE49-F238E27FC236}">
                <a16:creationId xmlns:a16="http://schemas.microsoft.com/office/drawing/2014/main" id="{75CE39FE-1937-4EE3-A815-10A572635AB9}"/>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25581654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F2734-1B64-4AA0-92A9-DC1E254BF504}"/>
              </a:ext>
            </a:extLst>
          </p:cNvPr>
          <p:cNvSpPr>
            <a:spLocks noGrp="1"/>
          </p:cNvSpPr>
          <p:nvPr>
            <p:ph type="title"/>
          </p:nvPr>
        </p:nvSpPr>
        <p:spPr/>
        <p:txBody>
          <a:bodyPr/>
          <a:lstStyle/>
          <a:p>
            <a:r>
              <a:rPr lang="en-US"/>
              <a:t>Facebook Facebook Posts: Best Engagement | 2 profiles - 8 of 10</a:t>
            </a:r>
          </a:p>
        </p:txBody>
      </p:sp>
      <p:graphicFrame>
        <p:nvGraphicFramePr>
          <p:cNvPr id="5" name="Table Placeholder 4">
            <a:extLst>
              <a:ext uri="{FF2B5EF4-FFF2-40B4-BE49-F238E27FC236}">
                <a16:creationId xmlns:a16="http://schemas.microsoft.com/office/drawing/2014/main" id="{CBAE29FC-5A2C-459F-BECC-F177AA3E42C7}"/>
              </a:ext>
            </a:extLst>
          </p:cNvPr>
          <p:cNvGraphicFramePr>
            <a:graphicFrameLocks noGrp="1"/>
          </p:cNvGraphicFramePr>
          <p:nvPr>
            <p:ph type="tbl" sz="quarter" idx="13"/>
            <p:extLst>
              <p:ext uri="{D42A27DB-BD31-4B8C-83A1-F6EECF244321}">
                <p14:modId xmlns:p14="http://schemas.microsoft.com/office/powerpoint/2010/main" val="1454460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222746012"/>
                    </a:ext>
                  </a:extLst>
                </a:gridCol>
                <a:gridCol w="905256">
                  <a:extLst>
                    <a:ext uri="{9D8B030D-6E8A-4147-A177-3AD203B41FA5}">
                      <a16:colId xmlns:a16="http://schemas.microsoft.com/office/drawing/2014/main" val="1935325102"/>
                    </a:ext>
                  </a:extLst>
                </a:gridCol>
                <a:gridCol w="329184">
                  <a:extLst>
                    <a:ext uri="{9D8B030D-6E8A-4147-A177-3AD203B41FA5}">
                      <a16:colId xmlns:a16="http://schemas.microsoft.com/office/drawing/2014/main" val="223953349"/>
                    </a:ext>
                  </a:extLst>
                </a:gridCol>
                <a:gridCol w="329184">
                  <a:extLst>
                    <a:ext uri="{9D8B030D-6E8A-4147-A177-3AD203B41FA5}">
                      <a16:colId xmlns:a16="http://schemas.microsoft.com/office/drawing/2014/main" val="3499569241"/>
                    </a:ext>
                  </a:extLst>
                </a:gridCol>
                <a:gridCol w="329184">
                  <a:extLst>
                    <a:ext uri="{9D8B030D-6E8A-4147-A177-3AD203B41FA5}">
                      <a16:colId xmlns:a16="http://schemas.microsoft.com/office/drawing/2014/main" val="59268513"/>
                    </a:ext>
                  </a:extLst>
                </a:gridCol>
                <a:gridCol w="329184">
                  <a:extLst>
                    <a:ext uri="{9D8B030D-6E8A-4147-A177-3AD203B41FA5}">
                      <a16:colId xmlns:a16="http://schemas.microsoft.com/office/drawing/2014/main" val="911475888"/>
                    </a:ext>
                  </a:extLst>
                </a:gridCol>
                <a:gridCol w="329184">
                  <a:extLst>
                    <a:ext uri="{9D8B030D-6E8A-4147-A177-3AD203B41FA5}">
                      <a16:colId xmlns:a16="http://schemas.microsoft.com/office/drawing/2014/main" val="3640462137"/>
                    </a:ext>
                  </a:extLst>
                </a:gridCol>
                <a:gridCol w="329184">
                  <a:extLst>
                    <a:ext uri="{9D8B030D-6E8A-4147-A177-3AD203B41FA5}">
                      <a16:colId xmlns:a16="http://schemas.microsoft.com/office/drawing/2014/main" val="2131248384"/>
                    </a:ext>
                  </a:extLst>
                </a:gridCol>
                <a:gridCol w="329184">
                  <a:extLst>
                    <a:ext uri="{9D8B030D-6E8A-4147-A177-3AD203B41FA5}">
                      <a16:colId xmlns:a16="http://schemas.microsoft.com/office/drawing/2014/main" val="1297549067"/>
                    </a:ext>
                  </a:extLst>
                </a:gridCol>
                <a:gridCol w="329184">
                  <a:extLst>
                    <a:ext uri="{9D8B030D-6E8A-4147-A177-3AD203B41FA5}">
                      <a16:colId xmlns:a16="http://schemas.microsoft.com/office/drawing/2014/main" val="2895777415"/>
                    </a:ext>
                  </a:extLst>
                </a:gridCol>
                <a:gridCol w="329184">
                  <a:extLst>
                    <a:ext uri="{9D8B030D-6E8A-4147-A177-3AD203B41FA5}">
                      <a16:colId xmlns:a16="http://schemas.microsoft.com/office/drawing/2014/main" val="1404312662"/>
                    </a:ext>
                  </a:extLst>
                </a:gridCol>
                <a:gridCol w="329184">
                  <a:extLst>
                    <a:ext uri="{9D8B030D-6E8A-4147-A177-3AD203B41FA5}">
                      <a16:colId xmlns:a16="http://schemas.microsoft.com/office/drawing/2014/main" val="3434514332"/>
                    </a:ext>
                  </a:extLst>
                </a:gridCol>
                <a:gridCol w="329184">
                  <a:extLst>
                    <a:ext uri="{9D8B030D-6E8A-4147-A177-3AD203B41FA5}">
                      <a16:colId xmlns:a16="http://schemas.microsoft.com/office/drawing/2014/main" val="290078965"/>
                    </a:ext>
                  </a:extLst>
                </a:gridCol>
                <a:gridCol w="329184">
                  <a:extLst>
                    <a:ext uri="{9D8B030D-6E8A-4147-A177-3AD203B41FA5}">
                      <a16:colId xmlns:a16="http://schemas.microsoft.com/office/drawing/2014/main" val="15707346"/>
                    </a:ext>
                  </a:extLst>
                </a:gridCol>
                <a:gridCol w="329184">
                  <a:extLst>
                    <a:ext uri="{9D8B030D-6E8A-4147-A177-3AD203B41FA5}">
                      <a16:colId xmlns:a16="http://schemas.microsoft.com/office/drawing/2014/main" val="996171675"/>
                    </a:ext>
                  </a:extLst>
                </a:gridCol>
                <a:gridCol w="329184">
                  <a:extLst>
                    <a:ext uri="{9D8B030D-6E8A-4147-A177-3AD203B41FA5}">
                      <a16:colId xmlns:a16="http://schemas.microsoft.com/office/drawing/2014/main" val="2684089335"/>
                    </a:ext>
                  </a:extLst>
                </a:gridCol>
                <a:gridCol w="329184">
                  <a:extLst>
                    <a:ext uri="{9D8B030D-6E8A-4147-A177-3AD203B41FA5}">
                      <a16:colId xmlns:a16="http://schemas.microsoft.com/office/drawing/2014/main" val="3249996698"/>
                    </a:ext>
                  </a:extLst>
                </a:gridCol>
                <a:gridCol w="329184">
                  <a:extLst>
                    <a:ext uri="{9D8B030D-6E8A-4147-A177-3AD203B41FA5}">
                      <a16:colId xmlns:a16="http://schemas.microsoft.com/office/drawing/2014/main" val="71831911"/>
                    </a:ext>
                  </a:extLst>
                </a:gridCol>
                <a:gridCol w="329184">
                  <a:extLst>
                    <a:ext uri="{9D8B030D-6E8A-4147-A177-3AD203B41FA5}">
                      <a16:colId xmlns:a16="http://schemas.microsoft.com/office/drawing/2014/main" val="856525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507152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 - 2022-08-02 11:32:40</a:t>
                      </a:r>
                      <a:r>
                        <a:rPr kumimoji="0" lang="en-US" sz="1000" b="0" i="0" u="none" strike="noStrike" kern="1200" cap="none" spc="0" normalizeH="0" baseline="0" noProof="0">
                          <a:ln>
                            <a:noFill/>
                          </a:ln>
                          <a:solidFill>
                            <a:prstClr val="black"/>
                          </a:solidFill>
                          <a:effectLst/>
                          <a:uLnTx/>
                          <a:uFillTx/>
                          <a:latin typeface="+mn-lt"/>
                          <a:ea typeface="+mn-ea"/>
                          <a:cs typeface="+mn-cs"/>
                        </a:rPr>
                        <a:t>
 The phased withdrawal from global paper chart production will be managed with all our customers and stakeholders, including the Maritime and Coastguard Agency and the Royal Institute of Navigation.
“The MCA recognises the benefits of official digital navigation products for safe navigation, at a time when paper products make up a minority of navigation products being used at sea. This announcement by UKHO represents a clear vision for the future of navigation, which will need to be supported by official equipment and data suited to the needs of the different maritime end users”. Richard Bell, Assistant Director for UK Technical Services Navigation at the MCA.
Find out more: https://bit.ly/3PTy0Mi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1452562"/>
                  </a:ext>
                </a:extLst>
              </a:tr>
            </a:tbl>
          </a:graphicData>
        </a:graphic>
      </p:graphicFrame>
      <p:sp>
        <p:nvSpPr>
          <p:cNvPr id="4" name="Text Placeholder 3">
            <a:extLst>
              <a:ext uri="{FF2B5EF4-FFF2-40B4-BE49-F238E27FC236}">
                <a16:creationId xmlns:a16="http://schemas.microsoft.com/office/drawing/2014/main" id="{B813AD97-1859-4B7A-A897-4B0810F07883}"/>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17966305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1C32D-6950-4A0D-90BC-A2F5A66C732C}"/>
              </a:ext>
            </a:extLst>
          </p:cNvPr>
          <p:cNvSpPr>
            <a:spLocks noGrp="1"/>
          </p:cNvSpPr>
          <p:nvPr>
            <p:ph type="title"/>
          </p:nvPr>
        </p:nvSpPr>
        <p:spPr/>
        <p:txBody>
          <a:bodyPr/>
          <a:lstStyle/>
          <a:p>
            <a:r>
              <a:rPr lang="en-US"/>
              <a:t>Facebook Facebook Posts: Best Engagement | 2 profiles - 9 of 10</a:t>
            </a:r>
          </a:p>
        </p:txBody>
      </p:sp>
      <p:graphicFrame>
        <p:nvGraphicFramePr>
          <p:cNvPr id="5" name="Table Placeholder 4">
            <a:extLst>
              <a:ext uri="{FF2B5EF4-FFF2-40B4-BE49-F238E27FC236}">
                <a16:creationId xmlns:a16="http://schemas.microsoft.com/office/drawing/2014/main" id="{7145B51D-8457-4127-8995-01DDA14A13B7}"/>
              </a:ext>
            </a:extLst>
          </p:cNvPr>
          <p:cNvGraphicFramePr>
            <a:graphicFrameLocks noGrp="1"/>
          </p:cNvGraphicFramePr>
          <p:nvPr>
            <p:ph type="tbl" sz="quarter" idx="13"/>
            <p:extLst>
              <p:ext uri="{D42A27DB-BD31-4B8C-83A1-F6EECF244321}">
                <p14:modId xmlns:p14="http://schemas.microsoft.com/office/powerpoint/2010/main" val="649082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444133558"/>
                    </a:ext>
                  </a:extLst>
                </a:gridCol>
                <a:gridCol w="905256">
                  <a:extLst>
                    <a:ext uri="{9D8B030D-6E8A-4147-A177-3AD203B41FA5}">
                      <a16:colId xmlns:a16="http://schemas.microsoft.com/office/drawing/2014/main" val="1826332317"/>
                    </a:ext>
                  </a:extLst>
                </a:gridCol>
                <a:gridCol w="329184">
                  <a:extLst>
                    <a:ext uri="{9D8B030D-6E8A-4147-A177-3AD203B41FA5}">
                      <a16:colId xmlns:a16="http://schemas.microsoft.com/office/drawing/2014/main" val="4017666169"/>
                    </a:ext>
                  </a:extLst>
                </a:gridCol>
                <a:gridCol w="329184">
                  <a:extLst>
                    <a:ext uri="{9D8B030D-6E8A-4147-A177-3AD203B41FA5}">
                      <a16:colId xmlns:a16="http://schemas.microsoft.com/office/drawing/2014/main" val="299907877"/>
                    </a:ext>
                  </a:extLst>
                </a:gridCol>
                <a:gridCol w="329184">
                  <a:extLst>
                    <a:ext uri="{9D8B030D-6E8A-4147-A177-3AD203B41FA5}">
                      <a16:colId xmlns:a16="http://schemas.microsoft.com/office/drawing/2014/main" val="102362035"/>
                    </a:ext>
                  </a:extLst>
                </a:gridCol>
                <a:gridCol w="329184">
                  <a:extLst>
                    <a:ext uri="{9D8B030D-6E8A-4147-A177-3AD203B41FA5}">
                      <a16:colId xmlns:a16="http://schemas.microsoft.com/office/drawing/2014/main" val="567729135"/>
                    </a:ext>
                  </a:extLst>
                </a:gridCol>
                <a:gridCol w="329184">
                  <a:extLst>
                    <a:ext uri="{9D8B030D-6E8A-4147-A177-3AD203B41FA5}">
                      <a16:colId xmlns:a16="http://schemas.microsoft.com/office/drawing/2014/main" val="3845833437"/>
                    </a:ext>
                  </a:extLst>
                </a:gridCol>
                <a:gridCol w="329184">
                  <a:extLst>
                    <a:ext uri="{9D8B030D-6E8A-4147-A177-3AD203B41FA5}">
                      <a16:colId xmlns:a16="http://schemas.microsoft.com/office/drawing/2014/main" val="330292072"/>
                    </a:ext>
                  </a:extLst>
                </a:gridCol>
                <a:gridCol w="329184">
                  <a:extLst>
                    <a:ext uri="{9D8B030D-6E8A-4147-A177-3AD203B41FA5}">
                      <a16:colId xmlns:a16="http://schemas.microsoft.com/office/drawing/2014/main" val="4126978802"/>
                    </a:ext>
                  </a:extLst>
                </a:gridCol>
                <a:gridCol w="329184">
                  <a:extLst>
                    <a:ext uri="{9D8B030D-6E8A-4147-A177-3AD203B41FA5}">
                      <a16:colId xmlns:a16="http://schemas.microsoft.com/office/drawing/2014/main" val="2005436605"/>
                    </a:ext>
                  </a:extLst>
                </a:gridCol>
                <a:gridCol w="329184">
                  <a:extLst>
                    <a:ext uri="{9D8B030D-6E8A-4147-A177-3AD203B41FA5}">
                      <a16:colId xmlns:a16="http://schemas.microsoft.com/office/drawing/2014/main" val="180684829"/>
                    </a:ext>
                  </a:extLst>
                </a:gridCol>
                <a:gridCol w="329184">
                  <a:extLst>
                    <a:ext uri="{9D8B030D-6E8A-4147-A177-3AD203B41FA5}">
                      <a16:colId xmlns:a16="http://schemas.microsoft.com/office/drawing/2014/main" val="273850788"/>
                    </a:ext>
                  </a:extLst>
                </a:gridCol>
                <a:gridCol w="329184">
                  <a:extLst>
                    <a:ext uri="{9D8B030D-6E8A-4147-A177-3AD203B41FA5}">
                      <a16:colId xmlns:a16="http://schemas.microsoft.com/office/drawing/2014/main" val="1710837262"/>
                    </a:ext>
                  </a:extLst>
                </a:gridCol>
                <a:gridCol w="329184">
                  <a:extLst>
                    <a:ext uri="{9D8B030D-6E8A-4147-A177-3AD203B41FA5}">
                      <a16:colId xmlns:a16="http://schemas.microsoft.com/office/drawing/2014/main" val="3743891349"/>
                    </a:ext>
                  </a:extLst>
                </a:gridCol>
                <a:gridCol w="329184">
                  <a:extLst>
                    <a:ext uri="{9D8B030D-6E8A-4147-A177-3AD203B41FA5}">
                      <a16:colId xmlns:a16="http://schemas.microsoft.com/office/drawing/2014/main" val="2942243841"/>
                    </a:ext>
                  </a:extLst>
                </a:gridCol>
                <a:gridCol w="329184">
                  <a:extLst>
                    <a:ext uri="{9D8B030D-6E8A-4147-A177-3AD203B41FA5}">
                      <a16:colId xmlns:a16="http://schemas.microsoft.com/office/drawing/2014/main" val="1576873950"/>
                    </a:ext>
                  </a:extLst>
                </a:gridCol>
                <a:gridCol w="329184">
                  <a:extLst>
                    <a:ext uri="{9D8B030D-6E8A-4147-A177-3AD203B41FA5}">
                      <a16:colId xmlns:a16="http://schemas.microsoft.com/office/drawing/2014/main" val="70413867"/>
                    </a:ext>
                  </a:extLst>
                </a:gridCol>
                <a:gridCol w="329184">
                  <a:extLst>
                    <a:ext uri="{9D8B030D-6E8A-4147-A177-3AD203B41FA5}">
                      <a16:colId xmlns:a16="http://schemas.microsoft.com/office/drawing/2014/main" val="762068004"/>
                    </a:ext>
                  </a:extLst>
                </a:gridCol>
                <a:gridCol w="329184">
                  <a:extLst>
                    <a:ext uri="{9D8B030D-6E8A-4147-A177-3AD203B41FA5}">
                      <a16:colId xmlns:a16="http://schemas.microsoft.com/office/drawing/2014/main" val="223905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85937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 - 2022-10-18 13:02:58</a:t>
                      </a:r>
                      <a:r>
                        <a:rPr kumimoji="0" lang="en-US" sz="1000" b="0" i="0" u="none" strike="noStrike" kern="1200" cap="none" spc="0" normalizeH="0" baseline="0" noProof="0">
                          <a:ln>
                            <a:noFill/>
                          </a:ln>
                          <a:solidFill>
                            <a:prstClr val="black"/>
                          </a:solidFill>
                          <a:effectLst/>
                          <a:uLnTx/>
                          <a:uFillTx/>
                          <a:latin typeface="+mn-lt"/>
                          <a:ea typeface="+mn-ea"/>
                          <a:cs typeface="+mn-cs"/>
                        </a:rPr>
                        <a:t>
 To support the development, testing and use of future S-100 products and services, we’ve created a range of S-100 trial data sets that are free to download. These standards will help underpin the next generation of navigation technology and sustainable ocean management.
Find out more and download the data sets here: http://ow.ly/xeqO50LcYis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NavTomorrow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8097733"/>
                  </a:ext>
                </a:extLst>
              </a:tr>
            </a:tbl>
          </a:graphicData>
        </a:graphic>
      </p:graphicFrame>
      <p:sp>
        <p:nvSpPr>
          <p:cNvPr id="4" name="Text Placeholder 3">
            <a:extLst>
              <a:ext uri="{FF2B5EF4-FFF2-40B4-BE49-F238E27FC236}">
                <a16:creationId xmlns:a16="http://schemas.microsoft.com/office/drawing/2014/main" id="{6E5B66C0-E15B-498F-BE10-85A6D792C1F6}"/>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5753414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19C1D-F689-4920-8652-61123A6E4497}"/>
              </a:ext>
            </a:extLst>
          </p:cNvPr>
          <p:cNvSpPr>
            <a:spLocks noGrp="1"/>
          </p:cNvSpPr>
          <p:nvPr>
            <p:ph type="title"/>
          </p:nvPr>
        </p:nvSpPr>
        <p:spPr/>
        <p:txBody>
          <a:bodyPr/>
          <a:lstStyle/>
          <a:p>
            <a:r>
              <a:rPr lang="en-US"/>
              <a:t>Facebook Facebook Posts: Best Engagement | 2 profiles - 10 of 10</a:t>
            </a:r>
          </a:p>
        </p:txBody>
      </p:sp>
      <p:graphicFrame>
        <p:nvGraphicFramePr>
          <p:cNvPr id="5" name="Table Placeholder 4">
            <a:extLst>
              <a:ext uri="{FF2B5EF4-FFF2-40B4-BE49-F238E27FC236}">
                <a16:creationId xmlns:a16="http://schemas.microsoft.com/office/drawing/2014/main" id="{488FD6E5-D945-4E29-99C5-65B8C45788AA}"/>
              </a:ext>
            </a:extLst>
          </p:cNvPr>
          <p:cNvGraphicFramePr>
            <a:graphicFrameLocks noGrp="1"/>
          </p:cNvGraphicFramePr>
          <p:nvPr>
            <p:ph type="tbl" sz="quarter" idx="13"/>
            <p:extLst>
              <p:ext uri="{D42A27DB-BD31-4B8C-83A1-F6EECF244321}">
                <p14:modId xmlns:p14="http://schemas.microsoft.com/office/powerpoint/2010/main" val="407368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512545095"/>
                    </a:ext>
                  </a:extLst>
                </a:gridCol>
                <a:gridCol w="905256">
                  <a:extLst>
                    <a:ext uri="{9D8B030D-6E8A-4147-A177-3AD203B41FA5}">
                      <a16:colId xmlns:a16="http://schemas.microsoft.com/office/drawing/2014/main" val="2418189404"/>
                    </a:ext>
                  </a:extLst>
                </a:gridCol>
                <a:gridCol w="329184">
                  <a:extLst>
                    <a:ext uri="{9D8B030D-6E8A-4147-A177-3AD203B41FA5}">
                      <a16:colId xmlns:a16="http://schemas.microsoft.com/office/drawing/2014/main" val="1392667812"/>
                    </a:ext>
                  </a:extLst>
                </a:gridCol>
                <a:gridCol w="329184">
                  <a:extLst>
                    <a:ext uri="{9D8B030D-6E8A-4147-A177-3AD203B41FA5}">
                      <a16:colId xmlns:a16="http://schemas.microsoft.com/office/drawing/2014/main" val="2404886155"/>
                    </a:ext>
                  </a:extLst>
                </a:gridCol>
                <a:gridCol w="329184">
                  <a:extLst>
                    <a:ext uri="{9D8B030D-6E8A-4147-A177-3AD203B41FA5}">
                      <a16:colId xmlns:a16="http://schemas.microsoft.com/office/drawing/2014/main" val="3971829190"/>
                    </a:ext>
                  </a:extLst>
                </a:gridCol>
                <a:gridCol w="329184">
                  <a:extLst>
                    <a:ext uri="{9D8B030D-6E8A-4147-A177-3AD203B41FA5}">
                      <a16:colId xmlns:a16="http://schemas.microsoft.com/office/drawing/2014/main" val="1855289700"/>
                    </a:ext>
                  </a:extLst>
                </a:gridCol>
                <a:gridCol w="329184">
                  <a:extLst>
                    <a:ext uri="{9D8B030D-6E8A-4147-A177-3AD203B41FA5}">
                      <a16:colId xmlns:a16="http://schemas.microsoft.com/office/drawing/2014/main" val="268927567"/>
                    </a:ext>
                  </a:extLst>
                </a:gridCol>
                <a:gridCol w="329184">
                  <a:extLst>
                    <a:ext uri="{9D8B030D-6E8A-4147-A177-3AD203B41FA5}">
                      <a16:colId xmlns:a16="http://schemas.microsoft.com/office/drawing/2014/main" val="2387019608"/>
                    </a:ext>
                  </a:extLst>
                </a:gridCol>
                <a:gridCol w="329184">
                  <a:extLst>
                    <a:ext uri="{9D8B030D-6E8A-4147-A177-3AD203B41FA5}">
                      <a16:colId xmlns:a16="http://schemas.microsoft.com/office/drawing/2014/main" val="1633940996"/>
                    </a:ext>
                  </a:extLst>
                </a:gridCol>
                <a:gridCol w="329184">
                  <a:extLst>
                    <a:ext uri="{9D8B030D-6E8A-4147-A177-3AD203B41FA5}">
                      <a16:colId xmlns:a16="http://schemas.microsoft.com/office/drawing/2014/main" val="2134762722"/>
                    </a:ext>
                  </a:extLst>
                </a:gridCol>
                <a:gridCol w="329184">
                  <a:extLst>
                    <a:ext uri="{9D8B030D-6E8A-4147-A177-3AD203B41FA5}">
                      <a16:colId xmlns:a16="http://schemas.microsoft.com/office/drawing/2014/main" val="3272576052"/>
                    </a:ext>
                  </a:extLst>
                </a:gridCol>
                <a:gridCol w="329184">
                  <a:extLst>
                    <a:ext uri="{9D8B030D-6E8A-4147-A177-3AD203B41FA5}">
                      <a16:colId xmlns:a16="http://schemas.microsoft.com/office/drawing/2014/main" val="976781431"/>
                    </a:ext>
                  </a:extLst>
                </a:gridCol>
                <a:gridCol w="329184">
                  <a:extLst>
                    <a:ext uri="{9D8B030D-6E8A-4147-A177-3AD203B41FA5}">
                      <a16:colId xmlns:a16="http://schemas.microsoft.com/office/drawing/2014/main" val="1645304131"/>
                    </a:ext>
                  </a:extLst>
                </a:gridCol>
                <a:gridCol w="329184">
                  <a:extLst>
                    <a:ext uri="{9D8B030D-6E8A-4147-A177-3AD203B41FA5}">
                      <a16:colId xmlns:a16="http://schemas.microsoft.com/office/drawing/2014/main" val="4274187236"/>
                    </a:ext>
                  </a:extLst>
                </a:gridCol>
                <a:gridCol w="329184">
                  <a:extLst>
                    <a:ext uri="{9D8B030D-6E8A-4147-A177-3AD203B41FA5}">
                      <a16:colId xmlns:a16="http://schemas.microsoft.com/office/drawing/2014/main" val="4292134087"/>
                    </a:ext>
                  </a:extLst>
                </a:gridCol>
                <a:gridCol w="329184">
                  <a:extLst>
                    <a:ext uri="{9D8B030D-6E8A-4147-A177-3AD203B41FA5}">
                      <a16:colId xmlns:a16="http://schemas.microsoft.com/office/drawing/2014/main" val="1397653167"/>
                    </a:ext>
                  </a:extLst>
                </a:gridCol>
                <a:gridCol w="329184">
                  <a:extLst>
                    <a:ext uri="{9D8B030D-6E8A-4147-A177-3AD203B41FA5}">
                      <a16:colId xmlns:a16="http://schemas.microsoft.com/office/drawing/2014/main" val="3176169186"/>
                    </a:ext>
                  </a:extLst>
                </a:gridCol>
                <a:gridCol w="329184">
                  <a:extLst>
                    <a:ext uri="{9D8B030D-6E8A-4147-A177-3AD203B41FA5}">
                      <a16:colId xmlns:a16="http://schemas.microsoft.com/office/drawing/2014/main" val="2329158415"/>
                    </a:ext>
                  </a:extLst>
                </a:gridCol>
                <a:gridCol w="329184">
                  <a:extLst>
                    <a:ext uri="{9D8B030D-6E8A-4147-A177-3AD203B41FA5}">
                      <a16:colId xmlns:a16="http://schemas.microsoft.com/office/drawing/2014/main" val="1006736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503769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 - 2022-12-06 17:02:49</a:t>
                      </a:r>
                      <a:r>
                        <a:rPr kumimoji="0" lang="en-US" sz="1000" b="0" i="0" u="none" strike="noStrike" kern="1200" cap="none" spc="0" normalizeH="0" baseline="0" noProof="0">
                          <a:ln>
                            <a:noFill/>
                          </a:ln>
                          <a:solidFill>
                            <a:prstClr val="black"/>
                          </a:solidFill>
                          <a:effectLst/>
                          <a:uLnTx/>
                          <a:uFillTx/>
                          <a:latin typeface="+mn-lt"/>
                          <a:ea typeface="+mn-ea"/>
                          <a:cs typeface="+mn-cs"/>
                        </a:rPr>
                        <a:t>
 Last week, we saw the use and applicability of our ADMIRALTY Maritime Data Solutions when UKHO experts visited the Royal Research Ship, Sir David Attenborough (SDA), a few days before its second deployment to Antarctica. 
Operated by the British Antarctic Survey (BAS), the SDA is the UK’s new polar ice class 5 research vessel which can function all year round in first year ice. 
Discover how our ADMIRALTY Maritime Data Solutions can support you: http://ow.ly/Pff050LWmeT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NavToday, NavTomorrow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93046588"/>
                  </a:ext>
                </a:extLst>
              </a:tr>
            </a:tbl>
          </a:graphicData>
        </a:graphic>
      </p:graphicFrame>
      <p:sp>
        <p:nvSpPr>
          <p:cNvPr id="4" name="Text Placeholder 3">
            <a:extLst>
              <a:ext uri="{FF2B5EF4-FFF2-40B4-BE49-F238E27FC236}">
                <a16:creationId xmlns:a16="http://schemas.microsoft.com/office/drawing/2014/main" id="{E5D7C774-E195-4290-BEE7-55C21C461FFC}"/>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922007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AC18A-3BDF-436E-BCF2-BE31B0117FF7}"/>
              </a:ext>
            </a:extLst>
          </p:cNvPr>
          <p:cNvSpPr>
            <a:spLocks noGrp="1"/>
          </p:cNvSpPr>
          <p:nvPr>
            <p:ph type="title"/>
          </p:nvPr>
        </p:nvSpPr>
        <p:spPr/>
        <p:txBody>
          <a:bodyPr/>
          <a:lstStyle/>
          <a:p>
            <a:r>
              <a:rPr lang="en-US"/>
              <a:t>Facebook Facebook Posts: Least Engagement | 2 profiles - 1 of 20</a:t>
            </a:r>
          </a:p>
        </p:txBody>
      </p:sp>
      <p:graphicFrame>
        <p:nvGraphicFramePr>
          <p:cNvPr id="5" name="Table Placeholder 4">
            <a:extLst>
              <a:ext uri="{FF2B5EF4-FFF2-40B4-BE49-F238E27FC236}">
                <a16:creationId xmlns:a16="http://schemas.microsoft.com/office/drawing/2014/main" id="{858F458D-159B-4AED-B28A-88FDAD0DCD37}"/>
              </a:ext>
            </a:extLst>
          </p:cNvPr>
          <p:cNvGraphicFramePr>
            <a:graphicFrameLocks noGrp="1"/>
          </p:cNvGraphicFramePr>
          <p:nvPr>
            <p:ph type="tbl" sz="quarter" idx="13"/>
            <p:extLst>
              <p:ext uri="{D42A27DB-BD31-4B8C-83A1-F6EECF244321}">
                <p14:modId xmlns:p14="http://schemas.microsoft.com/office/powerpoint/2010/main" val="2095692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501912885"/>
                    </a:ext>
                  </a:extLst>
                </a:gridCol>
                <a:gridCol w="905256">
                  <a:extLst>
                    <a:ext uri="{9D8B030D-6E8A-4147-A177-3AD203B41FA5}">
                      <a16:colId xmlns:a16="http://schemas.microsoft.com/office/drawing/2014/main" val="811169494"/>
                    </a:ext>
                  </a:extLst>
                </a:gridCol>
                <a:gridCol w="329184">
                  <a:extLst>
                    <a:ext uri="{9D8B030D-6E8A-4147-A177-3AD203B41FA5}">
                      <a16:colId xmlns:a16="http://schemas.microsoft.com/office/drawing/2014/main" val="4241633452"/>
                    </a:ext>
                  </a:extLst>
                </a:gridCol>
                <a:gridCol w="329184">
                  <a:extLst>
                    <a:ext uri="{9D8B030D-6E8A-4147-A177-3AD203B41FA5}">
                      <a16:colId xmlns:a16="http://schemas.microsoft.com/office/drawing/2014/main" val="456043888"/>
                    </a:ext>
                  </a:extLst>
                </a:gridCol>
                <a:gridCol w="329184">
                  <a:extLst>
                    <a:ext uri="{9D8B030D-6E8A-4147-A177-3AD203B41FA5}">
                      <a16:colId xmlns:a16="http://schemas.microsoft.com/office/drawing/2014/main" val="2185084408"/>
                    </a:ext>
                  </a:extLst>
                </a:gridCol>
                <a:gridCol w="329184">
                  <a:extLst>
                    <a:ext uri="{9D8B030D-6E8A-4147-A177-3AD203B41FA5}">
                      <a16:colId xmlns:a16="http://schemas.microsoft.com/office/drawing/2014/main" val="119027476"/>
                    </a:ext>
                  </a:extLst>
                </a:gridCol>
                <a:gridCol w="329184">
                  <a:extLst>
                    <a:ext uri="{9D8B030D-6E8A-4147-A177-3AD203B41FA5}">
                      <a16:colId xmlns:a16="http://schemas.microsoft.com/office/drawing/2014/main" val="260056119"/>
                    </a:ext>
                  </a:extLst>
                </a:gridCol>
                <a:gridCol w="329184">
                  <a:extLst>
                    <a:ext uri="{9D8B030D-6E8A-4147-A177-3AD203B41FA5}">
                      <a16:colId xmlns:a16="http://schemas.microsoft.com/office/drawing/2014/main" val="3724256482"/>
                    </a:ext>
                  </a:extLst>
                </a:gridCol>
                <a:gridCol w="329184">
                  <a:extLst>
                    <a:ext uri="{9D8B030D-6E8A-4147-A177-3AD203B41FA5}">
                      <a16:colId xmlns:a16="http://schemas.microsoft.com/office/drawing/2014/main" val="436314500"/>
                    </a:ext>
                  </a:extLst>
                </a:gridCol>
                <a:gridCol w="329184">
                  <a:extLst>
                    <a:ext uri="{9D8B030D-6E8A-4147-A177-3AD203B41FA5}">
                      <a16:colId xmlns:a16="http://schemas.microsoft.com/office/drawing/2014/main" val="3059864000"/>
                    </a:ext>
                  </a:extLst>
                </a:gridCol>
                <a:gridCol w="329184">
                  <a:extLst>
                    <a:ext uri="{9D8B030D-6E8A-4147-A177-3AD203B41FA5}">
                      <a16:colId xmlns:a16="http://schemas.microsoft.com/office/drawing/2014/main" val="1327189237"/>
                    </a:ext>
                  </a:extLst>
                </a:gridCol>
                <a:gridCol w="329184">
                  <a:extLst>
                    <a:ext uri="{9D8B030D-6E8A-4147-A177-3AD203B41FA5}">
                      <a16:colId xmlns:a16="http://schemas.microsoft.com/office/drawing/2014/main" val="1787090200"/>
                    </a:ext>
                  </a:extLst>
                </a:gridCol>
                <a:gridCol w="329184">
                  <a:extLst>
                    <a:ext uri="{9D8B030D-6E8A-4147-A177-3AD203B41FA5}">
                      <a16:colId xmlns:a16="http://schemas.microsoft.com/office/drawing/2014/main" val="3090645890"/>
                    </a:ext>
                  </a:extLst>
                </a:gridCol>
                <a:gridCol w="329184">
                  <a:extLst>
                    <a:ext uri="{9D8B030D-6E8A-4147-A177-3AD203B41FA5}">
                      <a16:colId xmlns:a16="http://schemas.microsoft.com/office/drawing/2014/main" val="2745726897"/>
                    </a:ext>
                  </a:extLst>
                </a:gridCol>
                <a:gridCol w="329184">
                  <a:extLst>
                    <a:ext uri="{9D8B030D-6E8A-4147-A177-3AD203B41FA5}">
                      <a16:colId xmlns:a16="http://schemas.microsoft.com/office/drawing/2014/main" val="3873187416"/>
                    </a:ext>
                  </a:extLst>
                </a:gridCol>
                <a:gridCol w="329184">
                  <a:extLst>
                    <a:ext uri="{9D8B030D-6E8A-4147-A177-3AD203B41FA5}">
                      <a16:colId xmlns:a16="http://schemas.microsoft.com/office/drawing/2014/main" val="904064006"/>
                    </a:ext>
                  </a:extLst>
                </a:gridCol>
                <a:gridCol w="329184">
                  <a:extLst>
                    <a:ext uri="{9D8B030D-6E8A-4147-A177-3AD203B41FA5}">
                      <a16:colId xmlns:a16="http://schemas.microsoft.com/office/drawing/2014/main" val="1091773019"/>
                    </a:ext>
                  </a:extLst>
                </a:gridCol>
                <a:gridCol w="329184">
                  <a:extLst>
                    <a:ext uri="{9D8B030D-6E8A-4147-A177-3AD203B41FA5}">
                      <a16:colId xmlns:a16="http://schemas.microsoft.com/office/drawing/2014/main" val="2388906794"/>
                    </a:ext>
                  </a:extLst>
                </a:gridCol>
                <a:gridCol w="329184">
                  <a:extLst>
                    <a:ext uri="{9D8B030D-6E8A-4147-A177-3AD203B41FA5}">
                      <a16:colId xmlns:a16="http://schemas.microsoft.com/office/drawing/2014/main" val="881478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685234019"/>
                  </a:ext>
                </a:extLst>
              </a:tr>
            </a:tbl>
          </a:graphicData>
        </a:graphic>
      </p:graphicFrame>
      <p:sp>
        <p:nvSpPr>
          <p:cNvPr id="4" name="Text Placeholder 3">
            <a:extLst>
              <a:ext uri="{FF2B5EF4-FFF2-40B4-BE49-F238E27FC236}">
                <a16:creationId xmlns:a16="http://schemas.microsoft.com/office/drawing/2014/main" id="{8B5E6E96-67F6-452F-8DFF-37E9263BA069}"/>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31815658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8267-9ADB-445E-A5D3-FEAE90A84898}"/>
              </a:ext>
            </a:extLst>
          </p:cNvPr>
          <p:cNvSpPr>
            <a:spLocks noGrp="1"/>
          </p:cNvSpPr>
          <p:nvPr>
            <p:ph type="title"/>
          </p:nvPr>
        </p:nvSpPr>
        <p:spPr/>
        <p:txBody>
          <a:bodyPr/>
          <a:lstStyle/>
          <a:p>
            <a:r>
              <a:rPr lang="en-US"/>
              <a:t>Facebook Facebook Posts: Least Engagement | 2 profiles - 2 of 20</a:t>
            </a:r>
          </a:p>
        </p:txBody>
      </p:sp>
      <p:graphicFrame>
        <p:nvGraphicFramePr>
          <p:cNvPr id="5" name="Table Placeholder 4">
            <a:extLst>
              <a:ext uri="{FF2B5EF4-FFF2-40B4-BE49-F238E27FC236}">
                <a16:creationId xmlns:a16="http://schemas.microsoft.com/office/drawing/2014/main" id="{E8BD9771-6557-4460-BF22-13C65085168E}"/>
              </a:ext>
            </a:extLst>
          </p:cNvPr>
          <p:cNvGraphicFramePr>
            <a:graphicFrameLocks noGrp="1"/>
          </p:cNvGraphicFramePr>
          <p:nvPr>
            <p:ph type="tbl" sz="quarter" idx="13"/>
            <p:extLst>
              <p:ext uri="{D42A27DB-BD31-4B8C-83A1-F6EECF244321}">
                <p14:modId xmlns:p14="http://schemas.microsoft.com/office/powerpoint/2010/main" val="3188220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035207855"/>
                    </a:ext>
                  </a:extLst>
                </a:gridCol>
                <a:gridCol w="905256">
                  <a:extLst>
                    <a:ext uri="{9D8B030D-6E8A-4147-A177-3AD203B41FA5}">
                      <a16:colId xmlns:a16="http://schemas.microsoft.com/office/drawing/2014/main" val="2118005833"/>
                    </a:ext>
                  </a:extLst>
                </a:gridCol>
                <a:gridCol w="329184">
                  <a:extLst>
                    <a:ext uri="{9D8B030D-6E8A-4147-A177-3AD203B41FA5}">
                      <a16:colId xmlns:a16="http://schemas.microsoft.com/office/drawing/2014/main" val="3938003248"/>
                    </a:ext>
                  </a:extLst>
                </a:gridCol>
                <a:gridCol w="329184">
                  <a:extLst>
                    <a:ext uri="{9D8B030D-6E8A-4147-A177-3AD203B41FA5}">
                      <a16:colId xmlns:a16="http://schemas.microsoft.com/office/drawing/2014/main" val="1095756761"/>
                    </a:ext>
                  </a:extLst>
                </a:gridCol>
                <a:gridCol w="329184">
                  <a:extLst>
                    <a:ext uri="{9D8B030D-6E8A-4147-A177-3AD203B41FA5}">
                      <a16:colId xmlns:a16="http://schemas.microsoft.com/office/drawing/2014/main" val="267507015"/>
                    </a:ext>
                  </a:extLst>
                </a:gridCol>
                <a:gridCol w="329184">
                  <a:extLst>
                    <a:ext uri="{9D8B030D-6E8A-4147-A177-3AD203B41FA5}">
                      <a16:colId xmlns:a16="http://schemas.microsoft.com/office/drawing/2014/main" val="1832166245"/>
                    </a:ext>
                  </a:extLst>
                </a:gridCol>
                <a:gridCol w="329184">
                  <a:extLst>
                    <a:ext uri="{9D8B030D-6E8A-4147-A177-3AD203B41FA5}">
                      <a16:colId xmlns:a16="http://schemas.microsoft.com/office/drawing/2014/main" val="3594481471"/>
                    </a:ext>
                  </a:extLst>
                </a:gridCol>
                <a:gridCol w="329184">
                  <a:extLst>
                    <a:ext uri="{9D8B030D-6E8A-4147-A177-3AD203B41FA5}">
                      <a16:colId xmlns:a16="http://schemas.microsoft.com/office/drawing/2014/main" val="1460714466"/>
                    </a:ext>
                  </a:extLst>
                </a:gridCol>
                <a:gridCol w="329184">
                  <a:extLst>
                    <a:ext uri="{9D8B030D-6E8A-4147-A177-3AD203B41FA5}">
                      <a16:colId xmlns:a16="http://schemas.microsoft.com/office/drawing/2014/main" val="1663617766"/>
                    </a:ext>
                  </a:extLst>
                </a:gridCol>
                <a:gridCol w="329184">
                  <a:extLst>
                    <a:ext uri="{9D8B030D-6E8A-4147-A177-3AD203B41FA5}">
                      <a16:colId xmlns:a16="http://schemas.microsoft.com/office/drawing/2014/main" val="3151818354"/>
                    </a:ext>
                  </a:extLst>
                </a:gridCol>
                <a:gridCol w="329184">
                  <a:extLst>
                    <a:ext uri="{9D8B030D-6E8A-4147-A177-3AD203B41FA5}">
                      <a16:colId xmlns:a16="http://schemas.microsoft.com/office/drawing/2014/main" val="403069389"/>
                    </a:ext>
                  </a:extLst>
                </a:gridCol>
                <a:gridCol w="329184">
                  <a:extLst>
                    <a:ext uri="{9D8B030D-6E8A-4147-A177-3AD203B41FA5}">
                      <a16:colId xmlns:a16="http://schemas.microsoft.com/office/drawing/2014/main" val="4145417259"/>
                    </a:ext>
                  </a:extLst>
                </a:gridCol>
                <a:gridCol w="329184">
                  <a:extLst>
                    <a:ext uri="{9D8B030D-6E8A-4147-A177-3AD203B41FA5}">
                      <a16:colId xmlns:a16="http://schemas.microsoft.com/office/drawing/2014/main" val="2548825499"/>
                    </a:ext>
                  </a:extLst>
                </a:gridCol>
                <a:gridCol w="329184">
                  <a:extLst>
                    <a:ext uri="{9D8B030D-6E8A-4147-A177-3AD203B41FA5}">
                      <a16:colId xmlns:a16="http://schemas.microsoft.com/office/drawing/2014/main" val="13470642"/>
                    </a:ext>
                  </a:extLst>
                </a:gridCol>
                <a:gridCol w="329184">
                  <a:extLst>
                    <a:ext uri="{9D8B030D-6E8A-4147-A177-3AD203B41FA5}">
                      <a16:colId xmlns:a16="http://schemas.microsoft.com/office/drawing/2014/main" val="3932180955"/>
                    </a:ext>
                  </a:extLst>
                </a:gridCol>
                <a:gridCol w="329184">
                  <a:extLst>
                    <a:ext uri="{9D8B030D-6E8A-4147-A177-3AD203B41FA5}">
                      <a16:colId xmlns:a16="http://schemas.microsoft.com/office/drawing/2014/main" val="2229174300"/>
                    </a:ext>
                  </a:extLst>
                </a:gridCol>
                <a:gridCol w="329184">
                  <a:extLst>
                    <a:ext uri="{9D8B030D-6E8A-4147-A177-3AD203B41FA5}">
                      <a16:colId xmlns:a16="http://schemas.microsoft.com/office/drawing/2014/main" val="3647818546"/>
                    </a:ext>
                  </a:extLst>
                </a:gridCol>
                <a:gridCol w="329184">
                  <a:extLst>
                    <a:ext uri="{9D8B030D-6E8A-4147-A177-3AD203B41FA5}">
                      <a16:colId xmlns:a16="http://schemas.microsoft.com/office/drawing/2014/main" val="3438542595"/>
                    </a:ext>
                  </a:extLst>
                </a:gridCol>
                <a:gridCol w="329184">
                  <a:extLst>
                    <a:ext uri="{9D8B030D-6E8A-4147-A177-3AD203B41FA5}">
                      <a16:colId xmlns:a16="http://schemas.microsoft.com/office/drawing/2014/main" val="16851693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59284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 - 2022-12-07 12:02:25</a:t>
                      </a:r>
                      <a:r>
                        <a:rPr kumimoji="0" lang="en-US" sz="1000" b="0" i="0" u="none" strike="noStrike" kern="1200" cap="none" spc="0" normalizeH="0" baseline="0" noProof="0">
                          <a:ln>
                            <a:noFill/>
                          </a:ln>
                          <a:solidFill>
                            <a:prstClr val="black"/>
                          </a:solidFill>
                          <a:effectLst/>
                          <a:uLnTx/>
                          <a:uFillTx/>
                          <a:latin typeface="+mn-lt"/>
                          <a:ea typeface="+mn-ea"/>
                          <a:cs typeface="+mn-cs"/>
                        </a:rPr>
                        <a:t>
 We recognise that the International Hydrographic Organization IHO's S-100 data standard framework will deliver a positive, transformative impact on the future of navigation. 
To help unlock the power of information through the next generation of shared data standards, we have created a range of S-100 trial data sets. 
These are free to download and will help to support the development, testing and use of future S-100 products and services.
Find out more and download the data sets here: http://ow.ly/bPlc50LWC1U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NavTomorrow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25516809"/>
                  </a:ext>
                </a:extLst>
              </a:tr>
            </a:tbl>
          </a:graphicData>
        </a:graphic>
      </p:graphicFrame>
      <p:sp>
        <p:nvSpPr>
          <p:cNvPr id="4" name="Text Placeholder 3">
            <a:extLst>
              <a:ext uri="{FF2B5EF4-FFF2-40B4-BE49-F238E27FC236}">
                <a16:creationId xmlns:a16="http://schemas.microsoft.com/office/drawing/2014/main" id="{2A79AA96-BB65-403A-97EC-28B4292567EA}"/>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30476143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658F4-9CD3-4C15-8E3F-0F8D3962B713}"/>
              </a:ext>
            </a:extLst>
          </p:cNvPr>
          <p:cNvSpPr>
            <a:spLocks noGrp="1"/>
          </p:cNvSpPr>
          <p:nvPr>
            <p:ph type="title"/>
          </p:nvPr>
        </p:nvSpPr>
        <p:spPr/>
        <p:txBody>
          <a:bodyPr/>
          <a:lstStyle/>
          <a:p>
            <a:r>
              <a:rPr lang="en-US"/>
              <a:t>Facebook Facebook Posts: Least Engagement | 2 profiles - 3 of 20</a:t>
            </a:r>
          </a:p>
        </p:txBody>
      </p:sp>
      <p:graphicFrame>
        <p:nvGraphicFramePr>
          <p:cNvPr id="5" name="Table Placeholder 4">
            <a:extLst>
              <a:ext uri="{FF2B5EF4-FFF2-40B4-BE49-F238E27FC236}">
                <a16:creationId xmlns:a16="http://schemas.microsoft.com/office/drawing/2014/main" id="{379879FB-B63F-40CA-BDE7-6E73580D6FB2}"/>
              </a:ext>
            </a:extLst>
          </p:cNvPr>
          <p:cNvGraphicFramePr>
            <a:graphicFrameLocks noGrp="1"/>
          </p:cNvGraphicFramePr>
          <p:nvPr>
            <p:ph type="tbl" sz="quarter" idx="13"/>
            <p:extLst>
              <p:ext uri="{D42A27DB-BD31-4B8C-83A1-F6EECF244321}">
                <p14:modId xmlns:p14="http://schemas.microsoft.com/office/powerpoint/2010/main" val="1451612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065621999"/>
                    </a:ext>
                  </a:extLst>
                </a:gridCol>
                <a:gridCol w="905256">
                  <a:extLst>
                    <a:ext uri="{9D8B030D-6E8A-4147-A177-3AD203B41FA5}">
                      <a16:colId xmlns:a16="http://schemas.microsoft.com/office/drawing/2014/main" val="1996402595"/>
                    </a:ext>
                  </a:extLst>
                </a:gridCol>
                <a:gridCol w="329184">
                  <a:extLst>
                    <a:ext uri="{9D8B030D-6E8A-4147-A177-3AD203B41FA5}">
                      <a16:colId xmlns:a16="http://schemas.microsoft.com/office/drawing/2014/main" val="1885239739"/>
                    </a:ext>
                  </a:extLst>
                </a:gridCol>
                <a:gridCol w="329184">
                  <a:extLst>
                    <a:ext uri="{9D8B030D-6E8A-4147-A177-3AD203B41FA5}">
                      <a16:colId xmlns:a16="http://schemas.microsoft.com/office/drawing/2014/main" val="351163241"/>
                    </a:ext>
                  </a:extLst>
                </a:gridCol>
                <a:gridCol w="329184">
                  <a:extLst>
                    <a:ext uri="{9D8B030D-6E8A-4147-A177-3AD203B41FA5}">
                      <a16:colId xmlns:a16="http://schemas.microsoft.com/office/drawing/2014/main" val="2833708358"/>
                    </a:ext>
                  </a:extLst>
                </a:gridCol>
                <a:gridCol w="329184">
                  <a:extLst>
                    <a:ext uri="{9D8B030D-6E8A-4147-A177-3AD203B41FA5}">
                      <a16:colId xmlns:a16="http://schemas.microsoft.com/office/drawing/2014/main" val="2840693625"/>
                    </a:ext>
                  </a:extLst>
                </a:gridCol>
                <a:gridCol w="329184">
                  <a:extLst>
                    <a:ext uri="{9D8B030D-6E8A-4147-A177-3AD203B41FA5}">
                      <a16:colId xmlns:a16="http://schemas.microsoft.com/office/drawing/2014/main" val="4093545446"/>
                    </a:ext>
                  </a:extLst>
                </a:gridCol>
                <a:gridCol w="329184">
                  <a:extLst>
                    <a:ext uri="{9D8B030D-6E8A-4147-A177-3AD203B41FA5}">
                      <a16:colId xmlns:a16="http://schemas.microsoft.com/office/drawing/2014/main" val="434709745"/>
                    </a:ext>
                  </a:extLst>
                </a:gridCol>
                <a:gridCol w="329184">
                  <a:extLst>
                    <a:ext uri="{9D8B030D-6E8A-4147-A177-3AD203B41FA5}">
                      <a16:colId xmlns:a16="http://schemas.microsoft.com/office/drawing/2014/main" val="99274645"/>
                    </a:ext>
                  </a:extLst>
                </a:gridCol>
                <a:gridCol w="329184">
                  <a:extLst>
                    <a:ext uri="{9D8B030D-6E8A-4147-A177-3AD203B41FA5}">
                      <a16:colId xmlns:a16="http://schemas.microsoft.com/office/drawing/2014/main" val="2202253803"/>
                    </a:ext>
                  </a:extLst>
                </a:gridCol>
                <a:gridCol w="329184">
                  <a:extLst>
                    <a:ext uri="{9D8B030D-6E8A-4147-A177-3AD203B41FA5}">
                      <a16:colId xmlns:a16="http://schemas.microsoft.com/office/drawing/2014/main" val="3887710106"/>
                    </a:ext>
                  </a:extLst>
                </a:gridCol>
                <a:gridCol w="329184">
                  <a:extLst>
                    <a:ext uri="{9D8B030D-6E8A-4147-A177-3AD203B41FA5}">
                      <a16:colId xmlns:a16="http://schemas.microsoft.com/office/drawing/2014/main" val="541641605"/>
                    </a:ext>
                  </a:extLst>
                </a:gridCol>
                <a:gridCol w="329184">
                  <a:extLst>
                    <a:ext uri="{9D8B030D-6E8A-4147-A177-3AD203B41FA5}">
                      <a16:colId xmlns:a16="http://schemas.microsoft.com/office/drawing/2014/main" val="2108754907"/>
                    </a:ext>
                  </a:extLst>
                </a:gridCol>
                <a:gridCol w="329184">
                  <a:extLst>
                    <a:ext uri="{9D8B030D-6E8A-4147-A177-3AD203B41FA5}">
                      <a16:colId xmlns:a16="http://schemas.microsoft.com/office/drawing/2014/main" val="1299260153"/>
                    </a:ext>
                  </a:extLst>
                </a:gridCol>
                <a:gridCol w="329184">
                  <a:extLst>
                    <a:ext uri="{9D8B030D-6E8A-4147-A177-3AD203B41FA5}">
                      <a16:colId xmlns:a16="http://schemas.microsoft.com/office/drawing/2014/main" val="4021581269"/>
                    </a:ext>
                  </a:extLst>
                </a:gridCol>
                <a:gridCol w="329184">
                  <a:extLst>
                    <a:ext uri="{9D8B030D-6E8A-4147-A177-3AD203B41FA5}">
                      <a16:colId xmlns:a16="http://schemas.microsoft.com/office/drawing/2014/main" val="39248271"/>
                    </a:ext>
                  </a:extLst>
                </a:gridCol>
                <a:gridCol w="329184">
                  <a:extLst>
                    <a:ext uri="{9D8B030D-6E8A-4147-A177-3AD203B41FA5}">
                      <a16:colId xmlns:a16="http://schemas.microsoft.com/office/drawing/2014/main" val="4126239426"/>
                    </a:ext>
                  </a:extLst>
                </a:gridCol>
                <a:gridCol w="329184">
                  <a:extLst>
                    <a:ext uri="{9D8B030D-6E8A-4147-A177-3AD203B41FA5}">
                      <a16:colId xmlns:a16="http://schemas.microsoft.com/office/drawing/2014/main" val="1742076362"/>
                    </a:ext>
                  </a:extLst>
                </a:gridCol>
                <a:gridCol w="329184">
                  <a:extLst>
                    <a:ext uri="{9D8B030D-6E8A-4147-A177-3AD203B41FA5}">
                      <a16:colId xmlns:a16="http://schemas.microsoft.com/office/drawing/2014/main" val="1730461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470742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 - 2022-11-09 13:30:28</a:t>
                      </a:r>
                      <a:r>
                        <a:rPr kumimoji="0" lang="en-US" sz="1000" b="0" i="0" u="none" strike="noStrike" kern="1200" cap="none" spc="0" normalizeH="0" baseline="0" noProof="0">
                          <a:ln>
                            <a:noFill/>
                          </a:ln>
                          <a:solidFill>
                            <a:prstClr val="black"/>
                          </a:solidFill>
                          <a:effectLst/>
                          <a:uLnTx/>
                          <a:uFillTx/>
                          <a:latin typeface="+mn-lt"/>
                          <a:ea typeface="+mn-ea"/>
                          <a:cs typeface="+mn-cs"/>
                        </a:rPr>
                        <a:t>
 The world’s leading ENC service, ADMIRALTY Vector Chart Service (AVCS) is helping to shape shipping’s digital-first future.
With more than 18,000 official ENCs, AVCS helps mariners and crew to navigate safely.
Find out more: http://ow.ly/yvu850LyAP3
#DigitalFirst #AVCS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NavTomorrow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38.0952 %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75610974"/>
                  </a:ext>
                </a:extLst>
              </a:tr>
            </a:tbl>
          </a:graphicData>
        </a:graphic>
      </p:graphicFrame>
      <p:sp>
        <p:nvSpPr>
          <p:cNvPr id="4" name="Text Placeholder 3">
            <a:extLst>
              <a:ext uri="{FF2B5EF4-FFF2-40B4-BE49-F238E27FC236}">
                <a16:creationId xmlns:a16="http://schemas.microsoft.com/office/drawing/2014/main" id="{01F1B525-6C7E-4C57-8B60-1DB862D4CAEE}"/>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536828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D3214-4F42-45A5-83BD-A629C34E1C11}"/>
              </a:ext>
            </a:extLst>
          </p:cNvPr>
          <p:cNvSpPr>
            <a:spLocks noGrp="1"/>
          </p:cNvSpPr>
          <p:nvPr>
            <p:ph type="title"/>
          </p:nvPr>
        </p:nvSpPr>
        <p:spPr/>
        <p:txBody>
          <a:bodyPr/>
          <a:lstStyle/>
          <a:p>
            <a:r>
              <a:rPr lang="en-US"/>
              <a:t>Facebook Facebook Posts: Least Engagement | 2 profiles - 4 of 20</a:t>
            </a:r>
          </a:p>
        </p:txBody>
      </p:sp>
      <p:graphicFrame>
        <p:nvGraphicFramePr>
          <p:cNvPr id="5" name="Table Placeholder 4">
            <a:extLst>
              <a:ext uri="{FF2B5EF4-FFF2-40B4-BE49-F238E27FC236}">
                <a16:creationId xmlns:a16="http://schemas.microsoft.com/office/drawing/2014/main" id="{CBF354AE-1705-4663-8F7B-64F39848A011}"/>
              </a:ext>
            </a:extLst>
          </p:cNvPr>
          <p:cNvGraphicFramePr>
            <a:graphicFrameLocks noGrp="1"/>
          </p:cNvGraphicFramePr>
          <p:nvPr>
            <p:ph type="tbl" sz="quarter" idx="13"/>
            <p:extLst>
              <p:ext uri="{D42A27DB-BD31-4B8C-83A1-F6EECF244321}">
                <p14:modId xmlns:p14="http://schemas.microsoft.com/office/powerpoint/2010/main" val="3642648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335211663"/>
                    </a:ext>
                  </a:extLst>
                </a:gridCol>
                <a:gridCol w="905256">
                  <a:extLst>
                    <a:ext uri="{9D8B030D-6E8A-4147-A177-3AD203B41FA5}">
                      <a16:colId xmlns:a16="http://schemas.microsoft.com/office/drawing/2014/main" val="1420734994"/>
                    </a:ext>
                  </a:extLst>
                </a:gridCol>
                <a:gridCol w="329184">
                  <a:extLst>
                    <a:ext uri="{9D8B030D-6E8A-4147-A177-3AD203B41FA5}">
                      <a16:colId xmlns:a16="http://schemas.microsoft.com/office/drawing/2014/main" val="1876329815"/>
                    </a:ext>
                  </a:extLst>
                </a:gridCol>
                <a:gridCol w="329184">
                  <a:extLst>
                    <a:ext uri="{9D8B030D-6E8A-4147-A177-3AD203B41FA5}">
                      <a16:colId xmlns:a16="http://schemas.microsoft.com/office/drawing/2014/main" val="2837283005"/>
                    </a:ext>
                  </a:extLst>
                </a:gridCol>
                <a:gridCol w="329184">
                  <a:extLst>
                    <a:ext uri="{9D8B030D-6E8A-4147-A177-3AD203B41FA5}">
                      <a16:colId xmlns:a16="http://schemas.microsoft.com/office/drawing/2014/main" val="3982728853"/>
                    </a:ext>
                  </a:extLst>
                </a:gridCol>
                <a:gridCol w="329184">
                  <a:extLst>
                    <a:ext uri="{9D8B030D-6E8A-4147-A177-3AD203B41FA5}">
                      <a16:colId xmlns:a16="http://schemas.microsoft.com/office/drawing/2014/main" val="535548123"/>
                    </a:ext>
                  </a:extLst>
                </a:gridCol>
                <a:gridCol w="329184">
                  <a:extLst>
                    <a:ext uri="{9D8B030D-6E8A-4147-A177-3AD203B41FA5}">
                      <a16:colId xmlns:a16="http://schemas.microsoft.com/office/drawing/2014/main" val="1045427637"/>
                    </a:ext>
                  </a:extLst>
                </a:gridCol>
                <a:gridCol w="329184">
                  <a:extLst>
                    <a:ext uri="{9D8B030D-6E8A-4147-A177-3AD203B41FA5}">
                      <a16:colId xmlns:a16="http://schemas.microsoft.com/office/drawing/2014/main" val="2767308076"/>
                    </a:ext>
                  </a:extLst>
                </a:gridCol>
                <a:gridCol w="329184">
                  <a:extLst>
                    <a:ext uri="{9D8B030D-6E8A-4147-A177-3AD203B41FA5}">
                      <a16:colId xmlns:a16="http://schemas.microsoft.com/office/drawing/2014/main" val="3647396273"/>
                    </a:ext>
                  </a:extLst>
                </a:gridCol>
                <a:gridCol w="329184">
                  <a:extLst>
                    <a:ext uri="{9D8B030D-6E8A-4147-A177-3AD203B41FA5}">
                      <a16:colId xmlns:a16="http://schemas.microsoft.com/office/drawing/2014/main" val="3469444159"/>
                    </a:ext>
                  </a:extLst>
                </a:gridCol>
                <a:gridCol w="329184">
                  <a:extLst>
                    <a:ext uri="{9D8B030D-6E8A-4147-A177-3AD203B41FA5}">
                      <a16:colId xmlns:a16="http://schemas.microsoft.com/office/drawing/2014/main" val="3695496663"/>
                    </a:ext>
                  </a:extLst>
                </a:gridCol>
                <a:gridCol w="329184">
                  <a:extLst>
                    <a:ext uri="{9D8B030D-6E8A-4147-A177-3AD203B41FA5}">
                      <a16:colId xmlns:a16="http://schemas.microsoft.com/office/drawing/2014/main" val="4217335063"/>
                    </a:ext>
                  </a:extLst>
                </a:gridCol>
                <a:gridCol w="329184">
                  <a:extLst>
                    <a:ext uri="{9D8B030D-6E8A-4147-A177-3AD203B41FA5}">
                      <a16:colId xmlns:a16="http://schemas.microsoft.com/office/drawing/2014/main" val="2585626512"/>
                    </a:ext>
                  </a:extLst>
                </a:gridCol>
                <a:gridCol w="329184">
                  <a:extLst>
                    <a:ext uri="{9D8B030D-6E8A-4147-A177-3AD203B41FA5}">
                      <a16:colId xmlns:a16="http://schemas.microsoft.com/office/drawing/2014/main" val="1935261249"/>
                    </a:ext>
                  </a:extLst>
                </a:gridCol>
                <a:gridCol w="329184">
                  <a:extLst>
                    <a:ext uri="{9D8B030D-6E8A-4147-A177-3AD203B41FA5}">
                      <a16:colId xmlns:a16="http://schemas.microsoft.com/office/drawing/2014/main" val="3520995735"/>
                    </a:ext>
                  </a:extLst>
                </a:gridCol>
                <a:gridCol w="329184">
                  <a:extLst>
                    <a:ext uri="{9D8B030D-6E8A-4147-A177-3AD203B41FA5}">
                      <a16:colId xmlns:a16="http://schemas.microsoft.com/office/drawing/2014/main" val="819008171"/>
                    </a:ext>
                  </a:extLst>
                </a:gridCol>
                <a:gridCol w="329184">
                  <a:extLst>
                    <a:ext uri="{9D8B030D-6E8A-4147-A177-3AD203B41FA5}">
                      <a16:colId xmlns:a16="http://schemas.microsoft.com/office/drawing/2014/main" val="3182099725"/>
                    </a:ext>
                  </a:extLst>
                </a:gridCol>
                <a:gridCol w="329184">
                  <a:extLst>
                    <a:ext uri="{9D8B030D-6E8A-4147-A177-3AD203B41FA5}">
                      <a16:colId xmlns:a16="http://schemas.microsoft.com/office/drawing/2014/main" val="2054679842"/>
                    </a:ext>
                  </a:extLst>
                </a:gridCol>
                <a:gridCol w="329184">
                  <a:extLst>
                    <a:ext uri="{9D8B030D-6E8A-4147-A177-3AD203B41FA5}">
                      <a16:colId xmlns:a16="http://schemas.microsoft.com/office/drawing/2014/main" val="2791433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70024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 - 2022-12-09 08:03:35</a:t>
                      </a:r>
                      <a:r>
                        <a:rPr kumimoji="0" lang="en-US" sz="1000" b="0" i="0" u="none" strike="noStrike" kern="1200" cap="none" spc="0" normalizeH="0" baseline="0" noProof="0">
                          <a:ln>
                            <a:noFill/>
                          </a:ln>
                          <a:solidFill>
                            <a:prstClr val="black"/>
                          </a:solidFill>
                          <a:effectLst/>
                          <a:uLnTx/>
                          <a:uFillTx/>
                          <a:latin typeface="+mn-lt"/>
                          <a:ea typeface="+mn-ea"/>
                          <a:cs typeface="+mn-cs"/>
                        </a:rPr>
                        <a:t>
 Season’s greetings from the UK Hydrographic Office, with particular thoughts and best wishes to those serving at sea. 
Wishing you all good health and prosperity for 2023. 
#SeasonsGreetings
http://ow.ly/3GXM50LXFXy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3190089"/>
                  </a:ext>
                </a:extLst>
              </a:tr>
            </a:tbl>
          </a:graphicData>
        </a:graphic>
      </p:graphicFrame>
      <p:sp>
        <p:nvSpPr>
          <p:cNvPr id="4" name="Text Placeholder 3">
            <a:extLst>
              <a:ext uri="{FF2B5EF4-FFF2-40B4-BE49-F238E27FC236}">
                <a16:creationId xmlns:a16="http://schemas.microsoft.com/office/drawing/2014/main" id="{8C80FA5C-5098-4612-920E-D4E15F6296C5}"/>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11074551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012C6-80B5-4481-B998-CA6ACA6E2E66}"/>
              </a:ext>
            </a:extLst>
          </p:cNvPr>
          <p:cNvSpPr>
            <a:spLocks noGrp="1"/>
          </p:cNvSpPr>
          <p:nvPr>
            <p:ph type="title"/>
          </p:nvPr>
        </p:nvSpPr>
        <p:spPr/>
        <p:txBody>
          <a:bodyPr/>
          <a:lstStyle/>
          <a:p>
            <a:r>
              <a:rPr lang="en-US"/>
              <a:t>Facebook Facebook Posts: Least Engagement | 2 profiles - 5 of 20</a:t>
            </a:r>
          </a:p>
        </p:txBody>
      </p:sp>
      <p:graphicFrame>
        <p:nvGraphicFramePr>
          <p:cNvPr id="5" name="Table Placeholder 4">
            <a:extLst>
              <a:ext uri="{FF2B5EF4-FFF2-40B4-BE49-F238E27FC236}">
                <a16:creationId xmlns:a16="http://schemas.microsoft.com/office/drawing/2014/main" id="{21A7AEF0-8A95-48EB-8DB4-FEE043F42234}"/>
              </a:ext>
            </a:extLst>
          </p:cNvPr>
          <p:cNvGraphicFramePr>
            <a:graphicFrameLocks noGrp="1"/>
          </p:cNvGraphicFramePr>
          <p:nvPr>
            <p:ph type="tbl" sz="quarter" idx="13"/>
            <p:extLst>
              <p:ext uri="{D42A27DB-BD31-4B8C-83A1-F6EECF244321}">
                <p14:modId xmlns:p14="http://schemas.microsoft.com/office/powerpoint/2010/main" val="1784199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95065799"/>
                    </a:ext>
                  </a:extLst>
                </a:gridCol>
                <a:gridCol w="905256">
                  <a:extLst>
                    <a:ext uri="{9D8B030D-6E8A-4147-A177-3AD203B41FA5}">
                      <a16:colId xmlns:a16="http://schemas.microsoft.com/office/drawing/2014/main" val="455555694"/>
                    </a:ext>
                  </a:extLst>
                </a:gridCol>
                <a:gridCol w="329184">
                  <a:extLst>
                    <a:ext uri="{9D8B030D-6E8A-4147-A177-3AD203B41FA5}">
                      <a16:colId xmlns:a16="http://schemas.microsoft.com/office/drawing/2014/main" val="3710299855"/>
                    </a:ext>
                  </a:extLst>
                </a:gridCol>
                <a:gridCol w="329184">
                  <a:extLst>
                    <a:ext uri="{9D8B030D-6E8A-4147-A177-3AD203B41FA5}">
                      <a16:colId xmlns:a16="http://schemas.microsoft.com/office/drawing/2014/main" val="4089561168"/>
                    </a:ext>
                  </a:extLst>
                </a:gridCol>
                <a:gridCol w="329184">
                  <a:extLst>
                    <a:ext uri="{9D8B030D-6E8A-4147-A177-3AD203B41FA5}">
                      <a16:colId xmlns:a16="http://schemas.microsoft.com/office/drawing/2014/main" val="2781372412"/>
                    </a:ext>
                  </a:extLst>
                </a:gridCol>
                <a:gridCol w="329184">
                  <a:extLst>
                    <a:ext uri="{9D8B030D-6E8A-4147-A177-3AD203B41FA5}">
                      <a16:colId xmlns:a16="http://schemas.microsoft.com/office/drawing/2014/main" val="817869593"/>
                    </a:ext>
                  </a:extLst>
                </a:gridCol>
                <a:gridCol w="329184">
                  <a:extLst>
                    <a:ext uri="{9D8B030D-6E8A-4147-A177-3AD203B41FA5}">
                      <a16:colId xmlns:a16="http://schemas.microsoft.com/office/drawing/2014/main" val="1136747845"/>
                    </a:ext>
                  </a:extLst>
                </a:gridCol>
                <a:gridCol w="329184">
                  <a:extLst>
                    <a:ext uri="{9D8B030D-6E8A-4147-A177-3AD203B41FA5}">
                      <a16:colId xmlns:a16="http://schemas.microsoft.com/office/drawing/2014/main" val="3434759596"/>
                    </a:ext>
                  </a:extLst>
                </a:gridCol>
                <a:gridCol w="329184">
                  <a:extLst>
                    <a:ext uri="{9D8B030D-6E8A-4147-A177-3AD203B41FA5}">
                      <a16:colId xmlns:a16="http://schemas.microsoft.com/office/drawing/2014/main" val="3790428265"/>
                    </a:ext>
                  </a:extLst>
                </a:gridCol>
                <a:gridCol w="329184">
                  <a:extLst>
                    <a:ext uri="{9D8B030D-6E8A-4147-A177-3AD203B41FA5}">
                      <a16:colId xmlns:a16="http://schemas.microsoft.com/office/drawing/2014/main" val="1260952180"/>
                    </a:ext>
                  </a:extLst>
                </a:gridCol>
                <a:gridCol w="329184">
                  <a:extLst>
                    <a:ext uri="{9D8B030D-6E8A-4147-A177-3AD203B41FA5}">
                      <a16:colId xmlns:a16="http://schemas.microsoft.com/office/drawing/2014/main" val="4250182609"/>
                    </a:ext>
                  </a:extLst>
                </a:gridCol>
                <a:gridCol w="329184">
                  <a:extLst>
                    <a:ext uri="{9D8B030D-6E8A-4147-A177-3AD203B41FA5}">
                      <a16:colId xmlns:a16="http://schemas.microsoft.com/office/drawing/2014/main" val="4199965597"/>
                    </a:ext>
                  </a:extLst>
                </a:gridCol>
                <a:gridCol w="329184">
                  <a:extLst>
                    <a:ext uri="{9D8B030D-6E8A-4147-A177-3AD203B41FA5}">
                      <a16:colId xmlns:a16="http://schemas.microsoft.com/office/drawing/2014/main" val="2791203098"/>
                    </a:ext>
                  </a:extLst>
                </a:gridCol>
                <a:gridCol w="329184">
                  <a:extLst>
                    <a:ext uri="{9D8B030D-6E8A-4147-A177-3AD203B41FA5}">
                      <a16:colId xmlns:a16="http://schemas.microsoft.com/office/drawing/2014/main" val="3931897004"/>
                    </a:ext>
                  </a:extLst>
                </a:gridCol>
                <a:gridCol w="329184">
                  <a:extLst>
                    <a:ext uri="{9D8B030D-6E8A-4147-A177-3AD203B41FA5}">
                      <a16:colId xmlns:a16="http://schemas.microsoft.com/office/drawing/2014/main" val="3198222380"/>
                    </a:ext>
                  </a:extLst>
                </a:gridCol>
                <a:gridCol w="329184">
                  <a:extLst>
                    <a:ext uri="{9D8B030D-6E8A-4147-A177-3AD203B41FA5}">
                      <a16:colId xmlns:a16="http://schemas.microsoft.com/office/drawing/2014/main" val="2833380851"/>
                    </a:ext>
                  </a:extLst>
                </a:gridCol>
                <a:gridCol w="329184">
                  <a:extLst>
                    <a:ext uri="{9D8B030D-6E8A-4147-A177-3AD203B41FA5}">
                      <a16:colId xmlns:a16="http://schemas.microsoft.com/office/drawing/2014/main" val="2920618495"/>
                    </a:ext>
                  </a:extLst>
                </a:gridCol>
                <a:gridCol w="329184">
                  <a:extLst>
                    <a:ext uri="{9D8B030D-6E8A-4147-A177-3AD203B41FA5}">
                      <a16:colId xmlns:a16="http://schemas.microsoft.com/office/drawing/2014/main" val="3243990539"/>
                    </a:ext>
                  </a:extLst>
                </a:gridCol>
                <a:gridCol w="329184">
                  <a:extLst>
                    <a:ext uri="{9D8B030D-6E8A-4147-A177-3AD203B41FA5}">
                      <a16:colId xmlns:a16="http://schemas.microsoft.com/office/drawing/2014/main" val="4185103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695961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ADMIRALTY - 2022-03-02 15:46:12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32724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ADMIRALTY - 2022-02-02 12:13:29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70520443"/>
                  </a:ext>
                </a:extLst>
              </a:tr>
            </a:tbl>
          </a:graphicData>
        </a:graphic>
      </p:graphicFrame>
      <p:sp>
        <p:nvSpPr>
          <p:cNvPr id="4" name="Text Placeholder 3">
            <a:extLst>
              <a:ext uri="{FF2B5EF4-FFF2-40B4-BE49-F238E27FC236}">
                <a16:creationId xmlns:a16="http://schemas.microsoft.com/office/drawing/2014/main" id="{4C6904B8-16B6-49EF-9DEF-22DE2C101DF9}"/>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25101221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A2BAD-D95B-4FBF-8E26-CD90CD5535C3}"/>
              </a:ext>
            </a:extLst>
          </p:cNvPr>
          <p:cNvSpPr>
            <a:spLocks noGrp="1"/>
          </p:cNvSpPr>
          <p:nvPr>
            <p:ph type="title"/>
          </p:nvPr>
        </p:nvSpPr>
        <p:spPr/>
        <p:txBody>
          <a:bodyPr/>
          <a:lstStyle/>
          <a:p>
            <a:r>
              <a:rPr lang="en-US"/>
              <a:t>Facebook Facebook Posts: Least Engagement | 2 profiles - 6 of 20</a:t>
            </a:r>
          </a:p>
        </p:txBody>
      </p:sp>
      <p:graphicFrame>
        <p:nvGraphicFramePr>
          <p:cNvPr id="5" name="Table Placeholder 4">
            <a:extLst>
              <a:ext uri="{FF2B5EF4-FFF2-40B4-BE49-F238E27FC236}">
                <a16:creationId xmlns:a16="http://schemas.microsoft.com/office/drawing/2014/main" id="{2174FBAF-880F-4B2F-B046-1DF3F9FB532C}"/>
              </a:ext>
            </a:extLst>
          </p:cNvPr>
          <p:cNvGraphicFramePr>
            <a:graphicFrameLocks noGrp="1"/>
          </p:cNvGraphicFramePr>
          <p:nvPr>
            <p:ph type="tbl" sz="quarter" idx="13"/>
            <p:extLst>
              <p:ext uri="{D42A27DB-BD31-4B8C-83A1-F6EECF244321}">
                <p14:modId xmlns:p14="http://schemas.microsoft.com/office/powerpoint/2010/main" val="3866681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435656351"/>
                    </a:ext>
                  </a:extLst>
                </a:gridCol>
                <a:gridCol w="905256">
                  <a:extLst>
                    <a:ext uri="{9D8B030D-6E8A-4147-A177-3AD203B41FA5}">
                      <a16:colId xmlns:a16="http://schemas.microsoft.com/office/drawing/2014/main" val="2126478825"/>
                    </a:ext>
                  </a:extLst>
                </a:gridCol>
                <a:gridCol w="329184">
                  <a:extLst>
                    <a:ext uri="{9D8B030D-6E8A-4147-A177-3AD203B41FA5}">
                      <a16:colId xmlns:a16="http://schemas.microsoft.com/office/drawing/2014/main" val="1525496937"/>
                    </a:ext>
                  </a:extLst>
                </a:gridCol>
                <a:gridCol w="329184">
                  <a:extLst>
                    <a:ext uri="{9D8B030D-6E8A-4147-A177-3AD203B41FA5}">
                      <a16:colId xmlns:a16="http://schemas.microsoft.com/office/drawing/2014/main" val="1337711064"/>
                    </a:ext>
                  </a:extLst>
                </a:gridCol>
                <a:gridCol w="329184">
                  <a:extLst>
                    <a:ext uri="{9D8B030D-6E8A-4147-A177-3AD203B41FA5}">
                      <a16:colId xmlns:a16="http://schemas.microsoft.com/office/drawing/2014/main" val="2909407384"/>
                    </a:ext>
                  </a:extLst>
                </a:gridCol>
                <a:gridCol w="329184">
                  <a:extLst>
                    <a:ext uri="{9D8B030D-6E8A-4147-A177-3AD203B41FA5}">
                      <a16:colId xmlns:a16="http://schemas.microsoft.com/office/drawing/2014/main" val="580040692"/>
                    </a:ext>
                  </a:extLst>
                </a:gridCol>
                <a:gridCol w="329184">
                  <a:extLst>
                    <a:ext uri="{9D8B030D-6E8A-4147-A177-3AD203B41FA5}">
                      <a16:colId xmlns:a16="http://schemas.microsoft.com/office/drawing/2014/main" val="3073643426"/>
                    </a:ext>
                  </a:extLst>
                </a:gridCol>
                <a:gridCol w="329184">
                  <a:extLst>
                    <a:ext uri="{9D8B030D-6E8A-4147-A177-3AD203B41FA5}">
                      <a16:colId xmlns:a16="http://schemas.microsoft.com/office/drawing/2014/main" val="4197698222"/>
                    </a:ext>
                  </a:extLst>
                </a:gridCol>
                <a:gridCol w="329184">
                  <a:extLst>
                    <a:ext uri="{9D8B030D-6E8A-4147-A177-3AD203B41FA5}">
                      <a16:colId xmlns:a16="http://schemas.microsoft.com/office/drawing/2014/main" val="3831301741"/>
                    </a:ext>
                  </a:extLst>
                </a:gridCol>
                <a:gridCol w="329184">
                  <a:extLst>
                    <a:ext uri="{9D8B030D-6E8A-4147-A177-3AD203B41FA5}">
                      <a16:colId xmlns:a16="http://schemas.microsoft.com/office/drawing/2014/main" val="1231173441"/>
                    </a:ext>
                  </a:extLst>
                </a:gridCol>
                <a:gridCol w="329184">
                  <a:extLst>
                    <a:ext uri="{9D8B030D-6E8A-4147-A177-3AD203B41FA5}">
                      <a16:colId xmlns:a16="http://schemas.microsoft.com/office/drawing/2014/main" val="3665451363"/>
                    </a:ext>
                  </a:extLst>
                </a:gridCol>
                <a:gridCol w="329184">
                  <a:extLst>
                    <a:ext uri="{9D8B030D-6E8A-4147-A177-3AD203B41FA5}">
                      <a16:colId xmlns:a16="http://schemas.microsoft.com/office/drawing/2014/main" val="2075735942"/>
                    </a:ext>
                  </a:extLst>
                </a:gridCol>
                <a:gridCol w="329184">
                  <a:extLst>
                    <a:ext uri="{9D8B030D-6E8A-4147-A177-3AD203B41FA5}">
                      <a16:colId xmlns:a16="http://schemas.microsoft.com/office/drawing/2014/main" val="2928475996"/>
                    </a:ext>
                  </a:extLst>
                </a:gridCol>
                <a:gridCol w="329184">
                  <a:extLst>
                    <a:ext uri="{9D8B030D-6E8A-4147-A177-3AD203B41FA5}">
                      <a16:colId xmlns:a16="http://schemas.microsoft.com/office/drawing/2014/main" val="2293816608"/>
                    </a:ext>
                  </a:extLst>
                </a:gridCol>
                <a:gridCol w="329184">
                  <a:extLst>
                    <a:ext uri="{9D8B030D-6E8A-4147-A177-3AD203B41FA5}">
                      <a16:colId xmlns:a16="http://schemas.microsoft.com/office/drawing/2014/main" val="3768041938"/>
                    </a:ext>
                  </a:extLst>
                </a:gridCol>
                <a:gridCol w="329184">
                  <a:extLst>
                    <a:ext uri="{9D8B030D-6E8A-4147-A177-3AD203B41FA5}">
                      <a16:colId xmlns:a16="http://schemas.microsoft.com/office/drawing/2014/main" val="3438282366"/>
                    </a:ext>
                  </a:extLst>
                </a:gridCol>
                <a:gridCol w="329184">
                  <a:extLst>
                    <a:ext uri="{9D8B030D-6E8A-4147-A177-3AD203B41FA5}">
                      <a16:colId xmlns:a16="http://schemas.microsoft.com/office/drawing/2014/main" val="3983710882"/>
                    </a:ext>
                  </a:extLst>
                </a:gridCol>
                <a:gridCol w="329184">
                  <a:extLst>
                    <a:ext uri="{9D8B030D-6E8A-4147-A177-3AD203B41FA5}">
                      <a16:colId xmlns:a16="http://schemas.microsoft.com/office/drawing/2014/main" val="780309393"/>
                    </a:ext>
                  </a:extLst>
                </a:gridCol>
                <a:gridCol w="329184">
                  <a:extLst>
                    <a:ext uri="{9D8B030D-6E8A-4147-A177-3AD203B41FA5}">
                      <a16:colId xmlns:a16="http://schemas.microsoft.com/office/drawing/2014/main" val="29732044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094532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 - 2022-07-26 12:02:14</a:t>
                      </a:r>
                      <a:r>
                        <a:rPr kumimoji="0" lang="en-US" sz="1000" b="0" i="0" u="none" strike="noStrike" kern="1200" cap="none" spc="0" normalizeH="0" baseline="0" noProof="0">
                          <a:ln>
                            <a:noFill/>
                          </a:ln>
                          <a:solidFill>
                            <a:prstClr val="black"/>
                          </a:solidFill>
                          <a:effectLst/>
                          <a:uLnTx/>
                          <a:uFillTx/>
                          <a:latin typeface="+mn-lt"/>
                          <a:ea typeface="+mn-ea"/>
                          <a:cs typeface="+mn-cs"/>
                        </a:rPr>
                        <a:t>
 NEWS UPDATE: The UK Hydrographic Office intends to withdraw ADMIRALTY Standard Nautical Charts (SNCs) and Thematic Charts from production by late 2026. 
We will continue to support the needs of today’s mariners and users of SNCs during the withdrawal of our paper chart portfolio. The transition will focus on developing and delivering ADMIRALTY digital services that promote safe, secure and thriving oceans.
Find out more: https://www.admiralty.co.uk/news/UK-Hydrographic-Office-announces-intention-to-withdraw-from-paper-chart-production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NavToday, NavTomorrow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4019347"/>
                  </a:ext>
                </a:extLst>
              </a:tr>
            </a:tbl>
          </a:graphicData>
        </a:graphic>
      </p:graphicFrame>
      <p:sp>
        <p:nvSpPr>
          <p:cNvPr id="4" name="Text Placeholder 3">
            <a:extLst>
              <a:ext uri="{FF2B5EF4-FFF2-40B4-BE49-F238E27FC236}">
                <a16:creationId xmlns:a16="http://schemas.microsoft.com/office/drawing/2014/main" id="{39EA186F-8275-447E-86E9-66555430E558}"/>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6807448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7966D-4535-4541-B84D-88490CDE6B6C}"/>
              </a:ext>
            </a:extLst>
          </p:cNvPr>
          <p:cNvSpPr>
            <a:spLocks noGrp="1"/>
          </p:cNvSpPr>
          <p:nvPr>
            <p:ph type="title"/>
          </p:nvPr>
        </p:nvSpPr>
        <p:spPr/>
        <p:txBody>
          <a:bodyPr/>
          <a:lstStyle/>
          <a:p>
            <a:r>
              <a:rPr lang="en-US"/>
              <a:t>Facebook Facebook Posts: Least Engagement | 2 profiles - 7 of 20</a:t>
            </a:r>
          </a:p>
        </p:txBody>
      </p:sp>
      <p:graphicFrame>
        <p:nvGraphicFramePr>
          <p:cNvPr id="5" name="Table Placeholder 4">
            <a:extLst>
              <a:ext uri="{FF2B5EF4-FFF2-40B4-BE49-F238E27FC236}">
                <a16:creationId xmlns:a16="http://schemas.microsoft.com/office/drawing/2014/main" id="{1F0DB453-4804-4079-89AB-BDAB2BA39416}"/>
              </a:ext>
            </a:extLst>
          </p:cNvPr>
          <p:cNvGraphicFramePr>
            <a:graphicFrameLocks noGrp="1"/>
          </p:cNvGraphicFramePr>
          <p:nvPr>
            <p:ph type="tbl" sz="quarter" idx="13"/>
            <p:extLst>
              <p:ext uri="{D42A27DB-BD31-4B8C-83A1-F6EECF244321}">
                <p14:modId xmlns:p14="http://schemas.microsoft.com/office/powerpoint/2010/main" val="2314512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772748741"/>
                    </a:ext>
                  </a:extLst>
                </a:gridCol>
                <a:gridCol w="905256">
                  <a:extLst>
                    <a:ext uri="{9D8B030D-6E8A-4147-A177-3AD203B41FA5}">
                      <a16:colId xmlns:a16="http://schemas.microsoft.com/office/drawing/2014/main" val="1038694154"/>
                    </a:ext>
                  </a:extLst>
                </a:gridCol>
                <a:gridCol w="329184">
                  <a:extLst>
                    <a:ext uri="{9D8B030D-6E8A-4147-A177-3AD203B41FA5}">
                      <a16:colId xmlns:a16="http://schemas.microsoft.com/office/drawing/2014/main" val="3491309607"/>
                    </a:ext>
                  </a:extLst>
                </a:gridCol>
                <a:gridCol w="329184">
                  <a:extLst>
                    <a:ext uri="{9D8B030D-6E8A-4147-A177-3AD203B41FA5}">
                      <a16:colId xmlns:a16="http://schemas.microsoft.com/office/drawing/2014/main" val="3917386151"/>
                    </a:ext>
                  </a:extLst>
                </a:gridCol>
                <a:gridCol w="329184">
                  <a:extLst>
                    <a:ext uri="{9D8B030D-6E8A-4147-A177-3AD203B41FA5}">
                      <a16:colId xmlns:a16="http://schemas.microsoft.com/office/drawing/2014/main" val="2390648284"/>
                    </a:ext>
                  </a:extLst>
                </a:gridCol>
                <a:gridCol w="329184">
                  <a:extLst>
                    <a:ext uri="{9D8B030D-6E8A-4147-A177-3AD203B41FA5}">
                      <a16:colId xmlns:a16="http://schemas.microsoft.com/office/drawing/2014/main" val="1172886279"/>
                    </a:ext>
                  </a:extLst>
                </a:gridCol>
                <a:gridCol w="329184">
                  <a:extLst>
                    <a:ext uri="{9D8B030D-6E8A-4147-A177-3AD203B41FA5}">
                      <a16:colId xmlns:a16="http://schemas.microsoft.com/office/drawing/2014/main" val="2280125682"/>
                    </a:ext>
                  </a:extLst>
                </a:gridCol>
                <a:gridCol w="329184">
                  <a:extLst>
                    <a:ext uri="{9D8B030D-6E8A-4147-A177-3AD203B41FA5}">
                      <a16:colId xmlns:a16="http://schemas.microsoft.com/office/drawing/2014/main" val="2700322295"/>
                    </a:ext>
                  </a:extLst>
                </a:gridCol>
                <a:gridCol w="329184">
                  <a:extLst>
                    <a:ext uri="{9D8B030D-6E8A-4147-A177-3AD203B41FA5}">
                      <a16:colId xmlns:a16="http://schemas.microsoft.com/office/drawing/2014/main" val="348899834"/>
                    </a:ext>
                  </a:extLst>
                </a:gridCol>
                <a:gridCol w="329184">
                  <a:extLst>
                    <a:ext uri="{9D8B030D-6E8A-4147-A177-3AD203B41FA5}">
                      <a16:colId xmlns:a16="http://schemas.microsoft.com/office/drawing/2014/main" val="2046316601"/>
                    </a:ext>
                  </a:extLst>
                </a:gridCol>
                <a:gridCol w="329184">
                  <a:extLst>
                    <a:ext uri="{9D8B030D-6E8A-4147-A177-3AD203B41FA5}">
                      <a16:colId xmlns:a16="http://schemas.microsoft.com/office/drawing/2014/main" val="2954096382"/>
                    </a:ext>
                  </a:extLst>
                </a:gridCol>
                <a:gridCol w="329184">
                  <a:extLst>
                    <a:ext uri="{9D8B030D-6E8A-4147-A177-3AD203B41FA5}">
                      <a16:colId xmlns:a16="http://schemas.microsoft.com/office/drawing/2014/main" val="3953165713"/>
                    </a:ext>
                  </a:extLst>
                </a:gridCol>
                <a:gridCol w="329184">
                  <a:extLst>
                    <a:ext uri="{9D8B030D-6E8A-4147-A177-3AD203B41FA5}">
                      <a16:colId xmlns:a16="http://schemas.microsoft.com/office/drawing/2014/main" val="1903111212"/>
                    </a:ext>
                  </a:extLst>
                </a:gridCol>
                <a:gridCol w="329184">
                  <a:extLst>
                    <a:ext uri="{9D8B030D-6E8A-4147-A177-3AD203B41FA5}">
                      <a16:colId xmlns:a16="http://schemas.microsoft.com/office/drawing/2014/main" val="2532383014"/>
                    </a:ext>
                  </a:extLst>
                </a:gridCol>
                <a:gridCol w="329184">
                  <a:extLst>
                    <a:ext uri="{9D8B030D-6E8A-4147-A177-3AD203B41FA5}">
                      <a16:colId xmlns:a16="http://schemas.microsoft.com/office/drawing/2014/main" val="2025018543"/>
                    </a:ext>
                  </a:extLst>
                </a:gridCol>
                <a:gridCol w="329184">
                  <a:extLst>
                    <a:ext uri="{9D8B030D-6E8A-4147-A177-3AD203B41FA5}">
                      <a16:colId xmlns:a16="http://schemas.microsoft.com/office/drawing/2014/main" val="1131399229"/>
                    </a:ext>
                  </a:extLst>
                </a:gridCol>
                <a:gridCol w="329184">
                  <a:extLst>
                    <a:ext uri="{9D8B030D-6E8A-4147-A177-3AD203B41FA5}">
                      <a16:colId xmlns:a16="http://schemas.microsoft.com/office/drawing/2014/main" val="2236576444"/>
                    </a:ext>
                  </a:extLst>
                </a:gridCol>
                <a:gridCol w="329184">
                  <a:extLst>
                    <a:ext uri="{9D8B030D-6E8A-4147-A177-3AD203B41FA5}">
                      <a16:colId xmlns:a16="http://schemas.microsoft.com/office/drawing/2014/main" val="3878169947"/>
                    </a:ext>
                  </a:extLst>
                </a:gridCol>
                <a:gridCol w="329184">
                  <a:extLst>
                    <a:ext uri="{9D8B030D-6E8A-4147-A177-3AD203B41FA5}">
                      <a16:colId xmlns:a16="http://schemas.microsoft.com/office/drawing/2014/main" val="1193689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543814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 - 2022-06-09 12:00:05</a:t>
                      </a:r>
                      <a:r>
                        <a:rPr kumimoji="0" lang="en-US" sz="1000" b="0" i="0" u="none" strike="noStrike" kern="1200" cap="none" spc="0" normalizeH="0" baseline="0" noProof="0">
                          <a:ln>
                            <a:noFill/>
                          </a:ln>
                          <a:solidFill>
                            <a:prstClr val="black"/>
                          </a:solidFill>
                          <a:effectLst/>
                          <a:uLnTx/>
                          <a:uFillTx/>
                          <a:latin typeface="+mn-lt"/>
                          <a:ea typeface="+mn-ea"/>
                          <a:cs typeface="+mn-cs"/>
                        </a:rPr>
                        <a:t>
 To celebrate #InternationalArchivesDay we're sharing a collection of images from our UK Hydrographic Office archives. The UKHO archive contains hundreds of thousands of hydrographic and navigational documents, some dating from the 17th century.
The collection includes a chart produced in 1919, a copper printing press in operation in 1952 and The Issues Branch taken in 1916.
Find out more: https://www.gov.uk/guidance/the-ukho-archive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NavToday, NavTomorrow, Archives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41657739"/>
                  </a:ext>
                </a:extLst>
              </a:tr>
            </a:tbl>
          </a:graphicData>
        </a:graphic>
      </p:graphicFrame>
      <p:sp>
        <p:nvSpPr>
          <p:cNvPr id="4" name="Text Placeholder 3">
            <a:extLst>
              <a:ext uri="{FF2B5EF4-FFF2-40B4-BE49-F238E27FC236}">
                <a16:creationId xmlns:a16="http://schemas.microsoft.com/office/drawing/2014/main" id="{ACF6E524-33CA-4A82-A184-B1957D367C30}"/>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35210988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8B42A-1138-44B0-A6D5-4FE789B6A820}"/>
              </a:ext>
            </a:extLst>
          </p:cNvPr>
          <p:cNvSpPr>
            <a:spLocks noGrp="1"/>
          </p:cNvSpPr>
          <p:nvPr>
            <p:ph type="title"/>
          </p:nvPr>
        </p:nvSpPr>
        <p:spPr/>
        <p:txBody>
          <a:bodyPr/>
          <a:lstStyle/>
          <a:p>
            <a:r>
              <a:rPr lang="en-US"/>
              <a:t>Facebook Facebook Posts: Least Engagement | 2 profiles - 8 of 20</a:t>
            </a:r>
          </a:p>
        </p:txBody>
      </p:sp>
      <p:graphicFrame>
        <p:nvGraphicFramePr>
          <p:cNvPr id="5" name="Table Placeholder 4">
            <a:extLst>
              <a:ext uri="{FF2B5EF4-FFF2-40B4-BE49-F238E27FC236}">
                <a16:creationId xmlns:a16="http://schemas.microsoft.com/office/drawing/2014/main" id="{AC6E5FCC-F0EE-4D13-A30C-C50F9F237E5F}"/>
              </a:ext>
            </a:extLst>
          </p:cNvPr>
          <p:cNvGraphicFramePr>
            <a:graphicFrameLocks noGrp="1"/>
          </p:cNvGraphicFramePr>
          <p:nvPr>
            <p:ph type="tbl" sz="quarter" idx="13"/>
            <p:extLst>
              <p:ext uri="{D42A27DB-BD31-4B8C-83A1-F6EECF244321}">
                <p14:modId xmlns:p14="http://schemas.microsoft.com/office/powerpoint/2010/main" val="2270888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537627066"/>
                    </a:ext>
                  </a:extLst>
                </a:gridCol>
                <a:gridCol w="905256">
                  <a:extLst>
                    <a:ext uri="{9D8B030D-6E8A-4147-A177-3AD203B41FA5}">
                      <a16:colId xmlns:a16="http://schemas.microsoft.com/office/drawing/2014/main" val="1980362953"/>
                    </a:ext>
                  </a:extLst>
                </a:gridCol>
                <a:gridCol w="329184">
                  <a:extLst>
                    <a:ext uri="{9D8B030D-6E8A-4147-A177-3AD203B41FA5}">
                      <a16:colId xmlns:a16="http://schemas.microsoft.com/office/drawing/2014/main" val="1298299341"/>
                    </a:ext>
                  </a:extLst>
                </a:gridCol>
                <a:gridCol w="329184">
                  <a:extLst>
                    <a:ext uri="{9D8B030D-6E8A-4147-A177-3AD203B41FA5}">
                      <a16:colId xmlns:a16="http://schemas.microsoft.com/office/drawing/2014/main" val="3094698605"/>
                    </a:ext>
                  </a:extLst>
                </a:gridCol>
                <a:gridCol w="329184">
                  <a:extLst>
                    <a:ext uri="{9D8B030D-6E8A-4147-A177-3AD203B41FA5}">
                      <a16:colId xmlns:a16="http://schemas.microsoft.com/office/drawing/2014/main" val="255029711"/>
                    </a:ext>
                  </a:extLst>
                </a:gridCol>
                <a:gridCol w="329184">
                  <a:extLst>
                    <a:ext uri="{9D8B030D-6E8A-4147-A177-3AD203B41FA5}">
                      <a16:colId xmlns:a16="http://schemas.microsoft.com/office/drawing/2014/main" val="2340534173"/>
                    </a:ext>
                  </a:extLst>
                </a:gridCol>
                <a:gridCol w="329184">
                  <a:extLst>
                    <a:ext uri="{9D8B030D-6E8A-4147-A177-3AD203B41FA5}">
                      <a16:colId xmlns:a16="http://schemas.microsoft.com/office/drawing/2014/main" val="3502394064"/>
                    </a:ext>
                  </a:extLst>
                </a:gridCol>
                <a:gridCol w="329184">
                  <a:extLst>
                    <a:ext uri="{9D8B030D-6E8A-4147-A177-3AD203B41FA5}">
                      <a16:colId xmlns:a16="http://schemas.microsoft.com/office/drawing/2014/main" val="355191452"/>
                    </a:ext>
                  </a:extLst>
                </a:gridCol>
                <a:gridCol w="329184">
                  <a:extLst>
                    <a:ext uri="{9D8B030D-6E8A-4147-A177-3AD203B41FA5}">
                      <a16:colId xmlns:a16="http://schemas.microsoft.com/office/drawing/2014/main" val="1435611619"/>
                    </a:ext>
                  </a:extLst>
                </a:gridCol>
                <a:gridCol w="329184">
                  <a:extLst>
                    <a:ext uri="{9D8B030D-6E8A-4147-A177-3AD203B41FA5}">
                      <a16:colId xmlns:a16="http://schemas.microsoft.com/office/drawing/2014/main" val="1696318689"/>
                    </a:ext>
                  </a:extLst>
                </a:gridCol>
                <a:gridCol w="329184">
                  <a:extLst>
                    <a:ext uri="{9D8B030D-6E8A-4147-A177-3AD203B41FA5}">
                      <a16:colId xmlns:a16="http://schemas.microsoft.com/office/drawing/2014/main" val="895899822"/>
                    </a:ext>
                  </a:extLst>
                </a:gridCol>
                <a:gridCol w="329184">
                  <a:extLst>
                    <a:ext uri="{9D8B030D-6E8A-4147-A177-3AD203B41FA5}">
                      <a16:colId xmlns:a16="http://schemas.microsoft.com/office/drawing/2014/main" val="263508520"/>
                    </a:ext>
                  </a:extLst>
                </a:gridCol>
                <a:gridCol w="329184">
                  <a:extLst>
                    <a:ext uri="{9D8B030D-6E8A-4147-A177-3AD203B41FA5}">
                      <a16:colId xmlns:a16="http://schemas.microsoft.com/office/drawing/2014/main" val="2222843386"/>
                    </a:ext>
                  </a:extLst>
                </a:gridCol>
                <a:gridCol w="329184">
                  <a:extLst>
                    <a:ext uri="{9D8B030D-6E8A-4147-A177-3AD203B41FA5}">
                      <a16:colId xmlns:a16="http://schemas.microsoft.com/office/drawing/2014/main" val="891422120"/>
                    </a:ext>
                  </a:extLst>
                </a:gridCol>
                <a:gridCol w="329184">
                  <a:extLst>
                    <a:ext uri="{9D8B030D-6E8A-4147-A177-3AD203B41FA5}">
                      <a16:colId xmlns:a16="http://schemas.microsoft.com/office/drawing/2014/main" val="797034315"/>
                    </a:ext>
                  </a:extLst>
                </a:gridCol>
                <a:gridCol w="329184">
                  <a:extLst>
                    <a:ext uri="{9D8B030D-6E8A-4147-A177-3AD203B41FA5}">
                      <a16:colId xmlns:a16="http://schemas.microsoft.com/office/drawing/2014/main" val="1277580575"/>
                    </a:ext>
                  </a:extLst>
                </a:gridCol>
                <a:gridCol w="329184">
                  <a:extLst>
                    <a:ext uri="{9D8B030D-6E8A-4147-A177-3AD203B41FA5}">
                      <a16:colId xmlns:a16="http://schemas.microsoft.com/office/drawing/2014/main" val="1520499061"/>
                    </a:ext>
                  </a:extLst>
                </a:gridCol>
                <a:gridCol w="329184">
                  <a:extLst>
                    <a:ext uri="{9D8B030D-6E8A-4147-A177-3AD203B41FA5}">
                      <a16:colId xmlns:a16="http://schemas.microsoft.com/office/drawing/2014/main" val="3199224851"/>
                    </a:ext>
                  </a:extLst>
                </a:gridCol>
                <a:gridCol w="329184">
                  <a:extLst>
                    <a:ext uri="{9D8B030D-6E8A-4147-A177-3AD203B41FA5}">
                      <a16:colId xmlns:a16="http://schemas.microsoft.com/office/drawing/2014/main" val="2212366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524872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 - 2022-08-02 11:32:40</a:t>
                      </a:r>
                      <a:r>
                        <a:rPr kumimoji="0" lang="en-US" sz="1000" b="0" i="0" u="none" strike="noStrike" kern="1200" cap="none" spc="0" normalizeH="0" baseline="0" noProof="0">
                          <a:ln>
                            <a:noFill/>
                          </a:ln>
                          <a:solidFill>
                            <a:prstClr val="black"/>
                          </a:solidFill>
                          <a:effectLst/>
                          <a:uLnTx/>
                          <a:uFillTx/>
                          <a:latin typeface="+mn-lt"/>
                          <a:ea typeface="+mn-ea"/>
                          <a:cs typeface="+mn-cs"/>
                        </a:rPr>
                        <a:t>
 The phased withdrawal from global paper chart production will be managed with all our customers and stakeholders, including the Maritime and Coastguard Agency and the Royal Institute of Navigation.
“The MCA recognises the benefits of official digital navigation products for safe navigation, at a time when paper products make up a minority of navigation products being used at sea. This announcement by UKHO represents a clear vision for the future of navigation, which will need to be supported by official equipment and data suited to the needs of the different maritime end users”. Richard Bell, Assistant Director for UK Technical Services Navigation at the MCA.
Find out more: https://bit.ly/3PTy0Mi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19211985"/>
                  </a:ext>
                </a:extLst>
              </a:tr>
            </a:tbl>
          </a:graphicData>
        </a:graphic>
      </p:graphicFrame>
      <p:sp>
        <p:nvSpPr>
          <p:cNvPr id="4" name="Text Placeholder 3">
            <a:extLst>
              <a:ext uri="{FF2B5EF4-FFF2-40B4-BE49-F238E27FC236}">
                <a16:creationId xmlns:a16="http://schemas.microsoft.com/office/drawing/2014/main" id="{48FBAEB3-7833-48E6-830F-DC29CB961C3C}"/>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39917940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19A7E-09D5-4B9A-BF50-C3D76936369A}"/>
              </a:ext>
            </a:extLst>
          </p:cNvPr>
          <p:cNvSpPr>
            <a:spLocks noGrp="1"/>
          </p:cNvSpPr>
          <p:nvPr>
            <p:ph type="title"/>
          </p:nvPr>
        </p:nvSpPr>
        <p:spPr/>
        <p:txBody>
          <a:bodyPr/>
          <a:lstStyle/>
          <a:p>
            <a:r>
              <a:rPr lang="en-US"/>
              <a:t>Facebook Facebook Posts: Least Engagement | 2 profiles - 9 of 20</a:t>
            </a:r>
          </a:p>
        </p:txBody>
      </p:sp>
      <p:graphicFrame>
        <p:nvGraphicFramePr>
          <p:cNvPr id="5" name="Table Placeholder 4">
            <a:extLst>
              <a:ext uri="{FF2B5EF4-FFF2-40B4-BE49-F238E27FC236}">
                <a16:creationId xmlns:a16="http://schemas.microsoft.com/office/drawing/2014/main" id="{580E3958-CE3A-4454-90C1-21443A656DD2}"/>
              </a:ext>
            </a:extLst>
          </p:cNvPr>
          <p:cNvGraphicFramePr>
            <a:graphicFrameLocks noGrp="1"/>
          </p:cNvGraphicFramePr>
          <p:nvPr>
            <p:ph type="tbl" sz="quarter" idx="13"/>
            <p:extLst>
              <p:ext uri="{D42A27DB-BD31-4B8C-83A1-F6EECF244321}">
                <p14:modId xmlns:p14="http://schemas.microsoft.com/office/powerpoint/2010/main" val="949205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104543205"/>
                    </a:ext>
                  </a:extLst>
                </a:gridCol>
                <a:gridCol w="905256">
                  <a:extLst>
                    <a:ext uri="{9D8B030D-6E8A-4147-A177-3AD203B41FA5}">
                      <a16:colId xmlns:a16="http://schemas.microsoft.com/office/drawing/2014/main" val="1645316992"/>
                    </a:ext>
                  </a:extLst>
                </a:gridCol>
                <a:gridCol w="329184">
                  <a:extLst>
                    <a:ext uri="{9D8B030D-6E8A-4147-A177-3AD203B41FA5}">
                      <a16:colId xmlns:a16="http://schemas.microsoft.com/office/drawing/2014/main" val="607179950"/>
                    </a:ext>
                  </a:extLst>
                </a:gridCol>
                <a:gridCol w="329184">
                  <a:extLst>
                    <a:ext uri="{9D8B030D-6E8A-4147-A177-3AD203B41FA5}">
                      <a16:colId xmlns:a16="http://schemas.microsoft.com/office/drawing/2014/main" val="3543528537"/>
                    </a:ext>
                  </a:extLst>
                </a:gridCol>
                <a:gridCol w="329184">
                  <a:extLst>
                    <a:ext uri="{9D8B030D-6E8A-4147-A177-3AD203B41FA5}">
                      <a16:colId xmlns:a16="http://schemas.microsoft.com/office/drawing/2014/main" val="3630168824"/>
                    </a:ext>
                  </a:extLst>
                </a:gridCol>
                <a:gridCol w="329184">
                  <a:extLst>
                    <a:ext uri="{9D8B030D-6E8A-4147-A177-3AD203B41FA5}">
                      <a16:colId xmlns:a16="http://schemas.microsoft.com/office/drawing/2014/main" val="1372889742"/>
                    </a:ext>
                  </a:extLst>
                </a:gridCol>
                <a:gridCol w="329184">
                  <a:extLst>
                    <a:ext uri="{9D8B030D-6E8A-4147-A177-3AD203B41FA5}">
                      <a16:colId xmlns:a16="http://schemas.microsoft.com/office/drawing/2014/main" val="2283897256"/>
                    </a:ext>
                  </a:extLst>
                </a:gridCol>
                <a:gridCol w="329184">
                  <a:extLst>
                    <a:ext uri="{9D8B030D-6E8A-4147-A177-3AD203B41FA5}">
                      <a16:colId xmlns:a16="http://schemas.microsoft.com/office/drawing/2014/main" val="1025987121"/>
                    </a:ext>
                  </a:extLst>
                </a:gridCol>
                <a:gridCol w="329184">
                  <a:extLst>
                    <a:ext uri="{9D8B030D-6E8A-4147-A177-3AD203B41FA5}">
                      <a16:colId xmlns:a16="http://schemas.microsoft.com/office/drawing/2014/main" val="3247834289"/>
                    </a:ext>
                  </a:extLst>
                </a:gridCol>
                <a:gridCol w="329184">
                  <a:extLst>
                    <a:ext uri="{9D8B030D-6E8A-4147-A177-3AD203B41FA5}">
                      <a16:colId xmlns:a16="http://schemas.microsoft.com/office/drawing/2014/main" val="627380583"/>
                    </a:ext>
                  </a:extLst>
                </a:gridCol>
                <a:gridCol w="329184">
                  <a:extLst>
                    <a:ext uri="{9D8B030D-6E8A-4147-A177-3AD203B41FA5}">
                      <a16:colId xmlns:a16="http://schemas.microsoft.com/office/drawing/2014/main" val="1357522430"/>
                    </a:ext>
                  </a:extLst>
                </a:gridCol>
                <a:gridCol w="329184">
                  <a:extLst>
                    <a:ext uri="{9D8B030D-6E8A-4147-A177-3AD203B41FA5}">
                      <a16:colId xmlns:a16="http://schemas.microsoft.com/office/drawing/2014/main" val="3552498735"/>
                    </a:ext>
                  </a:extLst>
                </a:gridCol>
                <a:gridCol w="329184">
                  <a:extLst>
                    <a:ext uri="{9D8B030D-6E8A-4147-A177-3AD203B41FA5}">
                      <a16:colId xmlns:a16="http://schemas.microsoft.com/office/drawing/2014/main" val="3122411536"/>
                    </a:ext>
                  </a:extLst>
                </a:gridCol>
                <a:gridCol w="329184">
                  <a:extLst>
                    <a:ext uri="{9D8B030D-6E8A-4147-A177-3AD203B41FA5}">
                      <a16:colId xmlns:a16="http://schemas.microsoft.com/office/drawing/2014/main" val="1545709443"/>
                    </a:ext>
                  </a:extLst>
                </a:gridCol>
                <a:gridCol w="329184">
                  <a:extLst>
                    <a:ext uri="{9D8B030D-6E8A-4147-A177-3AD203B41FA5}">
                      <a16:colId xmlns:a16="http://schemas.microsoft.com/office/drawing/2014/main" val="4042805192"/>
                    </a:ext>
                  </a:extLst>
                </a:gridCol>
                <a:gridCol w="329184">
                  <a:extLst>
                    <a:ext uri="{9D8B030D-6E8A-4147-A177-3AD203B41FA5}">
                      <a16:colId xmlns:a16="http://schemas.microsoft.com/office/drawing/2014/main" val="497736716"/>
                    </a:ext>
                  </a:extLst>
                </a:gridCol>
                <a:gridCol w="329184">
                  <a:extLst>
                    <a:ext uri="{9D8B030D-6E8A-4147-A177-3AD203B41FA5}">
                      <a16:colId xmlns:a16="http://schemas.microsoft.com/office/drawing/2014/main" val="2487883558"/>
                    </a:ext>
                  </a:extLst>
                </a:gridCol>
                <a:gridCol w="329184">
                  <a:extLst>
                    <a:ext uri="{9D8B030D-6E8A-4147-A177-3AD203B41FA5}">
                      <a16:colId xmlns:a16="http://schemas.microsoft.com/office/drawing/2014/main" val="3320962759"/>
                    </a:ext>
                  </a:extLst>
                </a:gridCol>
                <a:gridCol w="329184">
                  <a:extLst>
                    <a:ext uri="{9D8B030D-6E8A-4147-A177-3AD203B41FA5}">
                      <a16:colId xmlns:a16="http://schemas.microsoft.com/office/drawing/2014/main" val="950067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592201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 - 2022-10-18 13:02:58</a:t>
                      </a:r>
                      <a:r>
                        <a:rPr kumimoji="0" lang="en-US" sz="1000" b="0" i="0" u="none" strike="noStrike" kern="1200" cap="none" spc="0" normalizeH="0" baseline="0" noProof="0">
                          <a:ln>
                            <a:noFill/>
                          </a:ln>
                          <a:solidFill>
                            <a:prstClr val="black"/>
                          </a:solidFill>
                          <a:effectLst/>
                          <a:uLnTx/>
                          <a:uFillTx/>
                          <a:latin typeface="+mn-lt"/>
                          <a:ea typeface="+mn-ea"/>
                          <a:cs typeface="+mn-cs"/>
                        </a:rPr>
                        <a:t>
 To support the development, testing and use of future S-100 products and services, we’ve created a range of S-100 trial data sets that are free to download. These standards will help underpin the next generation of navigation technology and sustainable ocean management.
Find out more and download the data sets here: http://ow.ly/xeqO50LcYis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NavTomorrow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12236538"/>
                  </a:ext>
                </a:extLst>
              </a:tr>
            </a:tbl>
          </a:graphicData>
        </a:graphic>
      </p:graphicFrame>
      <p:sp>
        <p:nvSpPr>
          <p:cNvPr id="4" name="Text Placeholder 3">
            <a:extLst>
              <a:ext uri="{FF2B5EF4-FFF2-40B4-BE49-F238E27FC236}">
                <a16:creationId xmlns:a16="http://schemas.microsoft.com/office/drawing/2014/main" id="{8270DF90-05DD-4906-AED7-89A8AD1DA640}"/>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36518464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AE9C3-78A9-4591-BCBA-6147D52E52E0}"/>
              </a:ext>
            </a:extLst>
          </p:cNvPr>
          <p:cNvSpPr>
            <a:spLocks noGrp="1"/>
          </p:cNvSpPr>
          <p:nvPr>
            <p:ph type="title"/>
          </p:nvPr>
        </p:nvSpPr>
        <p:spPr/>
        <p:txBody>
          <a:bodyPr/>
          <a:lstStyle/>
          <a:p>
            <a:r>
              <a:rPr lang="en-US"/>
              <a:t>Facebook Facebook Posts: Least Engagement | 2 profiles - 10 of 20</a:t>
            </a:r>
          </a:p>
        </p:txBody>
      </p:sp>
      <p:graphicFrame>
        <p:nvGraphicFramePr>
          <p:cNvPr id="5" name="Table Placeholder 4">
            <a:extLst>
              <a:ext uri="{FF2B5EF4-FFF2-40B4-BE49-F238E27FC236}">
                <a16:creationId xmlns:a16="http://schemas.microsoft.com/office/drawing/2014/main" id="{325C5304-3D10-468C-8FF6-6ADB7AA8A515}"/>
              </a:ext>
            </a:extLst>
          </p:cNvPr>
          <p:cNvGraphicFramePr>
            <a:graphicFrameLocks noGrp="1"/>
          </p:cNvGraphicFramePr>
          <p:nvPr>
            <p:ph type="tbl" sz="quarter" idx="13"/>
            <p:extLst>
              <p:ext uri="{D42A27DB-BD31-4B8C-83A1-F6EECF244321}">
                <p14:modId xmlns:p14="http://schemas.microsoft.com/office/powerpoint/2010/main" val="3070469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405952336"/>
                    </a:ext>
                  </a:extLst>
                </a:gridCol>
                <a:gridCol w="905256">
                  <a:extLst>
                    <a:ext uri="{9D8B030D-6E8A-4147-A177-3AD203B41FA5}">
                      <a16:colId xmlns:a16="http://schemas.microsoft.com/office/drawing/2014/main" val="317008567"/>
                    </a:ext>
                  </a:extLst>
                </a:gridCol>
                <a:gridCol w="329184">
                  <a:extLst>
                    <a:ext uri="{9D8B030D-6E8A-4147-A177-3AD203B41FA5}">
                      <a16:colId xmlns:a16="http://schemas.microsoft.com/office/drawing/2014/main" val="497867956"/>
                    </a:ext>
                  </a:extLst>
                </a:gridCol>
                <a:gridCol w="329184">
                  <a:extLst>
                    <a:ext uri="{9D8B030D-6E8A-4147-A177-3AD203B41FA5}">
                      <a16:colId xmlns:a16="http://schemas.microsoft.com/office/drawing/2014/main" val="11368789"/>
                    </a:ext>
                  </a:extLst>
                </a:gridCol>
                <a:gridCol w="329184">
                  <a:extLst>
                    <a:ext uri="{9D8B030D-6E8A-4147-A177-3AD203B41FA5}">
                      <a16:colId xmlns:a16="http://schemas.microsoft.com/office/drawing/2014/main" val="613376651"/>
                    </a:ext>
                  </a:extLst>
                </a:gridCol>
                <a:gridCol w="329184">
                  <a:extLst>
                    <a:ext uri="{9D8B030D-6E8A-4147-A177-3AD203B41FA5}">
                      <a16:colId xmlns:a16="http://schemas.microsoft.com/office/drawing/2014/main" val="1623711397"/>
                    </a:ext>
                  </a:extLst>
                </a:gridCol>
                <a:gridCol w="329184">
                  <a:extLst>
                    <a:ext uri="{9D8B030D-6E8A-4147-A177-3AD203B41FA5}">
                      <a16:colId xmlns:a16="http://schemas.microsoft.com/office/drawing/2014/main" val="119415606"/>
                    </a:ext>
                  </a:extLst>
                </a:gridCol>
                <a:gridCol w="329184">
                  <a:extLst>
                    <a:ext uri="{9D8B030D-6E8A-4147-A177-3AD203B41FA5}">
                      <a16:colId xmlns:a16="http://schemas.microsoft.com/office/drawing/2014/main" val="3194866581"/>
                    </a:ext>
                  </a:extLst>
                </a:gridCol>
                <a:gridCol w="329184">
                  <a:extLst>
                    <a:ext uri="{9D8B030D-6E8A-4147-A177-3AD203B41FA5}">
                      <a16:colId xmlns:a16="http://schemas.microsoft.com/office/drawing/2014/main" val="453045173"/>
                    </a:ext>
                  </a:extLst>
                </a:gridCol>
                <a:gridCol w="329184">
                  <a:extLst>
                    <a:ext uri="{9D8B030D-6E8A-4147-A177-3AD203B41FA5}">
                      <a16:colId xmlns:a16="http://schemas.microsoft.com/office/drawing/2014/main" val="1324186956"/>
                    </a:ext>
                  </a:extLst>
                </a:gridCol>
                <a:gridCol w="329184">
                  <a:extLst>
                    <a:ext uri="{9D8B030D-6E8A-4147-A177-3AD203B41FA5}">
                      <a16:colId xmlns:a16="http://schemas.microsoft.com/office/drawing/2014/main" val="3340481249"/>
                    </a:ext>
                  </a:extLst>
                </a:gridCol>
                <a:gridCol w="329184">
                  <a:extLst>
                    <a:ext uri="{9D8B030D-6E8A-4147-A177-3AD203B41FA5}">
                      <a16:colId xmlns:a16="http://schemas.microsoft.com/office/drawing/2014/main" val="1107576859"/>
                    </a:ext>
                  </a:extLst>
                </a:gridCol>
                <a:gridCol w="329184">
                  <a:extLst>
                    <a:ext uri="{9D8B030D-6E8A-4147-A177-3AD203B41FA5}">
                      <a16:colId xmlns:a16="http://schemas.microsoft.com/office/drawing/2014/main" val="1395864867"/>
                    </a:ext>
                  </a:extLst>
                </a:gridCol>
                <a:gridCol w="329184">
                  <a:extLst>
                    <a:ext uri="{9D8B030D-6E8A-4147-A177-3AD203B41FA5}">
                      <a16:colId xmlns:a16="http://schemas.microsoft.com/office/drawing/2014/main" val="2257534293"/>
                    </a:ext>
                  </a:extLst>
                </a:gridCol>
                <a:gridCol w="329184">
                  <a:extLst>
                    <a:ext uri="{9D8B030D-6E8A-4147-A177-3AD203B41FA5}">
                      <a16:colId xmlns:a16="http://schemas.microsoft.com/office/drawing/2014/main" val="3854479855"/>
                    </a:ext>
                  </a:extLst>
                </a:gridCol>
                <a:gridCol w="329184">
                  <a:extLst>
                    <a:ext uri="{9D8B030D-6E8A-4147-A177-3AD203B41FA5}">
                      <a16:colId xmlns:a16="http://schemas.microsoft.com/office/drawing/2014/main" val="2400873416"/>
                    </a:ext>
                  </a:extLst>
                </a:gridCol>
                <a:gridCol w="329184">
                  <a:extLst>
                    <a:ext uri="{9D8B030D-6E8A-4147-A177-3AD203B41FA5}">
                      <a16:colId xmlns:a16="http://schemas.microsoft.com/office/drawing/2014/main" val="887137386"/>
                    </a:ext>
                  </a:extLst>
                </a:gridCol>
                <a:gridCol w="329184">
                  <a:extLst>
                    <a:ext uri="{9D8B030D-6E8A-4147-A177-3AD203B41FA5}">
                      <a16:colId xmlns:a16="http://schemas.microsoft.com/office/drawing/2014/main" val="60474219"/>
                    </a:ext>
                  </a:extLst>
                </a:gridCol>
                <a:gridCol w="329184">
                  <a:extLst>
                    <a:ext uri="{9D8B030D-6E8A-4147-A177-3AD203B41FA5}">
                      <a16:colId xmlns:a16="http://schemas.microsoft.com/office/drawing/2014/main" val="3950097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161009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 - 2022-12-06 17:02:49</a:t>
                      </a:r>
                      <a:r>
                        <a:rPr kumimoji="0" lang="en-US" sz="1000" b="0" i="0" u="none" strike="noStrike" kern="1200" cap="none" spc="0" normalizeH="0" baseline="0" noProof="0">
                          <a:ln>
                            <a:noFill/>
                          </a:ln>
                          <a:solidFill>
                            <a:prstClr val="black"/>
                          </a:solidFill>
                          <a:effectLst/>
                          <a:uLnTx/>
                          <a:uFillTx/>
                          <a:latin typeface="+mn-lt"/>
                          <a:ea typeface="+mn-ea"/>
                          <a:cs typeface="+mn-cs"/>
                        </a:rPr>
                        <a:t>
 Last week, we saw the use and applicability of our ADMIRALTY Maritime Data Solutions when UKHO experts visited the Royal Research Ship, Sir David Attenborough (SDA), a few days before its second deployment to Antarctica. 
Operated by the British Antarctic Survey (BAS), the SDA is the UK’s new polar ice class 5 research vessel which can function all year round in first year ice. 
Discover how our ADMIRALTY Maritime Data Solutions can support you: http://ow.ly/Pff050LWmeT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NavToday, NavTomorrow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86346179"/>
                  </a:ext>
                </a:extLst>
              </a:tr>
            </a:tbl>
          </a:graphicData>
        </a:graphic>
      </p:graphicFrame>
      <p:sp>
        <p:nvSpPr>
          <p:cNvPr id="4" name="Text Placeholder 3">
            <a:extLst>
              <a:ext uri="{FF2B5EF4-FFF2-40B4-BE49-F238E27FC236}">
                <a16:creationId xmlns:a16="http://schemas.microsoft.com/office/drawing/2014/main" id="{A71FB695-B87E-4645-BBCD-016E27082352}"/>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39187066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E981E-8753-4936-87EF-2AEBDA3E68F8}"/>
              </a:ext>
            </a:extLst>
          </p:cNvPr>
          <p:cNvSpPr>
            <a:spLocks noGrp="1"/>
          </p:cNvSpPr>
          <p:nvPr>
            <p:ph type="title"/>
          </p:nvPr>
        </p:nvSpPr>
        <p:spPr/>
        <p:txBody>
          <a:bodyPr/>
          <a:lstStyle/>
          <a:p>
            <a:r>
              <a:rPr lang="en-US"/>
              <a:t>Facebook Facebook Posts: Least Engagement | 2 profiles - 11 of 20</a:t>
            </a:r>
          </a:p>
        </p:txBody>
      </p:sp>
      <p:graphicFrame>
        <p:nvGraphicFramePr>
          <p:cNvPr id="5" name="Table Placeholder 4">
            <a:extLst>
              <a:ext uri="{FF2B5EF4-FFF2-40B4-BE49-F238E27FC236}">
                <a16:creationId xmlns:a16="http://schemas.microsoft.com/office/drawing/2014/main" id="{478AB638-66D8-4A11-BDDA-F8C71BCA7ACB}"/>
              </a:ext>
            </a:extLst>
          </p:cNvPr>
          <p:cNvGraphicFramePr>
            <a:graphicFrameLocks noGrp="1"/>
          </p:cNvGraphicFramePr>
          <p:nvPr>
            <p:ph type="tbl" sz="quarter" idx="13"/>
            <p:extLst>
              <p:ext uri="{D42A27DB-BD31-4B8C-83A1-F6EECF244321}">
                <p14:modId xmlns:p14="http://schemas.microsoft.com/office/powerpoint/2010/main" val="1633037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050951188"/>
                    </a:ext>
                  </a:extLst>
                </a:gridCol>
                <a:gridCol w="905256">
                  <a:extLst>
                    <a:ext uri="{9D8B030D-6E8A-4147-A177-3AD203B41FA5}">
                      <a16:colId xmlns:a16="http://schemas.microsoft.com/office/drawing/2014/main" val="1441243908"/>
                    </a:ext>
                  </a:extLst>
                </a:gridCol>
                <a:gridCol w="329184">
                  <a:extLst>
                    <a:ext uri="{9D8B030D-6E8A-4147-A177-3AD203B41FA5}">
                      <a16:colId xmlns:a16="http://schemas.microsoft.com/office/drawing/2014/main" val="323227240"/>
                    </a:ext>
                  </a:extLst>
                </a:gridCol>
                <a:gridCol w="329184">
                  <a:extLst>
                    <a:ext uri="{9D8B030D-6E8A-4147-A177-3AD203B41FA5}">
                      <a16:colId xmlns:a16="http://schemas.microsoft.com/office/drawing/2014/main" val="1270887469"/>
                    </a:ext>
                  </a:extLst>
                </a:gridCol>
                <a:gridCol w="329184">
                  <a:extLst>
                    <a:ext uri="{9D8B030D-6E8A-4147-A177-3AD203B41FA5}">
                      <a16:colId xmlns:a16="http://schemas.microsoft.com/office/drawing/2014/main" val="4263463284"/>
                    </a:ext>
                  </a:extLst>
                </a:gridCol>
                <a:gridCol w="329184">
                  <a:extLst>
                    <a:ext uri="{9D8B030D-6E8A-4147-A177-3AD203B41FA5}">
                      <a16:colId xmlns:a16="http://schemas.microsoft.com/office/drawing/2014/main" val="228055790"/>
                    </a:ext>
                  </a:extLst>
                </a:gridCol>
                <a:gridCol w="329184">
                  <a:extLst>
                    <a:ext uri="{9D8B030D-6E8A-4147-A177-3AD203B41FA5}">
                      <a16:colId xmlns:a16="http://schemas.microsoft.com/office/drawing/2014/main" val="3705518863"/>
                    </a:ext>
                  </a:extLst>
                </a:gridCol>
                <a:gridCol w="329184">
                  <a:extLst>
                    <a:ext uri="{9D8B030D-6E8A-4147-A177-3AD203B41FA5}">
                      <a16:colId xmlns:a16="http://schemas.microsoft.com/office/drawing/2014/main" val="169392020"/>
                    </a:ext>
                  </a:extLst>
                </a:gridCol>
                <a:gridCol w="329184">
                  <a:extLst>
                    <a:ext uri="{9D8B030D-6E8A-4147-A177-3AD203B41FA5}">
                      <a16:colId xmlns:a16="http://schemas.microsoft.com/office/drawing/2014/main" val="779778699"/>
                    </a:ext>
                  </a:extLst>
                </a:gridCol>
                <a:gridCol w="329184">
                  <a:extLst>
                    <a:ext uri="{9D8B030D-6E8A-4147-A177-3AD203B41FA5}">
                      <a16:colId xmlns:a16="http://schemas.microsoft.com/office/drawing/2014/main" val="2367785639"/>
                    </a:ext>
                  </a:extLst>
                </a:gridCol>
                <a:gridCol w="329184">
                  <a:extLst>
                    <a:ext uri="{9D8B030D-6E8A-4147-A177-3AD203B41FA5}">
                      <a16:colId xmlns:a16="http://schemas.microsoft.com/office/drawing/2014/main" val="3362647712"/>
                    </a:ext>
                  </a:extLst>
                </a:gridCol>
                <a:gridCol w="329184">
                  <a:extLst>
                    <a:ext uri="{9D8B030D-6E8A-4147-A177-3AD203B41FA5}">
                      <a16:colId xmlns:a16="http://schemas.microsoft.com/office/drawing/2014/main" val="501295152"/>
                    </a:ext>
                  </a:extLst>
                </a:gridCol>
                <a:gridCol w="329184">
                  <a:extLst>
                    <a:ext uri="{9D8B030D-6E8A-4147-A177-3AD203B41FA5}">
                      <a16:colId xmlns:a16="http://schemas.microsoft.com/office/drawing/2014/main" val="3762495440"/>
                    </a:ext>
                  </a:extLst>
                </a:gridCol>
                <a:gridCol w="329184">
                  <a:extLst>
                    <a:ext uri="{9D8B030D-6E8A-4147-A177-3AD203B41FA5}">
                      <a16:colId xmlns:a16="http://schemas.microsoft.com/office/drawing/2014/main" val="2073362915"/>
                    </a:ext>
                  </a:extLst>
                </a:gridCol>
                <a:gridCol w="329184">
                  <a:extLst>
                    <a:ext uri="{9D8B030D-6E8A-4147-A177-3AD203B41FA5}">
                      <a16:colId xmlns:a16="http://schemas.microsoft.com/office/drawing/2014/main" val="3341693809"/>
                    </a:ext>
                  </a:extLst>
                </a:gridCol>
                <a:gridCol w="329184">
                  <a:extLst>
                    <a:ext uri="{9D8B030D-6E8A-4147-A177-3AD203B41FA5}">
                      <a16:colId xmlns:a16="http://schemas.microsoft.com/office/drawing/2014/main" val="268419055"/>
                    </a:ext>
                  </a:extLst>
                </a:gridCol>
                <a:gridCol w="329184">
                  <a:extLst>
                    <a:ext uri="{9D8B030D-6E8A-4147-A177-3AD203B41FA5}">
                      <a16:colId xmlns:a16="http://schemas.microsoft.com/office/drawing/2014/main" val="2952247753"/>
                    </a:ext>
                  </a:extLst>
                </a:gridCol>
                <a:gridCol w="329184">
                  <a:extLst>
                    <a:ext uri="{9D8B030D-6E8A-4147-A177-3AD203B41FA5}">
                      <a16:colId xmlns:a16="http://schemas.microsoft.com/office/drawing/2014/main" val="3760729075"/>
                    </a:ext>
                  </a:extLst>
                </a:gridCol>
                <a:gridCol w="329184">
                  <a:extLst>
                    <a:ext uri="{9D8B030D-6E8A-4147-A177-3AD203B41FA5}">
                      <a16:colId xmlns:a16="http://schemas.microsoft.com/office/drawing/2014/main" val="1924275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265970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 - 2022-10-05 10:01:10</a:t>
                      </a:r>
                      <a:r>
                        <a:rPr kumimoji="0" lang="en-US" sz="1000" b="0" i="0" u="none" strike="noStrike" kern="1200" cap="none" spc="0" normalizeH="0" baseline="0" noProof="0">
                          <a:ln>
                            <a:noFill/>
                          </a:ln>
                          <a:solidFill>
                            <a:prstClr val="black"/>
                          </a:solidFill>
                          <a:effectLst/>
                          <a:uLnTx/>
                          <a:uFillTx/>
                          <a:latin typeface="+mn-lt"/>
                          <a:ea typeface="+mn-ea"/>
                          <a:cs typeface="+mn-cs"/>
                        </a:rPr>
                        <a:t>
 Do you use ADMIRALTY Sailing Directions? Or have experience of the passage planning process? 
We’re looking for mariners to join our user research community to help inform the development of our next generation Sailing Directions. 
To join email us at: NextGenSDs@ukho.gov.uk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NavToday, NavTomorrow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68123607"/>
                  </a:ext>
                </a:extLst>
              </a:tr>
            </a:tbl>
          </a:graphicData>
        </a:graphic>
      </p:graphicFrame>
      <p:sp>
        <p:nvSpPr>
          <p:cNvPr id="4" name="Text Placeholder 3">
            <a:extLst>
              <a:ext uri="{FF2B5EF4-FFF2-40B4-BE49-F238E27FC236}">
                <a16:creationId xmlns:a16="http://schemas.microsoft.com/office/drawing/2014/main" id="{1D6894BB-D963-423F-9979-ECA9492AFAD0}"/>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2359382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78A42-B204-4395-9714-489FEC65B4D8}"/>
              </a:ext>
            </a:extLst>
          </p:cNvPr>
          <p:cNvSpPr>
            <a:spLocks noGrp="1"/>
          </p:cNvSpPr>
          <p:nvPr>
            <p:ph type="title"/>
          </p:nvPr>
        </p:nvSpPr>
        <p:spPr/>
        <p:txBody>
          <a:bodyPr/>
          <a:lstStyle/>
          <a:p>
            <a:r>
              <a:rPr lang="en-US"/>
              <a:t>Facebook Facebook Posts: Least Engagement | 2 profiles - 12 of 20</a:t>
            </a:r>
          </a:p>
        </p:txBody>
      </p:sp>
      <p:graphicFrame>
        <p:nvGraphicFramePr>
          <p:cNvPr id="5" name="Table Placeholder 4">
            <a:extLst>
              <a:ext uri="{FF2B5EF4-FFF2-40B4-BE49-F238E27FC236}">
                <a16:creationId xmlns:a16="http://schemas.microsoft.com/office/drawing/2014/main" id="{A195BCE0-1B84-4576-B07F-3FA603F91F12}"/>
              </a:ext>
            </a:extLst>
          </p:cNvPr>
          <p:cNvGraphicFramePr>
            <a:graphicFrameLocks noGrp="1"/>
          </p:cNvGraphicFramePr>
          <p:nvPr>
            <p:ph type="tbl" sz="quarter" idx="13"/>
            <p:extLst>
              <p:ext uri="{D42A27DB-BD31-4B8C-83A1-F6EECF244321}">
                <p14:modId xmlns:p14="http://schemas.microsoft.com/office/powerpoint/2010/main" val="2440334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388480413"/>
                    </a:ext>
                  </a:extLst>
                </a:gridCol>
                <a:gridCol w="905256">
                  <a:extLst>
                    <a:ext uri="{9D8B030D-6E8A-4147-A177-3AD203B41FA5}">
                      <a16:colId xmlns:a16="http://schemas.microsoft.com/office/drawing/2014/main" val="1765657492"/>
                    </a:ext>
                  </a:extLst>
                </a:gridCol>
                <a:gridCol w="329184">
                  <a:extLst>
                    <a:ext uri="{9D8B030D-6E8A-4147-A177-3AD203B41FA5}">
                      <a16:colId xmlns:a16="http://schemas.microsoft.com/office/drawing/2014/main" val="3682996312"/>
                    </a:ext>
                  </a:extLst>
                </a:gridCol>
                <a:gridCol w="329184">
                  <a:extLst>
                    <a:ext uri="{9D8B030D-6E8A-4147-A177-3AD203B41FA5}">
                      <a16:colId xmlns:a16="http://schemas.microsoft.com/office/drawing/2014/main" val="607083436"/>
                    </a:ext>
                  </a:extLst>
                </a:gridCol>
                <a:gridCol w="329184">
                  <a:extLst>
                    <a:ext uri="{9D8B030D-6E8A-4147-A177-3AD203B41FA5}">
                      <a16:colId xmlns:a16="http://schemas.microsoft.com/office/drawing/2014/main" val="872017438"/>
                    </a:ext>
                  </a:extLst>
                </a:gridCol>
                <a:gridCol w="329184">
                  <a:extLst>
                    <a:ext uri="{9D8B030D-6E8A-4147-A177-3AD203B41FA5}">
                      <a16:colId xmlns:a16="http://schemas.microsoft.com/office/drawing/2014/main" val="1457981704"/>
                    </a:ext>
                  </a:extLst>
                </a:gridCol>
                <a:gridCol w="329184">
                  <a:extLst>
                    <a:ext uri="{9D8B030D-6E8A-4147-A177-3AD203B41FA5}">
                      <a16:colId xmlns:a16="http://schemas.microsoft.com/office/drawing/2014/main" val="1402972705"/>
                    </a:ext>
                  </a:extLst>
                </a:gridCol>
                <a:gridCol w="329184">
                  <a:extLst>
                    <a:ext uri="{9D8B030D-6E8A-4147-A177-3AD203B41FA5}">
                      <a16:colId xmlns:a16="http://schemas.microsoft.com/office/drawing/2014/main" val="2097794618"/>
                    </a:ext>
                  </a:extLst>
                </a:gridCol>
                <a:gridCol w="329184">
                  <a:extLst>
                    <a:ext uri="{9D8B030D-6E8A-4147-A177-3AD203B41FA5}">
                      <a16:colId xmlns:a16="http://schemas.microsoft.com/office/drawing/2014/main" val="805537840"/>
                    </a:ext>
                  </a:extLst>
                </a:gridCol>
                <a:gridCol w="329184">
                  <a:extLst>
                    <a:ext uri="{9D8B030D-6E8A-4147-A177-3AD203B41FA5}">
                      <a16:colId xmlns:a16="http://schemas.microsoft.com/office/drawing/2014/main" val="2376433037"/>
                    </a:ext>
                  </a:extLst>
                </a:gridCol>
                <a:gridCol w="329184">
                  <a:extLst>
                    <a:ext uri="{9D8B030D-6E8A-4147-A177-3AD203B41FA5}">
                      <a16:colId xmlns:a16="http://schemas.microsoft.com/office/drawing/2014/main" val="4094802987"/>
                    </a:ext>
                  </a:extLst>
                </a:gridCol>
                <a:gridCol w="329184">
                  <a:extLst>
                    <a:ext uri="{9D8B030D-6E8A-4147-A177-3AD203B41FA5}">
                      <a16:colId xmlns:a16="http://schemas.microsoft.com/office/drawing/2014/main" val="2812697155"/>
                    </a:ext>
                  </a:extLst>
                </a:gridCol>
                <a:gridCol w="329184">
                  <a:extLst>
                    <a:ext uri="{9D8B030D-6E8A-4147-A177-3AD203B41FA5}">
                      <a16:colId xmlns:a16="http://schemas.microsoft.com/office/drawing/2014/main" val="1192949195"/>
                    </a:ext>
                  </a:extLst>
                </a:gridCol>
                <a:gridCol w="329184">
                  <a:extLst>
                    <a:ext uri="{9D8B030D-6E8A-4147-A177-3AD203B41FA5}">
                      <a16:colId xmlns:a16="http://schemas.microsoft.com/office/drawing/2014/main" val="3522277971"/>
                    </a:ext>
                  </a:extLst>
                </a:gridCol>
                <a:gridCol w="329184">
                  <a:extLst>
                    <a:ext uri="{9D8B030D-6E8A-4147-A177-3AD203B41FA5}">
                      <a16:colId xmlns:a16="http://schemas.microsoft.com/office/drawing/2014/main" val="3119450185"/>
                    </a:ext>
                  </a:extLst>
                </a:gridCol>
                <a:gridCol w="329184">
                  <a:extLst>
                    <a:ext uri="{9D8B030D-6E8A-4147-A177-3AD203B41FA5}">
                      <a16:colId xmlns:a16="http://schemas.microsoft.com/office/drawing/2014/main" val="3489914448"/>
                    </a:ext>
                  </a:extLst>
                </a:gridCol>
                <a:gridCol w="329184">
                  <a:extLst>
                    <a:ext uri="{9D8B030D-6E8A-4147-A177-3AD203B41FA5}">
                      <a16:colId xmlns:a16="http://schemas.microsoft.com/office/drawing/2014/main" val="1353893776"/>
                    </a:ext>
                  </a:extLst>
                </a:gridCol>
                <a:gridCol w="329184">
                  <a:extLst>
                    <a:ext uri="{9D8B030D-6E8A-4147-A177-3AD203B41FA5}">
                      <a16:colId xmlns:a16="http://schemas.microsoft.com/office/drawing/2014/main" val="953645872"/>
                    </a:ext>
                  </a:extLst>
                </a:gridCol>
                <a:gridCol w="329184">
                  <a:extLst>
                    <a:ext uri="{9D8B030D-6E8A-4147-A177-3AD203B41FA5}">
                      <a16:colId xmlns:a16="http://schemas.microsoft.com/office/drawing/2014/main" val="2157405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628776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 - 2022-08-24 12:01:29</a:t>
                      </a:r>
                      <a:r>
                        <a:rPr kumimoji="0" lang="en-US" sz="1000" b="0" i="0" u="none" strike="noStrike" kern="1200" cap="none" spc="0" normalizeH="0" baseline="0" noProof="0">
                          <a:ln>
                            <a:noFill/>
                          </a:ln>
                          <a:solidFill>
                            <a:prstClr val="black"/>
                          </a:solidFill>
                          <a:effectLst/>
                          <a:uLnTx/>
                          <a:uFillTx/>
                          <a:latin typeface="+mn-lt"/>
                          <a:ea typeface="+mn-ea"/>
                          <a:cs typeface="+mn-cs"/>
                        </a:rPr>
                        <a:t>
 Join UKHO experts from 6 to 8 September at SMM to explore the next generation of navigation solutions and learn more about the new ‘S-100’ data standards.
Register now: http://ow.ly/EiY650Kq4Zk
#CelebrateSMM #MaritimeFuture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NavTomorrow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35852698"/>
                  </a:ext>
                </a:extLst>
              </a:tr>
            </a:tbl>
          </a:graphicData>
        </a:graphic>
      </p:graphicFrame>
      <p:sp>
        <p:nvSpPr>
          <p:cNvPr id="4" name="Text Placeholder 3">
            <a:extLst>
              <a:ext uri="{FF2B5EF4-FFF2-40B4-BE49-F238E27FC236}">
                <a16:creationId xmlns:a16="http://schemas.microsoft.com/office/drawing/2014/main" id="{78AF7931-8F1E-4470-9C4E-4DA9C31B7F32}"/>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32945362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819ED-9039-44E3-8F4A-9E8411E62F55}"/>
              </a:ext>
            </a:extLst>
          </p:cNvPr>
          <p:cNvSpPr>
            <a:spLocks noGrp="1"/>
          </p:cNvSpPr>
          <p:nvPr>
            <p:ph type="title"/>
          </p:nvPr>
        </p:nvSpPr>
        <p:spPr/>
        <p:txBody>
          <a:bodyPr/>
          <a:lstStyle/>
          <a:p>
            <a:r>
              <a:rPr lang="en-US"/>
              <a:t>Facebook Facebook Posts: Least Engagement | 2 profiles - 13 of 20</a:t>
            </a:r>
          </a:p>
        </p:txBody>
      </p:sp>
      <p:graphicFrame>
        <p:nvGraphicFramePr>
          <p:cNvPr id="5" name="Table Placeholder 4">
            <a:extLst>
              <a:ext uri="{FF2B5EF4-FFF2-40B4-BE49-F238E27FC236}">
                <a16:creationId xmlns:a16="http://schemas.microsoft.com/office/drawing/2014/main" id="{BD7DA2A9-3386-4E32-937E-DE7DD2E0C7B4}"/>
              </a:ext>
            </a:extLst>
          </p:cNvPr>
          <p:cNvGraphicFramePr>
            <a:graphicFrameLocks noGrp="1"/>
          </p:cNvGraphicFramePr>
          <p:nvPr>
            <p:ph type="tbl" sz="quarter" idx="13"/>
            <p:extLst>
              <p:ext uri="{D42A27DB-BD31-4B8C-83A1-F6EECF244321}">
                <p14:modId xmlns:p14="http://schemas.microsoft.com/office/powerpoint/2010/main" val="2480019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213000658"/>
                    </a:ext>
                  </a:extLst>
                </a:gridCol>
                <a:gridCol w="905256">
                  <a:extLst>
                    <a:ext uri="{9D8B030D-6E8A-4147-A177-3AD203B41FA5}">
                      <a16:colId xmlns:a16="http://schemas.microsoft.com/office/drawing/2014/main" val="3060083981"/>
                    </a:ext>
                  </a:extLst>
                </a:gridCol>
                <a:gridCol w="329184">
                  <a:extLst>
                    <a:ext uri="{9D8B030D-6E8A-4147-A177-3AD203B41FA5}">
                      <a16:colId xmlns:a16="http://schemas.microsoft.com/office/drawing/2014/main" val="3259051323"/>
                    </a:ext>
                  </a:extLst>
                </a:gridCol>
                <a:gridCol w="329184">
                  <a:extLst>
                    <a:ext uri="{9D8B030D-6E8A-4147-A177-3AD203B41FA5}">
                      <a16:colId xmlns:a16="http://schemas.microsoft.com/office/drawing/2014/main" val="391707251"/>
                    </a:ext>
                  </a:extLst>
                </a:gridCol>
                <a:gridCol w="329184">
                  <a:extLst>
                    <a:ext uri="{9D8B030D-6E8A-4147-A177-3AD203B41FA5}">
                      <a16:colId xmlns:a16="http://schemas.microsoft.com/office/drawing/2014/main" val="3943703143"/>
                    </a:ext>
                  </a:extLst>
                </a:gridCol>
                <a:gridCol w="329184">
                  <a:extLst>
                    <a:ext uri="{9D8B030D-6E8A-4147-A177-3AD203B41FA5}">
                      <a16:colId xmlns:a16="http://schemas.microsoft.com/office/drawing/2014/main" val="2678796436"/>
                    </a:ext>
                  </a:extLst>
                </a:gridCol>
                <a:gridCol w="329184">
                  <a:extLst>
                    <a:ext uri="{9D8B030D-6E8A-4147-A177-3AD203B41FA5}">
                      <a16:colId xmlns:a16="http://schemas.microsoft.com/office/drawing/2014/main" val="1675908564"/>
                    </a:ext>
                  </a:extLst>
                </a:gridCol>
                <a:gridCol w="329184">
                  <a:extLst>
                    <a:ext uri="{9D8B030D-6E8A-4147-A177-3AD203B41FA5}">
                      <a16:colId xmlns:a16="http://schemas.microsoft.com/office/drawing/2014/main" val="2279851199"/>
                    </a:ext>
                  </a:extLst>
                </a:gridCol>
                <a:gridCol w="329184">
                  <a:extLst>
                    <a:ext uri="{9D8B030D-6E8A-4147-A177-3AD203B41FA5}">
                      <a16:colId xmlns:a16="http://schemas.microsoft.com/office/drawing/2014/main" val="263830825"/>
                    </a:ext>
                  </a:extLst>
                </a:gridCol>
                <a:gridCol w="329184">
                  <a:extLst>
                    <a:ext uri="{9D8B030D-6E8A-4147-A177-3AD203B41FA5}">
                      <a16:colId xmlns:a16="http://schemas.microsoft.com/office/drawing/2014/main" val="912426130"/>
                    </a:ext>
                  </a:extLst>
                </a:gridCol>
                <a:gridCol w="329184">
                  <a:extLst>
                    <a:ext uri="{9D8B030D-6E8A-4147-A177-3AD203B41FA5}">
                      <a16:colId xmlns:a16="http://schemas.microsoft.com/office/drawing/2014/main" val="82724540"/>
                    </a:ext>
                  </a:extLst>
                </a:gridCol>
                <a:gridCol w="329184">
                  <a:extLst>
                    <a:ext uri="{9D8B030D-6E8A-4147-A177-3AD203B41FA5}">
                      <a16:colId xmlns:a16="http://schemas.microsoft.com/office/drawing/2014/main" val="3199346318"/>
                    </a:ext>
                  </a:extLst>
                </a:gridCol>
                <a:gridCol w="329184">
                  <a:extLst>
                    <a:ext uri="{9D8B030D-6E8A-4147-A177-3AD203B41FA5}">
                      <a16:colId xmlns:a16="http://schemas.microsoft.com/office/drawing/2014/main" val="3519821949"/>
                    </a:ext>
                  </a:extLst>
                </a:gridCol>
                <a:gridCol w="329184">
                  <a:extLst>
                    <a:ext uri="{9D8B030D-6E8A-4147-A177-3AD203B41FA5}">
                      <a16:colId xmlns:a16="http://schemas.microsoft.com/office/drawing/2014/main" val="2942822996"/>
                    </a:ext>
                  </a:extLst>
                </a:gridCol>
                <a:gridCol w="329184">
                  <a:extLst>
                    <a:ext uri="{9D8B030D-6E8A-4147-A177-3AD203B41FA5}">
                      <a16:colId xmlns:a16="http://schemas.microsoft.com/office/drawing/2014/main" val="624440178"/>
                    </a:ext>
                  </a:extLst>
                </a:gridCol>
                <a:gridCol w="329184">
                  <a:extLst>
                    <a:ext uri="{9D8B030D-6E8A-4147-A177-3AD203B41FA5}">
                      <a16:colId xmlns:a16="http://schemas.microsoft.com/office/drawing/2014/main" val="2863670164"/>
                    </a:ext>
                  </a:extLst>
                </a:gridCol>
                <a:gridCol w="329184">
                  <a:extLst>
                    <a:ext uri="{9D8B030D-6E8A-4147-A177-3AD203B41FA5}">
                      <a16:colId xmlns:a16="http://schemas.microsoft.com/office/drawing/2014/main" val="2577506939"/>
                    </a:ext>
                  </a:extLst>
                </a:gridCol>
                <a:gridCol w="329184">
                  <a:extLst>
                    <a:ext uri="{9D8B030D-6E8A-4147-A177-3AD203B41FA5}">
                      <a16:colId xmlns:a16="http://schemas.microsoft.com/office/drawing/2014/main" val="2351416148"/>
                    </a:ext>
                  </a:extLst>
                </a:gridCol>
                <a:gridCol w="329184">
                  <a:extLst>
                    <a:ext uri="{9D8B030D-6E8A-4147-A177-3AD203B41FA5}">
                      <a16:colId xmlns:a16="http://schemas.microsoft.com/office/drawing/2014/main" val="777989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740154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 - 2022-04-03 10:00:05</a:t>
                      </a:r>
                      <a:r>
                        <a:rPr kumimoji="0" lang="en-US" sz="1000" b="0" i="0" u="none" strike="noStrike" kern="1200" cap="none" spc="0" normalizeH="0" baseline="0" noProof="0">
                          <a:ln>
                            <a:noFill/>
                          </a:ln>
                          <a:solidFill>
                            <a:prstClr val="black"/>
                          </a:solidFill>
                          <a:effectLst/>
                          <a:uLnTx/>
                          <a:uFillTx/>
                          <a:latin typeface="+mn-lt"/>
                          <a:ea typeface="+mn-ea"/>
                          <a:cs typeface="+mn-cs"/>
                        </a:rPr>
                        <a:t>
 #OnThisDay in 2008, we launched ADMIRALTY Vector Chart Service - the world's leading digital maritime chart service.
Since then, we've made available over 17,000 Electronic Navigational Charts to help crews navigate safely and efficiently around the globe.
http://my.admiralty.co.uk/JS8HQHoCzNXg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NavToday, NavTomorrow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58579364"/>
                  </a:ext>
                </a:extLst>
              </a:tr>
            </a:tbl>
          </a:graphicData>
        </a:graphic>
      </p:graphicFrame>
      <p:sp>
        <p:nvSpPr>
          <p:cNvPr id="4" name="Text Placeholder 3">
            <a:extLst>
              <a:ext uri="{FF2B5EF4-FFF2-40B4-BE49-F238E27FC236}">
                <a16:creationId xmlns:a16="http://schemas.microsoft.com/office/drawing/2014/main" id="{0008F695-BD94-4950-8DC7-C1C6813CD34F}"/>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29643836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B57D8-ABF3-4A72-86CE-1F3EFDFE05E6}"/>
              </a:ext>
            </a:extLst>
          </p:cNvPr>
          <p:cNvSpPr>
            <a:spLocks noGrp="1"/>
          </p:cNvSpPr>
          <p:nvPr>
            <p:ph type="title"/>
          </p:nvPr>
        </p:nvSpPr>
        <p:spPr/>
        <p:txBody>
          <a:bodyPr/>
          <a:lstStyle/>
          <a:p>
            <a:r>
              <a:rPr lang="en-US"/>
              <a:t>Facebook Facebook Posts: Least Engagement | 2 profiles - 14 of 20</a:t>
            </a:r>
          </a:p>
        </p:txBody>
      </p:sp>
      <p:graphicFrame>
        <p:nvGraphicFramePr>
          <p:cNvPr id="5" name="Table Placeholder 4">
            <a:extLst>
              <a:ext uri="{FF2B5EF4-FFF2-40B4-BE49-F238E27FC236}">
                <a16:creationId xmlns:a16="http://schemas.microsoft.com/office/drawing/2014/main" id="{DECB7F38-E6D8-4278-8CE6-4F7D2A537204}"/>
              </a:ext>
            </a:extLst>
          </p:cNvPr>
          <p:cNvGraphicFramePr>
            <a:graphicFrameLocks noGrp="1"/>
          </p:cNvGraphicFramePr>
          <p:nvPr>
            <p:ph type="tbl" sz="quarter" idx="13"/>
            <p:extLst>
              <p:ext uri="{D42A27DB-BD31-4B8C-83A1-F6EECF244321}">
                <p14:modId xmlns:p14="http://schemas.microsoft.com/office/powerpoint/2010/main" val="699200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61122018"/>
                    </a:ext>
                  </a:extLst>
                </a:gridCol>
                <a:gridCol w="905256">
                  <a:extLst>
                    <a:ext uri="{9D8B030D-6E8A-4147-A177-3AD203B41FA5}">
                      <a16:colId xmlns:a16="http://schemas.microsoft.com/office/drawing/2014/main" val="2697824773"/>
                    </a:ext>
                  </a:extLst>
                </a:gridCol>
                <a:gridCol w="329184">
                  <a:extLst>
                    <a:ext uri="{9D8B030D-6E8A-4147-A177-3AD203B41FA5}">
                      <a16:colId xmlns:a16="http://schemas.microsoft.com/office/drawing/2014/main" val="3281534580"/>
                    </a:ext>
                  </a:extLst>
                </a:gridCol>
                <a:gridCol w="329184">
                  <a:extLst>
                    <a:ext uri="{9D8B030D-6E8A-4147-A177-3AD203B41FA5}">
                      <a16:colId xmlns:a16="http://schemas.microsoft.com/office/drawing/2014/main" val="4056616675"/>
                    </a:ext>
                  </a:extLst>
                </a:gridCol>
                <a:gridCol w="329184">
                  <a:extLst>
                    <a:ext uri="{9D8B030D-6E8A-4147-A177-3AD203B41FA5}">
                      <a16:colId xmlns:a16="http://schemas.microsoft.com/office/drawing/2014/main" val="3664587092"/>
                    </a:ext>
                  </a:extLst>
                </a:gridCol>
                <a:gridCol w="329184">
                  <a:extLst>
                    <a:ext uri="{9D8B030D-6E8A-4147-A177-3AD203B41FA5}">
                      <a16:colId xmlns:a16="http://schemas.microsoft.com/office/drawing/2014/main" val="3941635205"/>
                    </a:ext>
                  </a:extLst>
                </a:gridCol>
                <a:gridCol w="329184">
                  <a:extLst>
                    <a:ext uri="{9D8B030D-6E8A-4147-A177-3AD203B41FA5}">
                      <a16:colId xmlns:a16="http://schemas.microsoft.com/office/drawing/2014/main" val="4006179158"/>
                    </a:ext>
                  </a:extLst>
                </a:gridCol>
                <a:gridCol w="329184">
                  <a:extLst>
                    <a:ext uri="{9D8B030D-6E8A-4147-A177-3AD203B41FA5}">
                      <a16:colId xmlns:a16="http://schemas.microsoft.com/office/drawing/2014/main" val="4073304598"/>
                    </a:ext>
                  </a:extLst>
                </a:gridCol>
                <a:gridCol w="329184">
                  <a:extLst>
                    <a:ext uri="{9D8B030D-6E8A-4147-A177-3AD203B41FA5}">
                      <a16:colId xmlns:a16="http://schemas.microsoft.com/office/drawing/2014/main" val="3792408100"/>
                    </a:ext>
                  </a:extLst>
                </a:gridCol>
                <a:gridCol w="329184">
                  <a:extLst>
                    <a:ext uri="{9D8B030D-6E8A-4147-A177-3AD203B41FA5}">
                      <a16:colId xmlns:a16="http://schemas.microsoft.com/office/drawing/2014/main" val="447726699"/>
                    </a:ext>
                  </a:extLst>
                </a:gridCol>
                <a:gridCol w="329184">
                  <a:extLst>
                    <a:ext uri="{9D8B030D-6E8A-4147-A177-3AD203B41FA5}">
                      <a16:colId xmlns:a16="http://schemas.microsoft.com/office/drawing/2014/main" val="731164205"/>
                    </a:ext>
                  </a:extLst>
                </a:gridCol>
                <a:gridCol w="329184">
                  <a:extLst>
                    <a:ext uri="{9D8B030D-6E8A-4147-A177-3AD203B41FA5}">
                      <a16:colId xmlns:a16="http://schemas.microsoft.com/office/drawing/2014/main" val="149747944"/>
                    </a:ext>
                  </a:extLst>
                </a:gridCol>
                <a:gridCol w="329184">
                  <a:extLst>
                    <a:ext uri="{9D8B030D-6E8A-4147-A177-3AD203B41FA5}">
                      <a16:colId xmlns:a16="http://schemas.microsoft.com/office/drawing/2014/main" val="2127360509"/>
                    </a:ext>
                  </a:extLst>
                </a:gridCol>
                <a:gridCol w="329184">
                  <a:extLst>
                    <a:ext uri="{9D8B030D-6E8A-4147-A177-3AD203B41FA5}">
                      <a16:colId xmlns:a16="http://schemas.microsoft.com/office/drawing/2014/main" val="1718433968"/>
                    </a:ext>
                  </a:extLst>
                </a:gridCol>
                <a:gridCol w="329184">
                  <a:extLst>
                    <a:ext uri="{9D8B030D-6E8A-4147-A177-3AD203B41FA5}">
                      <a16:colId xmlns:a16="http://schemas.microsoft.com/office/drawing/2014/main" val="2811179093"/>
                    </a:ext>
                  </a:extLst>
                </a:gridCol>
                <a:gridCol w="329184">
                  <a:extLst>
                    <a:ext uri="{9D8B030D-6E8A-4147-A177-3AD203B41FA5}">
                      <a16:colId xmlns:a16="http://schemas.microsoft.com/office/drawing/2014/main" val="2210729384"/>
                    </a:ext>
                  </a:extLst>
                </a:gridCol>
                <a:gridCol w="329184">
                  <a:extLst>
                    <a:ext uri="{9D8B030D-6E8A-4147-A177-3AD203B41FA5}">
                      <a16:colId xmlns:a16="http://schemas.microsoft.com/office/drawing/2014/main" val="4100457648"/>
                    </a:ext>
                  </a:extLst>
                </a:gridCol>
                <a:gridCol w="329184">
                  <a:extLst>
                    <a:ext uri="{9D8B030D-6E8A-4147-A177-3AD203B41FA5}">
                      <a16:colId xmlns:a16="http://schemas.microsoft.com/office/drawing/2014/main" val="2362447956"/>
                    </a:ext>
                  </a:extLst>
                </a:gridCol>
                <a:gridCol w="329184">
                  <a:extLst>
                    <a:ext uri="{9D8B030D-6E8A-4147-A177-3AD203B41FA5}">
                      <a16:colId xmlns:a16="http://schemas.microsoft.com/office/drawing/2014/main" val="615624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692033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 - 2022-09-06 16:11:20</a:t>
                      </a:r>
                      <a:r>
                        <a:rPr kumimoji="0" lang="en-US" sz="1000" b="0" i="0" u="none" strike="noStrike" kern="1200" cap="none" spc="0" normalizeH="0" baseline="0" noProof="0">
                          <a:ln>
                            <a:noFill/>
                          </a:ln>
                          <a:solidFill>
                            <a:prstClr val="black"/>
                          </a:solidFill>
                          <a:effectLst/>
                          <a:uLnTx/>
                          <a:uFillTx/>
                          <a:latin typeface="+mn-lt"/>
                          <a:ea typeface="+mn-ea"/>
                          <a:cs typeface="+mn-cs"/>
                        </a:rPr>
                        <a:t>
 We have had a fantastic first day at SMM with great engagement at our stand. Come and visit us tomorrow in Hall B6 at stand B6.303.
#MaritimeFuture #CelebrateSMM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NavTomorrow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09843317"/>
                  </a:ext>
                </a:extLst>
              </a:tr>
            </a:tbl>
          </a:graphicData>
        </a:graphic>
      </p:graphicFrame>
      <p:sp>
        <p:nvSpPr>
          <p:cNvPr id="4" name="Text Placeholder 3">
            <a:extLst>
              <a:ext uri="{FF2B5EF4-FFF2-40B4-BE49-F238E27FC236}">
                <a16:creationId xmlns:a16="http://schemas.microsoft.com/office/drawing/2014/main" id="{5B926DF7-F310-4C31-A8A4-E233C4430A3E}"/>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35223917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4B15F-D1B6-4A0C-98A1-0DCB57AF4A9C}"/>
              </a:ext>
            </a:extLst>
          </p:cNvPr>
          <p:cNvSpPr>
            <a:spLocks noGrp="1"/>
          </p:cNvSpPr>
          <p:nvPr>
            <p:ph type="title"/>
          </p:nvPr>
        </p:nvSpPr>
        <p:spPr/>
        <p:txBody>
          <a:bodyPr/>
          <a:lstStyle/>
          <a:p>
            <a:r>
              <a:rPr lang="en-US"/>
              <a:t>Facebook Facebook Posts: Least Engagement | 2 profiles - 15 of 20</a:t>
            </a:r>
          </a:p>
        </p:txBody>
      </p:sp>
      <p:graphicFrame>
        <p:nvGraphicFramePr>
          <p:cNvPr id="5" name="Table Placeholder 4">
            <a:extLst>
              <a:ext uri="{FF2B5EF4-FFF2-40B4-BE49-F238E27FC236}">
                <a16:creationId xmlns:a16="http://schemas.microsoft.com/office/drawing/2014/main" id="{77117526-FF66-4AC6-93AC-625BC3DD1CCE}"/>
              </a:ext>
            </a:extLst>
          </p:cNvPr>
          <p:cNvGraphicFramePr>
            <a:graphicFrameLocks noGrp="1"/>
          </p:cNvGraphicFramePr>
          <p:nvPr>
            <p:ph type="tbl" sz="quarter" idx="13"/>
            <p:extLst>
              <p:ext uri="{D42A27DB-BD31-4B8C-83A1-F6EECF244321}">
                <p14:modId xmlns:p14="http://schemas.microsoft.com/office/powerpoint/2010/main" val="1401445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523277676"/>
                    </a:ext>
                  </a:extLst>
                </a:gridCol>
                <a:gridCol w="905256">
                  <a:extLst>
                    <a:ext uri="{9D8B030D-6E8A-4147-A177-3AD203B41FA5}">
                      <a16:colId xmlns:a16="http://schemas.microsoft.com/office/drawing/2014/main" val="4257875921"/>
                    </a:ext>
                  </a:extLst>
                </a:gridCol>
                <a:gridCol w="329184">
                  <a:extLst>
                    <a:ext uri="{9D8B030D-6E8A-4147-A177-3AD203B41FA5}">
                      <a16:colId xmlns:a16="http://schemas.microsoft.com/office/drawing/2014/main" val="1804358356"/>
                    </a:ext>
                  </a:extLst>
                </a:gridCol>
                <a:gridCol w="329184">
                  <a:extLst>
                    <a:ext uri="{9D8B030D-6E8A-4147-A177-3AD203B41FA5}">
                      <a16:colId xmlns:a16="http://schemas.microsoft.com/office/drawing/2014/main" val="2686523937"/>
                    </a:ext>
                  </a:extLst>
                </a:gridCol>
                <a:gridCol w="329184">
                  <a:extLst>
                    <a:ext uri="{9D8B030D-6E8A-4147-A177-3AD203B41FA5}">
                      <a16:colId xmlns:a16="http://schemas.microsoft.com/office/drawing/2014/main" val="1471242042"/>
                    </a:ext>
                  </a:extLst>
                </a:gridCol>
                <a:gridCol w="329184">
                  <a:extLst>
                    <a:ext uri="{9D8B030D-6E8A-4147-A177-3AD203B41FA5}">
                      <a16:colId xmlns:a16="http://schemas.microsoft.com/office/drawing/2014/main" val="4277127603"/>
                    </a:ext>
                  </a:extLst>
                </a:gridCol>
                <a:gridCol w="329184">
                  <a:extLst>
                    <a:ext uri="{9D8B030D-6E8A-4147-A177-3AD203B41FA5}">
                      <a16:colId xmlns:a16="http://schemas.microsoft.com/office/drawing/2014/main" val="2275247442"/>
                    </a:ext>
                  </a:extLst>
                </a:gridCol>
                <a:gridCol w="329184">
                  <a:extLst>
                    <a:ext uri="{9D8B030D-6E8A-4147-A177-3AD203B41FA5}">
                      <a16:colId xmlns:a16="http://schemas.microsoft.com/office/drawing/2014/main" val="3881352588"/>
                    </a:ext>
                  </a:extLst>
                </a:gridCol>
                <a:gridCol w="329184">
                  <a:extLst>
                    <a:ext uri="{9D8B030D-6E8A-4147-A177-3AD203B41FA5}">
                      <a16:colId xmlns:a16="http://schemas.microsoft.com/office/drawing/2014/main" val="648892836"/>
                    </a:ext>
                  </a:extLst>
                </a:gridCol>
                <a:gridCol w="329184">
                  <a:extLst>
                    <a:ext uri="{9D8B030D-6E8A-4147-A177-3AD203B41FA5}">
                      <a16:colId xmlns:a16="http://schemas.microsoft.com/office/drawing/2014/main" val="146235127"/>
                    </a:ext>
                  </a:extLst>
                </a:gridCol>
                <a:gridCol w="329184">
                  <a:extLst>
                    <a:ext uri="{9D8B030D-6E8A-4147-A177-3AD203B41FA5}">
                      <a16:colId xmlns:a16="http://schemas.microsoft.com/office/drawing/2014/main" val="936092151"/>
                    </a:ext>
                  </a:extLst>
                </a:gridCol>
                <a:gridCol w="329184">
                  <a:extLst>
                    <a:ext uri="{9D8B030D-6E8A-4147-A177-3AD203B41FA5}">
                      <a16:colId xmlns:a16="http://schemas.microsoft.com/office/drawing/2014/main" val="4100869865"/>
                    </a:ext>
                  </a:extLst>
                </a:gridCol>
                <a:gridCol w="329184">
                  <a:extLst>
                    <a:ext uri="{9D8B030D-6E8A-4147-A177-3AD203B41FA5}">
                      <a16:colId xmlns:a16="http://schemas.microsoft.com/office/drawing/2014/main" val="1216183337"/>
                    </a:ext>
                  </a:extLst>
                </a:gridCol>
                <a:gridCol w="329184">
                  <a:extLst>
                    <a:ext uri="{9D8B030D-6E8A-4147-A177-3AD203B41FA5}">
                      <a16:colId xmlns:a16="http://schemas.microsoft.com/office/drawing/2014/main" val="499368203"/>
                    </a:ext>
                  </a:extLst>
                </a:gridCol>
                <a:gridCol w="329184">
                  <a:extLst>
                    <a:ext uri="{9D8B030D-6E8A-4147-A177-3AD203B41FA5}">
                      <a16:colId xmlns:a16="http://schemas.microsoft.com/office/drawing/2014/main" val="574266888"/>
                    </a:ext>
                  </a:extLst>
                </a:gridCol>
                <a:gridCol w="329184">
                  <a:extLst>
                    <a:ext uri="{9D8B030D-6E8A-4147-A177-3AD203B41FA5}">
                      <a16:colId xmlns:a16="http://schemas.microsoft.com/office/drawing/2014/main" val="506580048"/>
                    </a:ext>
                  </a:extLst>
                </a:gridCol>
                <a:gridCol w="329184">
                  <a:extLst>
                    <a:ext uri="{9D8B030D-6E8A-4147-A177-3AD203B41FA5}">
                      <a16:colId xmlns:a16="http://schemas.microsoft.com/office/drawing/2014/main" val="2212629586"/>
                    </a:ext>
                  </a:extLst>
                </a:gridCol>
                <a:gridCol w="329184">
                  <a:extLst>
                    <a:ext uri="{9D8B030D-6E8A-4147-A177-3AD203B41FA5}">
                      <a16:colId xmlns:a16="http://schemas.microsoft.com/office/drawing/2014/main" val="1771713905"/>
                    </a:ext>
                  </a:extLst>
                </a:gridCol>
                <a:gridCol w="329184">
                  <a:extLst>
                    <a:ext uri="{9D8B030D-6E8A-4147-A177-3AD203B41FA5}">
                      <a16:colId xmlns:a16="http://schemas.microsoft.com/office/drawing/2014/main" val="299555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537784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 - 2022-07-13 13:53:28</a:t>
                      </a:r>
                      <a:r>
                        <a:rPr kumimoji="0" lang="en-US" sz="1000" b="0" i="0" u="none" strike="noStrike" kern="1200" cap="none" spc="0" normalizeH="0" baseline="0" noProof="0">
                          <a:ln>
                            <a:noFill/>
                          </a:ln>
                          <a:solidFill>
                            <a:prstClr val="black"/>
                          </a:solidFill>
                          <a:effectLst/>
                          <a:uLnTx/>
                          <a:uFillTx/>
                          <a:latin typeface="+mn-lt"/>
                          <a:ea typeface="+mn-ea"/>
                          <a:cs typeface="+mn-cs"/>
                        </a:rPr>
                        <a:t>
 We are proud to announce new High Density (HD) ENCs at a cruise anchorage off Leith, London and Felixstowe.
HD ENCs support safer navigation by including more depth contours which allow an accurate ECDIS safety contour to be set and better visualisation of safe water.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NavToday, NavTomorrow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72712535"/>
                  </a:ext>
                </a:extLst>
              </a:tr>
            </a:tbl>
          </a:graphicData>
        </a:graphic>
      </p:graphicFrame>
      <p:sp>
        <p:nvSpPr>
          <p:cNvPr id="4" name="Text Placeholder 3">
            <a:extLst>
              <a:ext uri="{FF2B5EF4-FFF2-40B4-BE49-F238E27FC236}">
                <a16:creationId xmlns:a16="http://schemas.microsoft.com/office/drawing/2014/main" id="{4E333828-117A-4300-8EEC-1463B5D9C3C3}"/>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40811264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E7E80-E226-4B53-B68E-983BAAC6F6E5}"/>
              </a:ext>
            </a:extLst>
          </p:cNvPr>
          <p:cNvSpPr>
            <a:spLocks noGrp="1"/>
          </p:cNvSpPr>
          <p:nvPr>
            <p:ph type="title"/>
          </p:nvPr>
        </p:nvSpPr>
        <p:spPr/>
        <p:txBody>
          <a:bodyPr/>
          <a:lstStyle/>
          <a:p>
            <a:r>
              <a:rPr lang="en-US"/>
              <a:t>Facebook Facebook Posts: Least Engagement | 2 profiles - 16 of 20</a:t>
            </a:r>
          </a:p>
        </p:txBody>
      </p:sp>
      <p:graphicFrame>
        <p:nvGraphicFramePr>
          <p:cNvPr id="5" name="Table Placeholder 4">
            <a:extLst>
              <a:ext uri="{FF2B5EF4-FFF2-40B4-BE49-F238E27FC236}">
                <a16:creationId xmlns:a16="http://schemas.microsoft.com/office/drawing/2014/main" id="{FD8EE404-741A-430F-9551-7FFA79C83FB2}"/>
              </a:ext>
            </a:extLst>
          </p:cNvPr>
          <p:cNvGraphicFramePr>
            <a:graphicFrameLocks noGrp="1"/>
          </p:cNvGraphicFramePr>
          <p:nvPr>
            <p:ph type="tbl" sz="quarter" idx="13"/>
            <p:extLst>
              <p:ext uri="{D42A27DB-BD31-4B8C-83A1-F6EECF244321}">
                <p14:modId xmlns:p14="http://schemas.microsoft.com/office/powerpoint/2010/main" val="2024008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298138959"/>
                    </a:ext>
                  </a:extLst>
                </a:gridCol>
                <a:gridCol w="905256">
                  <a:extLst>
                    <a:ext uri="{9D8B030D-6E8A-4147-A177-3AD203B41FA5}">
                      <a16:colId xmlns:a16="http://schemas.microsoft.com/office/drawing/2014/main" val="1774477054"/>
                    </a:ext>
                  </a:extLst>
                </a:gridCol>
                <a:gridCol w="329184">
                  <a:extLst>
                    <a:ext uri="{9D8B030D-6E8A-4147-A177-3AD203B41FA5}">
                      <a16:colId xmlns:a16="http://schemas.microsoft.com/office/drawing/2014/main" val="3693948217"/>
                    </a:ext>
                  </a:extLst>
                </a:gridCol>
                <a:gridCol w="329184">
                  <a:extLst>
                    <a:ext uri="{9D8B030D-6E8A-4147-A177-3AD203B41FA5}">
                      <a16:colId xmlns:a16="http://schemas.microsoft.com/office/drawing/2014/main" val="1048023311"/>
                    </a:ext>
                  </a:extLst>
                </a:gridCol>
                <a:gridCol w="329184">
                  <a:extLst>
                    <a:ext uri="{9D8B030D-6E8A-4147-A177-3AD203B41FA5}">
                      <a16:colId xmlns:a16="http://schemas.microsoft.com/office/drawing/2014/main" val="459049845"/>
                    </a:ext>
                  </a:extLst>
                </a:gridCol>
                <a:gridCol w="329184">
                  <a:extLst>
                    <a:ext uri="{9D8B030D-6E8A-4147-A177-3AD203B41FA5}">
                      <a16:colId xmlns:a16="http://schemas.microsoft.com/office/drawing/2014/main" val="1320570993"/>
                    </a:ext>
                  </a:extLst>
                </a:gridCol>
                <a:gridCol w="329184">
                  <a:extLst>
                    <a:ext uri="{9D8B030D-6E8A-4147-A177-3AD203B41FA5}">
                      <a16:colId xmlns:a16="http://schemas.microsoft.com/office/drawing/2014/main" val="3077455403"/>
                    </a:ext>
                  </a:extLst>
                </a:gridCol>
                <a:gridCol w="329184">
                  <a:extLst>
                    <a:ext uri="{9D8B030D-6E8A-4147-A177-3AD203B41FA5}">
                      <a16:colId xmlns:a16="http://schemas.microsoft.com/office/drawing/2014/main" val="2577734258"/>
                    </a:ext>
                  </a:extLst>
                </a:gridCol>
                <a:gridCol w="329184">
                  <a:extLst>
                    <a:ext uri="{9D8B030D-6E8A-4147-A177-3AD203B41FA5}">
                      <a16:colId xmlns:a16="http://schemas.microsoft.com/office/drawing/2014/main" val="650447726"/>
                    </a:ext>
                  </a:extLst>
                </a:gridCol>
                <a:gridCol w="329184">
                  <a:extLst>
                    <a:ext uri="{9D8B030D-6E8A-4147-A177-3AD203B41FA5}">
                      <a16:colId xmlns:a16="http://schemas.microsoft.com/office/drawing/2014/main" val="1439987161"/>
                    </a:ext>
                  </a:extLst>
                </a:gridCol>
                <a:gridCol w="329184">
                  <a:extLst>
                    <a:ext uri="{9D8B030D-6E8A-4147-A177-3AD203B41FA5}">
                      <a16:colId xmlns:a16="http://schemas.microsoft.com/office/drawing/2014/main" val="1898433911"/>
                    </a:ext>
                  </a:extLst>
                </a:gridCol>
                <a:gridCol w="329184">
                  <a:extLst>
                    <a:ext uri="{9D8B030D-6E8A-4147-A177-3AD203B41FA5}">
                      <a16:colId xmlns:a16="http://schemas.microsoft.com/office/drawing/2014/main" val="2589332899"/>
                    </a:ext>
                  </a:extLst>
                </a:gridCol>
                <a:gridCol w="329184">
                  <a:extLst>
                    <a:ext uri="{9D8B030D-6E8A-4147-A177-3AD203B41FA5}">
                      <a16:colId xmlns:a16="http://schemas.microsoft.com/office/drawing/2014/main" val="296587628"/>
                    </a:ext>
                  </a:extLst>
                </a:gridCol>
                <a:gridCol w="329184">
                  <a:extLst>
                    <a:ext uri="{9D8B030D-6E8A-4147-A177-3AD203B41FA5}">
                      <a16:colId xmlns:a16="http://schemas.microsoft.com/office/drawing/2014/main" val="2566618202"/>
                    </a:ext>
                  </a:extLst>
                </a:gridCol>
                <a:gridCol w="329184">
                  <a:extLst>
                    <a:ext uri="{9D8B030D-6E8A-4147-A177-3AD203B41FA5}">
                      <a16:colId xmlns:a16="http://schemas.microsoft.com/office/drawing/2014/main" val="2994931315"/>
                    </a:ext>
                  </a:extLst>
                </a:gridCol>
                <a:gridCol w="329184">
                  <a:extLst>
                    <a:ext uri="{9D8B030D-6E8A-4147-A177-3AD203B41FA5}">
                      <a16:colId xmlns:a16="http://schemas.microsoft.com/office/drawing/2014/main" val="123385976"/>
                    </a:ext>
                  </a:extLst>
                </a:gridCol>
                <a:gridCol w="329184">
                  <a:extLst>
                    <a:ext uri="{9D8B030D-6E8A-4147-A177-3AD203B41FA5}">
                      <a16:colId xmlns:a16="http://schemas.microsoft.com/office/drawing/2014/main" val="2074408794"/>
                    </a:ext>
                  </a:extLst>
                </a:gridCol>
                <a:gridCol w="329184">
                  <a:extLst>
                    <a:ext uri="{9D8B030D-6E8A-4147-A177-3AD203B41FA5}">
                      <a16:colId xmlns:a16="http://schemas.microsoft.com/office/drawing/2014/main" val="3589136103"/>
                    </a:ext>
                  </a:extLst>
                </a:gridCol>
                <a:gridCol w="329184">
                  <a:extLst>
                    <a:ext uri="{9D8B030D-6E8A-4147-A177-3AD203B41FA5}">
                      <a16:colId xmlns:a16="http://schemas.microsoft.com/office/drawing/2014/main" val="631625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15567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 - 2022-11-25 09:01:58</a:t>
                      </a:r>
                      <a:r>
                        <a:rPr kumimoji="0" lang="en-US" sz="1000" b="0" i="0" u="none" strike="noStrike" kern="1200" cap="none" spc="0" normalizeH="0" baseline="0" noProof="0">
                          <a:ln>
                            <a:noFill/>
                          </a:ln>
                          <a:solidFill>
                            <a:prstClr val="black"/>
                          </a:solidFill>
                          <a:effectLst/>
                          <a:uLnTx/>
                          <a:uFillTx/>
                          <a:latin typeface="+mn-lt"/>
                          <a:ea typeface="+mn-ea"/>
                          <a:cs typeface="+mn-cs"/>
                        </a:rPr>
                        <a:t>
 Our teams collate, process and publish terabytes of data – from bathymetric profiles depicting the seafloor, to astronomical data on the celestial objects above us. 
Through our ADMIRALTY Marine Data Portal, you can access extensive data on bathymetry and information on maritime limits, ships' routeing, wrecks and obstructions, and offshore infrastructure.
Explore and download our data sets: http://ow.ly/UtjL50LKKmy
#HydrographicData #ADMIRALTYMarineDataPortal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NavToday, NavTomorrow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76795680"/>
                  </a:ext>
                </a:extLst>
              </a:tr>
            </a:tbl>
          </a:graphicData>
        </a:graphic>
      </p:graphicFrame>
      <p:sp>
        <p:nvSpPr>
          <p:cNvPr id="4" name="Text Placeholder 3">
            <a:extLst>
              <a:ext uri="{FF2B5EF4-FFF2-40B4-BE49-F238E27FC236}">
                <a16:creationId xmlns:a16="http://schemas.microsoft.com/office/drawing/2014/main" id="{11F428B6-8ABC-4383-B9BF-788D6D54976C}"/>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31555797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34366-17BD-4A3A-A6A9-70636D15F683}"/>
              </a:ext>
            </a:extLst>
          </p:cNvPr>
          <p:cNvSpPr>
            <a:spLocks noGrp="1"/>
          </p:cNvSpPr>
          <p:nvPr>
            <p:ph type="title"/>
          </p:nvPr>
        </p:nvSpPr>
        <p:spPr/>
        <p:txBody>
          <a:bodyPr/>
          <a:lstStyle/>
          <a:p>
            <a:r>
              <a:rPr lang="en-US"/>
              <a:t>Facebook Facebook Posts: Least Engagement | 2 profiles - 17 of 20</a:t>
            </a:r>
          </a:p>
        </p:txBody>
      </p:sp>
      <p:graphicFrame>
        <p:nvGraphicFramePr>
          <p:cNvPr id="5" name="Table Placeholder 4">
            <a:extLst>
              <a:ext uri="{FF2B5EF4-FFF2-40B4-BE49-F238E27FC236}">
                <a16:creationId xmlns:a16="http://schemas.microsoft.com/office/drawing/2014/main" id="{43C16EC4-140C-4233-BC2A-D5AA4CDB7A43}"/>
              </a:ext>
            </a:extLst>
          </p:cNvPr>
          <p:cNvGraphicFramePr>
            <a:graphicFrameLocks noGrp="1"/>
          </p:cNvGraphicFramePr>
          <p:nvPr>
            <p:ph type="tbl" sz="quarter" idx="13"/>
            <p:extLst>
              <p:ext uri="{D42A27DB-BD31-4B8C-83A1-F6EECF244321}">
                <p14:modId xmlns:p14="http://schemas.microsoft.com/office/powerpoint/2010/main" val="2200807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175080072"/>
                    </a:ext>
                  </a:extLst>
                </a:gridCol>
                <a:gridCol w="905256">
                  <a:extLst>
                    <a:ext uri="{9D8B030D-6E8A-4147-A177-3AD203B41FA5}">
                      <a16:colId xmlns:a16="http://schemas.microsoft.com/office/drawing/2014/main" val="4216053914"/>
                    </a:ext>
                  </a:extLst>
                </a:gridCol>
                <a:gridCol w="329184">
                  <a:extLst>
                    <a:ext uri="{9D8B030D-6E8A-4147-A177-3AD203B41FA5}">
                      <a16:colId xmlns:a16="http://schemas.microsoft.com/office/drawing/2014/main" val="1273934317"/>
                    </a:ext>
                  </a:extLst>
                </a:gridCol>
                <a:gridCol w="329184">
                  <a:extLst>
                    <a:ext uri="{9D8B030D-6E8A-4147-A177-3AD203B41FA5}">
                      <a16:colId xmlns:a16="http://schemas.microsoft.com/office/drawing/2014/main" val="4183796262"/>
                    </a:ext>
                  </a:extLst>
                </a:gridCol>
                <a:gridCol w="329184">
                  <a:extLst>
                    <a:ext uri="{9D8B030D-6E8A-4147-A177-3AD203B41FA5}">
                      <a16:colId xmlns:a16="http://schemas.microsoft.com/office/drawing/2014/main" val="2963678975"/>
                    </a:ext>
                  </a:extLst>
                </a:gridCol>
                <a:gridCol w="329184">
                  <a:extLst>
                    <a:ext uri="{9D8B030D-6E8A-4147-A177-3AD203B41FA5}">
                      <a16:colId xmlns:a16="http://schemas.microsoft.com/office/drawing/2014/main" val="1399268667"/>
                    </a:ext>
                  </a:extLst>
                </a:gridCol>
                <a:gridCol w="329184">
                  <a:extLst>
                    <a:ext uri="{9D8B030D-6E8A-4147-A177-3AD203B41FA5}">
                      <a16:colId xmlns:a16="http://schemas.microsoft.com/office/drawing/2014/main" val="274026613"/>
                    </a:ext>
                  </a:extLst>
                </a:gridCol>
                <a:gridCol w="329184">
                  <a:extLst>
                    <a:ext uri="{9D8B030D-6E8A-4147-A177-3AD203B41FA5}">
                      <a16:colId xmlns:a16="http://schemas.microsoft.com/office/drawing/2014/main" val="1447942664"/>
                    </a:ext>
                  </a:extLst>
                </a:gridCol>
                <a:gridCol w="329184">
                  <a:extLst>
                    <a:ext uri="{9D8B030D-6E8A-4147-A177-3AD203B41FA5}">
                      <a16:colId xmlns:a16="http://schemas.microsoft.com/office/drawing/2014/main" val="199865049"/>
                    </a:ext>
                  </a:extLst>
                </a:gridCol>
                <a:gridCol w="329184">
                  <a:extLst>
                    <a:ext uri="{9D8B030D-6E8A-4147-A177-3AD203B41FA5}">
                      <a16:colId xmlns:a16="http://schemas.microsoft.com/office/drawing/2014/main" val="3845660223"/>
                    </a:ext>
                  </a:extLst>
                </a:gridCol>
                <a:gridCol w="329184">
                  <a:extLst>
                    <a:ext uri="{9D8B030D-6E8A-4147-A177-3AD203B41FA5}">
                      <a16:colId xmlns:a16="http://schemas.microsoft.com/office/drawing/2014/main" val="2412942452"/>
                    </a:ext>
                  </a:extLst>
                </a:gridCol>
                <a:gridCol w="329184">
                  <a:extLst>
                    <a:ext uri="{9D8B030D-6E8A-4147-A177-3AD203B41FA5}">
                      <a16:colId xmlns:a16="http://schemas.microsoft.com/office/drawing/2014/main" val="2221879395"/>
                    </a:ext>
                  </a:extLst>
                </a:gridCol>
                <a:gridCol w="329184">
                  <a:extLst>
                    <a:ext uri="{9D8B030D-6E8A-4147-A177-3AD203B41FA5}">
                      <a16:colId xmlns:a16="http://schemas.microsoft.com/office/drawing/2014/main" val="735702264"/>
                    </a:ext>
                  </a:extLst>
                </a:gridCol>
                <a:gridCol w="329184">
                  <a:extLst>
                    <a:ext uri="{9D8B030D-6E8A-4147-A177-3AD203B41FA5}">
                      <a16:colId xmlns:a16="http://schemas.microsoft.com/office/drawing/2014/main" val="444779398"/>
                    </a:ext>
                  </a:extLst>
                </a:gridCol>
                <a:gridCol w="329184">
                  <a:extLst>
                    <a:ext uri="{9D8B030D-6E8A-4147-A177-3AD203B41FA5}">
                      <a16:colId xmlns:a16="http://schemas.microsoft.com/office/drawing/2014/main" val="4103986147"/>
                    </a:ext>
                  </a:extLst>
                </a:gridCol>
                <a:gridCol w="329184">
                  <a:extLst>
                    <a:ext uri="{9D8B030D-6E8A-4147-A177-3AD203B41FA5}">
                      <a16:colId xmlns:a16="http://schemas.microsoft.com/office/drawing/2014/main" val="1047490337"/>
                    </a:ext>
                  </a:extLst>
                </a:gridCol>
                <a:gridCol w="329184">
                  <a:extLst>
                    <a:ext uri="{9D8B030D-6E8A-4147-A177-3AD203B41FA5}">
                      <a16:colId xmlns:a16="http://schemas.microsoft.com/office/drawing/2014/main" val="574366050"/>
                    </a:ext>
                  </a:extLst>
                </a:gridCol>
                <a:gridCol w="329184">
                  <a:extLst>
                    <a:ext uri="{9D8B030D-6E8A-4147-A177-3AD203B41FA5}">
                      <a16:colId xmlns:a16="http://schemas.microsoft.com/office/drawing/2014/main" val="2006800911"/>
                    </a:ext>
                  </a:extLst>
                </a:gridCol>
                <a:gridCol w="329184">
                  <a:extLst>
                    <a:ext uri="{9D8B030D-6E8A-4147-A177-3AD203B41FA5}">
                      <a16:colId xmlns:a16="http://schemas.microsoft.com/office/drawing/2014/main" val="4023950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653696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 - 2022-12-08 12:02:08</a:t>
                      </a:r>
                      <a:r>
                        <a:rPr kumimoji="0" lang="en-US" sz="1000" b="0" i="0" u="none" strike="noStrike" kern="1200" cap="none" spc="0" normalizeH="0" baseline="0" noProof="0">
                          <a:ln>
                            <a:noFill/>
                          </a:ln>
                          <a:solidFill>
                            <a:prstClr val="black"/>
                          </a:solidFill>
                          <a:effectLst/>
                          <a:uLnTx/>
                          <a:uFillTx/>
                          <a:latin typeface="+mn-lt"/>
                          <a:ea typeface="+mn-ea"/>
                          <a:cs typeface="+mn-cs"/>
                        </a:rPr>
                        <a:t>
 ADMIRALTY Maritime Data Solutions is now an official silver sponsor of London International Shipping Week 2023 (LISW), being held in September 2023.
We are delighted to be part of this important week of events which will celebrate the last decade of innovations, and to be amongst international thought leaders. 
We look forward to sharing more details on our own LISW event with you, closer to the time. 
#LISW23 #MaritimeTechnology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NavToday, NavTomorrow, 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2471106"/>
                  </a:ext>
                </a:extLst>
              </a:tr>
            </a:tbl>
          </a:graphicData>
        </a:graphic>
      </p:graphicFrame>
      <p:sp>
        <p:nvSpPr>
          <p:cNvPr id="4" name="Text Placeholder 3">
            <a:extLst>
              <a:ext uri="{FF2B5EF4-FFF2-40B4-BE49-F238E27FC236}">
                <a16:creationId xmlns:a16="http://schemas.microsoft.com/office/drawing/2014/main" id="{AD99F9B8-E345-484A-A33E-CBAB8D59CCFC}"/>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31785922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91919-DAB2-4601-85A8-F79FD0EACBB8}"/>
              </a:ext>
            </a:extLst>
          </p:cNvPr>
          <p:cNvSpPr>
            <a:spLocks noGrp="1"/>
          </p:cNvSpPr>
          <p:nvPr>
            <p:ph type="title"/>
          </p:nvPr>
        </p:nvSpPr>
        <p:spPr/>
        <p:txBody>
          <a:bodyPr/>
          <a:lstStyle/>
          <a:p>
            <a:r>
              <a:rPr lang="en-US"/>
              <a:t>Facebook Facebook Posts: Least Engagement | 2 profiles - 18 of 20</a:t>
            </a:r>
          </a:p>
        </p:txBody>
      </p:sp>
      <p:graphicFrame>
        <p:nvGraphicFramePr>
          <p:cNvPr id="5" name="Table Placeholder 4">
            <a:extLst>
              <a:ext uri="{FF2B5EF4-FFF2-40B4-BE49-F238E27FC236}">
                <a16:creationId xmlns:a16="http://schemas.microsoft.com/office/drawing/2014/main" id="{D67292CF-E7C4-486E-8CFF-A7171A7C4AA4}"/>
              </a:ext>
            </a:extLst>
          </p:cNvPr>
          <p:cNvGraphicFramePr>
            <a:graphicFrameLocks noGrp="1"/>
          </p:cNvGraphicFramePr>
          <p:nvPr>
            <p:ph type="tbl" sz="quarter" idx="13"/>
            <p:extLst>
              <p:ext uri="{D42A27DB-BD31-4B8C-83A1-F6EECF244321}">
                <p14:modId xmlns:p14="http://schemas.microsoft.com/office/powerpoint/2010/main" val="3333666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294120381"/>
                    </a:ext>
                  </a:extLst>
                </a:gridCol>
                <a:gridCol w="905256">
                  <a:extLst>
                    <a:ext uri="{9D8B030D-6E8A-4147-A177-3AD203B41FA5}">
                      <a16:colId xmlns:a16="http://schemas.microsoft.com/office/drawing/2014/main" val="3201050790"/>
                    </a:ext>
                  </a:extLst>
                </a:gridCol>
                <a:gridCol w="329184">
                  <a:extLst>
                    <a:ext uri="{9D8B030D-6E8A-4147-A177-3AD203B41FA5}">
                      <a16:colId xmlns:a16="http://schemas.microsoft.com/office/drawing/2014/main" val="3324636623"/>
                    </a:ext>
                  </a:extLst>
                </a:gridCol>
                <a:gridCol w="329184">
                  <a:extLst>
                    <a:ext uri="{9D8B030D-6E8A-4147-A177-3AD203B41FA5}">
                      <a16:colId xmlns:a16="http://schemas.microsoft.com/office/drawing/2014/main" val="4164686197"/>
                    </a:ext>
                  </a:extLst>
                </a:gridCol>
                <a:gridCol w="329184">
                  <a:extLst>
                    <a:ext uri="{9D8B030D-6E8A-4147-A177-3AD203B41FA5}">
                      <a16:colId xmlns:a16="http://schemas.microsoft.com/office/drawing/2014/main" val="2674515503"/>
                    </a:ext>
                  </a:extLst>
                </a:gridCol>
                <a:gridCol w="329184">
                  <a:extLst>
                    <a:ext uri="{9D8B030D-6E8A-4147-A177-3AD203B41FA5}">
                      <a16:colId xmlns:a16="http://schemas.microsoft.com/office/drawing/2014/main" val="4037006252"/>
                    </a:ext>
                  </a:extLst>
                </a:gridCol>
                <a:gridCol w="329184">
                  <a:extLst>
                    <a:ext uri="{9D8B030D-6E8A-4147-A177-3AD203B41FA5}">
                      <a16:colId xmlns:a16="http://schemas.microsoft.com/office/drawing/2014/main" val="3103933261"/>
                    </a:ext>
                  </a:extLst>
                </a:gridCol>
                <a:gridCol w="329184">
                  <a:extLst>
                    <a:ext uri="{9D8B030D-6E8A-4147-A177-3AD203B41FA5}">
                      <a16:colId xmlns:a16="http://schemas.microsoft.com/office/drawing/2014/main" val="2186087926"/>
                    </a:ext>
                  </a:extLst>
                </a:gridCol>
                <a:gridCol w="329184">
                  <a:extLst>
                    <a:ext uri="{9D8B030D-6E8A-4147-A177-3AD203B41FA5}">
                      <a16:colId xmlns:a16="http://schemas.microsoft.com/office/drawing/2014/main" val="3190148419"/>
                    </a:ext>
                  </a:extLst>
                </a:gridCol>
                <a:gridCol w="329184">
                  <a:extLst>
                    <a:ext uri="{9D8B030D-6E8A-4147-A177-3AD203B41FA5}">
                      <a16:colId xmlns:a16="http://schemas.microsoft.com/office/drawing/2014/main" val="4118125992"/>
                    </a:ext>
                  </a:extLst>
                </a:gridCol>
                <a:gridCol w="329184">
                  <a:extLst>
                    <a:ext uri="{9D8B030D-6E8A-4147-A177-3AD203B41FA5}">
                      <a16:colId xmlns:a16="http://schemas.microsoft.com/office/drawing/2014/main" val="4170975598"/>
                    </a:ext>
                  </a:extLst>
                </a:gridCol>
                <a:gridCol w="329184">
                  <a:extLst>
                    <a:ext uri="{9D8B030D-6E8A-4147-A177-3AD203B41FA5}">
                      <a16:colId xmlns:a16="http://schemas.microsoft.com/office/drawing/2014/main" val="276803300"/>
                    </a:ext>
                  </a:extLst>
                </a:gridCol>
                <a:gridCol w="329184">
                  <a:extLst>
                    <a:ext uri="{9D8B030D-6E8A-4147-A177-3AD203B41FA5}">
                      <a16:colId xmlns:a16="http://schemas.microsoft.com/office/drawing/2014/main" val="3833891114"/>
                    </a:ext>
                  </a:extLst>
                </a:gridCol>
                <a:gridCol w="329184">
                  <a:extLst>
                    <a:ext uri="{9D8B030D-6E8A-4147-A177-3AD203B41FA5}">
                      <a16:colId xmlns:a16="http://schemas.microsoft.com/office/drawing/2014/main" val="3580887719"/>
                    </a:ext>
                  </a:extLst>
                </a:gridCol>
                <a:gridCol w="329184">
                  <a:extLst>
                    <a:ext uri="{9D8B030D-6E8A-4147-A177-3AD203B41FA5}">
                      <a16:colId xmlns:a16="http://schemas.microsoft.com/office/drawing/2014/main" val="3078448344"/>
                    </a:ext>
                  </a:extLst>
                </a:gridCol>
                <a:gridCol w="329184">
                  <a:extLst>
                    <a:ext uri="{9D8B030D-6E8A-4147-A177-3AD203B41FA5}">
                      <a16:colId xmlns:a16="http://schemas.microsoft.com/office/drawing/2014/main" val="3651978961"/>
                    </a:ext>
                  </a:extLst>
                </a:gridCol>
                <a:gridCol w="329184">
                  <a:extLst>
                    <a:ext uri="{9D8B030D-6E8A-4147-A177-3AD203B41FA5}">
                      <a16:colId xmlns:a16="http://schemas.microsoft.com/office/drawing/2014/main" val="2172023032"/>
                    </a:ext>
                  </a:extLst>
                </a:gridCol>
                <a:gridCol w="329184">
                  <a:extLst>
                    <a:ext uri="{9D8B030D-6E8A-4147-A177-3AD203B41FA5}">
                      <a16:colId xmlns:a16="http://schemas.microsoft.com/office/drawing/2014/main" val="2701215121"/>
                    </a:ext>
                  </a:extLst>
                </a:gridCol>
                <a:gridCol w="329184">
                  <a:extLst>
                    <a:ext uri="{9D8B030D-6E8A-4147-A177-3AD203B41FA5}">
                      <a16:colId xmlns:a16="http://schemas.microsoft.com/office/drawing/2014/main" val="7781554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928797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 - 2022-10-13 15:04:55</a:t>
                      </a:r>
                      <a:r>
                        <a:rPr kumimoji="0" lang="en-US" sz="1000" b="0" i="0" u="none" strike="noStrike" kern="1200" cap="none" spc="0" normalizeH="0" baseline="0" noProof="0">
                          <a:ln>
                            <a:noFill/>
                          </a:ln>
                          <a:solidFill>
                            <a:prstClr val="black"/>
                          </a:solidFill>
                          <a:effectLst/>
                          <a:uLnTx/>
                          <a:uFillTx/>
                          <a:latin typeface="+mn-lt"/>
                          <a:ea typeface="+mn-ea"/>
                          <a:cs typeface="+mn-cs"/>
                        </a:rPr>
                        <a:t>
 The ADMIRALTY Vector Chart Service (AVCS) provides the widest official ENC coverage available, enabling ships to navigate on ECDIS for the entirety of most major routes on a single chart service.
The next step forward is the development of more high density (HD) ENCs, providing the mariner with more granular detail to equip them with the information to make navigation decisions with greater certainty. Find out more: http://ow.ly/Kejf50L5Nfp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NavToday, NavTomorrow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34740851"/>
                  </a:ext>
                </a:extLst>
              </a:tr>
            </a:tbl>
          </a:graphicData>
        </a:graphic>
      </p:graphicFrame>
      <p:sp>
        <p:nvSpPr>
          <p:cNvPr id="4" name="Text Placeholder 3">
            <a:extLst>
              <a:ext uri="{FF2B5EF4-FFF2-40B4-BE49-F238E27FC236}">
                <a16:creationId xmlns:a16="http://schemas.microsoft.com/office/drawing/2014/main" id="{BAA09915-0988-4F92-8442-A7597162DE18}"/>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10105807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36459-FDEA-4A71-9A4C-EF90BE11EAED}"/>
              </a:ext>
            </a:extLst>
          </p:cNvPr>
          <p:cNvSpPr>
            <a:spLocks noGrp="1"/>
          </p:cNvSpPr>
          <p:nvPr>
            <p:ph type="title"/>
          </p:nvPr>
        </p:nvSpPr>
        <p:spPr/>
        <p:txBody>
          <a:bodyPr/>
          <a:lstStyle/>
          <a:p>
            <a:r>
              <a:rPr lang="en-US"/>
              <a:t>Facebook Facebook Posts: Least Engagement | 2 profiles - 19 of 20</a:t>
            </a:r>
          </a:p>
        </p:txBody>
      </p:sp>
      <p:graphicFrame>
        <p:nvGraphicFramePr>
          <p:cNvPr id="5" name="Table Placeholder 4">
            <a:extLst>
              <a:ext uri="{FF2B5EF4-FFF2-40B4-BE49-F238E27FC236}">
                <a16:creationId xmlns:a16="http://schemas.microsoft.com/office/drawing/2014/main" id="{8238087E-D154-42FE-8B66-77146A268896}"/>
              </a:ext>
            </a:extLst>
          </p:cNvPr>
          <p:cNvGraphicFramePr>
            <a:graphicFrameLocks noGrp="1"/>
          </p:cNvGraphicFramePr>
          <p:nvPr>
            <p:ph type="tbl" sz="quarter" idx="13"/>
            <p:extLst>
              <p:ext uri="{D42A27DB-BD31-4B8C-83A1-F6EECF244321}">
                <p14:modId xmlns:p14="http://schemas.microsoft.com/office/powerpoint/2010/main" val="1019711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550906451"/>
                    </a:ext>
                  </a:extLst>
                </a:gridCol>
                <a:gridCol w="905256">
                  <a:extLst>
                    <a:ext uri="{9D8B030D-6E8A-4147-A177-3AD203B41FA5}">
                      <a16:colId xmlns:a16="http://schemas.microsoft.com/office/drawing/2014/main" val="3178330926"/>
                    </a:ext>
                  </a:extLst>
                </a:gridCol>
                <a:gridCol w="329184">
                  <a:extLst>
                    <a:ext uri="{9D8B030D-6E8A-4147-A177-3AD203B41FA5}">
                      <a16:colId xmlns:a16="http://schemas.microsoft.com/office/drawing/2014/main" val="4172857388"/>
                    </a:ext>
                  </a:extLst>
                </a:gridCol>
                <a:gridCol w="329184">
                  <a:extLst>
                    <a:ext uri="{9D8B030D-6E8A-4147-A177-3AD203B41FA5}">
                      <a16:colId xmlns:a16="http://schemas.microsoft.com/office/drawing/2014/main" val="1039200260"/>
                    </a:ext>
                  </a:extLst>
                </a:gridCol>
                <a:gridCol w="329184">
                  <a:extLst>
                    <a:ext uri="{9D8B030D-6E8A-4147-A177-3AD203B41FA5}">
                      <a16:colId xmlns:a16="http://schemas.microsoft.com/office/drawing/2014/main" val="1017982708"/>
                    </a:ext>
                  </a:extLst>
                </a:gridCol>
                <a:gridCol w="329184">
                  <a:extLst>
                    <a:ext uri="{9D8B030D-6E8A-4147-A177-3AD203B41FA5}">
                      <a16:colId xmlns:a16="http://schemas.microsoft.com/office/drawing/2014/main" val="2487216941"/>
                    </a:ext>
                  </a:extLst>
                </a:gridCol>
                <a:gridCol w="329184">
                  <a:extLst>
                    <a:ext uri="{9D8B030D-6E8A-4147-A177-3AD203B41FA5}">
                      <a16:colId xmlns:a16="http://schemas.microsoft.com/office/drawing/2014/main" val="677537769"/>
                    </a:ext>
                  </a:extLst>
                </a:gridCol>
                <a:gridCol w="329184">
                  <a:extLst>
                    <a:ext uri="{9D8B030D-6E8A-4147-A177-3AD203B41FA5}">
                      <a16:colId xmlns:a16="http://schemas.microsoft.com/office/drawing/2014/main" val="495528118"/>
                    </a:ext>
                  </a:extLst>
                </a:gridCol>
                <a:gridCol w="329184">
                  <a:extLst>
                    <a:ext uri="{9D8B030D-6E8A-4147-A177-3AD203B41FA5}">
                      <a16:colId xmlns:a16="http://schemas.microsoft.com/office/drawing/2014/main" val="1013668995"/>
                    </a:ext>
                  </a:extLst>
                </a:gridCol>
                <a:gridCol w="329184">
                  <a:extLst>
                    <a:ext uri="{9D8B030D-6E8A-4147-A177-3AD203B41FA5}">
                      <a16:colId xmlns:a16="http://schemas.microsoft.com/office/drawing/2014/main" val="1741816078"/>
                    </a:ext>
                  </a:extLst>
                </a:gridCol>
                <a:gridCol w="329184">
                  <a:extLst>
                    <a:ext uri="{9D8B030D-6E8A-4147-A177-3AD203B41FA5}">
                      <a16:colId xmlns:a16="http://schemas.microsoft.com/office/drawing/2014/main" val="99972112"/>
                    </a:ext>
                  </a:extLst>
                </a:gridCol>
                <a:gridCol w="329184">
                  <a:extLst>
                    <a:ext uri="{9D8B030D-6E8A-4147-A177-3AD203B41FA5}">
                      <a16:colId xmlns:a16="http://schemas.microsoft.com/office/drawing/2014/main" val="2584972302"/>
                    </a:ext>
                  </a:extLst>
                </a:gridCol>
                <a:gridCol w="329184">
                  <a:extLst>
                    <a:ext uri="{9D8B030D-6E8A-4147-A177-3AD203B41FA5}">
                      <a16:colId xmlns:a16="http://schemas.microsoft.com/office/drawing/2014/main" val="2388892038"/>
                    </a:ext>
                  </a:extLst>
                </a:gridCol>
                <a:gridCol w="329184">
                  <a:extLst>
                    <a:ext uri="{9D8B030D-6E8A-4147-A177-3AD203B41FA5}">
                      <a16:colId xmlns:a16="http://schemas.microsoft.com/office/drawing/2014/main" val="3539999672"/>
                    </a:ext>
                  </a:extLst>
                </a:gridCol>
                <a:gridCol w="329184">
                  <a:extLst>
                    <a:ext uri="{9D8B030D-6E8A-4147-A177-3AD203B41FA5}">
                      <a16:colId xmlns:a16="http://schemas.microsoft.com/office/drawing/2014/main" val="1529191648"/>
                    </a:ext>
                  </a:extLst>
                </a:gridCol>
                <a:gridCol w="329184">
                  <a:extLst>
                    <a:ext uri="{9D8B030D-6E8A-4147-A177-3AD203B41FA5}">
                      <a16:colId xmlns:a16="http://schemas.microsoft.com/office/drawing/2014/main" val="2428698819"/>
                    </a:ext>
                  </a:extLst>
                </a:gridCol>
                <a:gridCol w="329184">
                  <a:extLst>
                    <a:ext uri="{9D8B030D-6E8A-4147-A177-3AD203B41FA5}">
                      <a16:colId xmlns:a16="http://schemas.microsoft.com/office/drawing/2014/main" val="990680018"/>
                    </a:ext>
                  </a:extLst>
                </a:gridCol>
                <a:gridCol w="329184">
                  <a:extLst>
                    <a:ext uri="{9D8B030D-6E8A-4147-A177-3AD203B41FA5}">
                      <a16:colId xmlns:a16="http://schemas.microsoft.com/office/drawing/2014/main" val="3873989031"/>
                    </a:ext>
                  </a:extLst>
                </a:gridCol>
                <a:gridCol w="329184">
                  <a:extLst>
                    <a:ext uri="{9D8B030D-6E8A-4147-A177-3AD203B41FA5}">
                      <a16:colId xmlns:a16="http://schemas.microsoft.com/office/drawing/2014/main" val="3454112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164554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 - 2022-10-11 13:03:01</a:t>
                      </a:r>
                      <a:r>
                        <a:rPr kumimoji="0" lang="en-US" sz="1000" b="0" i="0" u="none" strike="noStrike" kern="1200" cap="none" spc="0" normalizeH="0" baseline="0" noProof="0">
                          <a:ln>
                            <a:noFill/>
                          </a:ln>
                          <a:solidFill>
                            <a:prstClr val="black"/>
                          </a:solidFill>
                          <a:effectLst/>
                          <a:uLnTx/>
                          <a:uFillTx/>
                          <a:latin typeface="+mn-lt"/>
                          <a:ea typeface="+mn-ea"/>
                          <a:cs typeface="+mn-cs"/>
                        </a:rPr>
                        <a:t>
 ADMIRALTY Digital List of Lights (ADLL) is an advanced source of navigational light and fog signal information, with coverage of more than 85,000 individual fixed light structures. This includes lighthouses, lightships, lit floating marks and fog signals.
Explore more of the features here: http://ow.ly/p8gZ50L5JOu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NavToday, NavTomorrow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11243769"/>
                  </a:ext>
                </a:extLst>
              </a:tr>
            </a:tbl>
          </a:graphicData>
        </a:graphic>
      </p:graphicFrame>
      <p:sp>
        <p:nvSpPr>
          <p:cNvPr id="4" name="Text Placeholder 3">
            <a:extLst>
              <a:ext uri="{FF2B5EF4-FFF2-40B4-BE49-F238E27FC236}">
                <a16:creationId xmlns:a16="http://schemas.microsoft.com/office/drawing/2014/main" id="{537AB484-E269-4F6E-9C50-889E31359E96}"/>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7594134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3917A-E73A-4C8A-AD08-9F046778A8FB}"/>
              </a:ext>
            </a:extLst>
          </p:cNvPr>
          <p:cNvSpPr>
            <a:spLocks noGrp="1"/>
          </p:cNvSpPr>
          <p:nvPr>
            <p:ph type="title"/>
          </p:nvPr>
        </p:nvSpPr>
        <p:spPr/>
        <p:txBody>
          <a:bodyPr/>
          <a:lstStyle/>
          <a:p>
            <a:r>
              <a:rPr lang="en-US"/>
              <a:t>Facebook Facebook Posts: Least Engagement | 2 profiles - 20 of 20</a:t>
            </a:r>
          </a:p>
        </p:txBody>
      </p:sp>
      <p:graphicFrame>
        <p:nvGraphicFramePr>
          <p:cNvPr id="5" name="Table Placeholder 4">
            <a:extLst>
              <a:ext uri="{FF2B5EF4-FFF2-40B4-BE49-F238E27FC236}">
                <a16:creationId xmlns:a16="http://schemas.microsoft.com/office/drawing/2014/main" id="{2B1D159F-B771-4A20-9092-9780B0C488F6}"/>
              </a:ext>
            </a:extLst>
          </p:cNvPr>
          <p:cNvGraphicFramePr>
            <a:graphicFrameLocks noGrp="1"/>
          </p:cNvGraphicFramePr>
          <p:nvPr>
            <p:ph type="tbl" sz="quarter" idx="13"/>
            <p:extLst>
              <p:ext uri="{D42A27DB-BD31-4B8C-83A1-F6EECF244321}">
                <p14:modId xmlns:p14="http://schemas.microsoft.com/office/powerpoint/2010/main" val="2425966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398112725"/>
                    </a:ext>
                  </a:extLst>
                </a:gridCol>
                <a:gridCol w="905256">
                  <a:extLst>
                    <a:ext uri="{9D8B030D-6E8A-4147-A177-3AD203B41FA5}">
                      <a16:colId xmlns:a16="http://schemas.microsoft.com/office/drawing/2014/main" val="2700802695"/>
                    </a:ext>
                  </a:extLst>
                </a:gridCol>
                <a:gridCol w="329184">
                  <a:extLst>
                    <a:ext uri="{9D8B030D-6E8A-4147-A177-3AD203B41FA5}">
                      <a16:colId xmlns:a16="http://schemas.microsoft.com/office/drawing/2014/main" val="183980571"/>
                    </a:ext>
                  </a:extLst>
                </a:gridCol>
                <a:gridCol w="329184">
                  <a:extLst>
                    <a:ext uri="{9D8B030D-6E8A-4147-A177-3AD203B41FA5}">
                      <a16:colId xmlns:a16="http://schemas.microsoft.com/office/drawing/2014/main" val="973078848"/>
                    </a:ext>
                  </a:extLst>
                </a:gridCol>
                <a:gridCol w="329184">
                  <a:extLst>
                    <a:ext uri="{9D8B030D-6E8A-4147-A177-3AD203B41FA5}">
                      <a16:colId xmlns:a16="http://schemas.microsoft.com/office/drawing/2014/main" val="3264938003"/>
                    </a:ext>
                  </a:extLst>
                </a:gridCol>
                <a:gridCol w="329184">
                  <a:extLst>
                    <a:ext uri="{9D8B030D-6E8A-4147-A177-3AD203B41FA5}">
                      <a16:colId xmlns:a16="http://schemas.microsoft.com/office/drawing/2014/main" val="878800657"/>
                    </a:ext>
                  </a:extLst>
                </a:gridCol>
                <a:gridCol w="329184">
                  <a:extLst>
                    <a:ext uri="{9D8B030D-6E8A-4147-A177-3AD203B41FA5}">
                      <a16:colId xmlns:a16="http://schemas.microsoft.com/office/drawing/2014/main" val="3827889873"/>
                    </a:ext>
                  </a:extLst>
                </a:gridCol>
                <a:gridCol w="329184">
                  <a:extLst>
                    <a:ext uri="{9D8B030D-6E8A-4147-A177-3AD203B41FA5}">
                      <a16:colId xmlns:a16="http://schemas.microsoft.com/office/drawing/2014/main" val="3424812648"/>
                    </a:ext>
                  </a:extLst>
                </a:gridCol>
                <a:gridCol w="329184">
                  <a:extLst>
                    <a:ext uri="{9D8B030D-6E8A-4147-A177-3AD203B41FA5}">
                      <a16:colId xmlns:a16="http://schemas.microsoft.com/office/drawing/2014/main" val="506926805"/>
                    </a:ext>
                  </a:extLst>
                </a:gridCol>
                <a:gridCol w="329184">
                  <a:extLst>
                    <a:ext uri="{9D8B030D-6E8A-4147-A177-3AD203B41FA5}">
                      <a16:colId xmlns:a16="http://schemas.microsoft.com/office/drawing/2014/main" val="1917714589"/>
                    </a:ext>
                  </a:extLst>
                </a:gridCol>
                <a:gridCol w="329184">
                  <a:extLst>
                    <a:ext uri="{9D8B030D-6E8A-4147-A177-3AD203B41FA5}">
                      <a16:colId xmlns:a16="http://schemas.microsoft.com/office/drawing/2014/main" val="833876432"/>
                    </a:ext>
                  </a:extLst>
                </a:gridCol>
                <a:gridCol w="329184">
                  <a:extLst>
                    <a:ext uri="{9D8B030D-6E8A-4147-A177-3AD203B41FA5}">
                      <a16:colId xmlns:a16="http://schemas.microsoft.com/office/drawing/2014/main" val="2549805430"/>
                    </a:ext>
                  </a:extLst>
                </a:gridCol>
                <a:gridCol w="329184">
                  <a:extLst>
                    <a:ext uri="{9D8B030D-6E8A-4147-A177-3AD203B41FA5}">
                      <a16:colId xmlns:a16="http://schemas.microsoft.com/office/drawing/2014/main" val="769102225"/>
                    </a:ext>
                  </a:extLst>
                </a:gridCol>
                <a:gridCol w="329184">
                  <a:extLst>
                    <a:ext uri="{9D8B030D-6E8A-4147-A177-3AD203B41FA5}">
                      <a16:colId xmlns:a16="http://schemas.microsoft.com/office/drawing/2014/main" val="2845341244"/>
                    </a:ext>
                  </a:extLst>
                </a:gridCol>
                <a:gridCol w="329184">
                  <a:extLst>
                    <a:ext uri="{9D8B030D-6E8A-4147-A177-3AD203B41FA5}">
                      <a16:colId xmlns:a16="http://schemas.microsoft.com/office/drawing/2014/main" val="297410740"/>
                    </a:ext>
                  </a:extLst>
                </a:gridCol>
                <a:gridCol w="329184">
                  <a:extLst>
                    <a:ext uri="{9D8B030D-6E8A-4147-A177-3AD203B41FA5}">
                      <a16:colId xmlns:a16="http://schemas.microsoft.com/office/drawing/2014/main" val="2092190877"/>
                    </a:ext>
                  </a:extLst>
                </a:gridCol>
                <a:gridCol w="329184">
                  <a:extLst>
                    <a:ext uri="{9D8B030D-6E8A-4147-A177-3AD203B41FA5}">
                      <a16:colId xmlns:a16="http://schemas.microsoft.com/office/drawing/2014/main" val="3285747722"/>
                    </a:ext>
                  </a:extLst>
                </a:gridCol>
                <a:gridCol w="329184">
                  <a:extLst>
                    <a:ext uri="{9D8B030D-6E8A-4147-A177-3AD203B41FA5}">
                      <a16:colId xmlns:a16="http://schemas.microsoft.com/office/drawing/2014/main" val="317486938"/>
                    </a:ext>
                  </a:extLst>
                </a:gridCol>
                <a:gridCol w="329184">
                  <a:extLst>
                    <a:ext uri="{9D8B030D-6E8A-4147-A177-3AD203B41FA5}">
                      <a16:colId xmlns:a16="http://schemas.microsoft.com/office/drawing/2014/main" val="2425943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121518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 - 2022-06-30 16:13:55</a:t>
                      </a:r>
                      <a:r>
                        <a:rPr kumimoji="0" lang="en-US" sz="1000" b="0" i="0" u="none" strike="noStrike" kern="1200" cap="none" spc="0" normalizeH="0" baseline="0" noProof="0">
                          <a:ln>
                            <a:noFill/>
                          </a:ln>
                          <a:solidFill>
                            <a:prstClr val="black"/>
                          </a:solidFill>
                          <a:effectLst/>
                          <a:uLnTx/>
                          <a:uFillTx/>
                          <a:latin typeface="+mn-lt"/>
                          <a:ea typeface="+mn-ea"/>
                          <a:cs typeface="+mn-cs"/>
                        </a:rPr>
                        <a:t>
 Take a look at our recently launched, new ADMIRALTY website: https://www.admiralty.co.uk/
Thank you for your comments and feedback so far, as we continue to make improvements, please submit your feedback via the 'feedback' button on the site.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43740464"/>
                  </a:ext>
                </a:extLst>
              </a:tr>
            </a:tbl>
          </a:graphicData>
        </a:graphic>
      </p:graphicFrame>
      <p:sp>
        <p:nvSpPr>
          <p:cNvPr id="4" name="Text Placeholder 3">
            <a:extLst>
              <a:ext uri="{FF2B5EF4-FFF2-40B4-BE49-F238E27FC236}">
                <a16:creationId xmlns:a16="http://schemas.microsoft.com/office/drawing/2014/main" id="{CBD771CC-9F0B-4036-A18B-92B37CE12398}"/>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2665928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B1FC5-84DA-4C71-997A-685F202852F2}"/>
              </a:ext>
            </a:extLst>
          </p:cNvPr>
          <p:cNvSpPr>
            <a:spLocks noGrp="1"/>
          </p:cNvSpPr>
          <p:nvPr>
            <p:ph type="title"/>
          </p:nvPr>
        </p:nvSpPr>
        <p:spPr/>
        <p:txBody>
          <a:bodyPr/>
          <a:lstStyle/>
          <a:p>
            <a:r>
              <a:rPr lang="en-US"/>
              <a:t>Twitter Tweet: Best Engagement  | 2 profiles - 1 of 10</a:t>
            </a:r>
          </a:p>
        </p:txBody>
      </p:sp>
      <p:graphicFrame>
        <p:nvGraphicFramePr>
          <p:cNvPr id="5" name="Table Placeholder 4">
            <a:extLst>
              <a:ext uri="{FF2B5EF4-FFF2-40B4-BE49-F238E27FC236}">
                <a16:creationId xmlns:a16="http://schemas.microsoft.com/office/drawing/2014/main" id="{7418EE64-28E8-45C4-90DD-F4CB034AB3DA}"/>
              </a:ext>
            </a:extLst>
          </p:cNvPr>
          <p:cNvGraphicFramePr>
            <a:graphicFrameLocks noGrp="1"/>
          </p:cNvGraphicFramePr>
          <p:nvPr>
            <p:ph type="tbl" sz="quarter" idx="13"/>
            <p:extLst>
              <p:ext uri="{D42A27DB-BD31-4B8C-83A1-F6EECF244321}">
                <p14:modId xmlns:p14="http://schemas.microsoft.com/office/powerpoint/2010/main" val="3643384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50530735"/>
                    </a:ext>
                  </a:extLst>
                </a:gridCol>
                <a:gridCol w="1316736">
                  <a:extLst>
                    <a:ext uri="{9D8B030D-6E8A-4147-A177-3AD203B41FA5}">
                      <a16:colId xmlns:a16="http://schemas.microsoft.com/office/drawing/2014/main" val="329890931"/>
                    </a:ext>
                  </a:extLst>
                </a:gridCol>
                <a:gridCol w="411480">
                  <a:extLst>
                    <a:ext uri="{9D8B030D-6E8A-4147-A177-3AD203B41FA5}">
                      <a16:colId xmlns:a16="http://schemas.microsoft.com/office/drawing/2014/main" val="1149631908"/>
                    </a:ext>
                  </a:extLst>
                </a:gridCol>
                <a:gridCol w="411480">
                  <a:extLst>
                    <a:ext uri="{9D8B030D-6E8A-4147-A177-3AD203B41FA5}">
                      <a16:colId xmlns:a16="http://schemas.microsoft.com/office/drawing/2014/main" val="1175019462"/>
                    </a:ext>
                  </a:extLst>
                </a:gridCol>
                <a:gridCol w="411480">
                  <a:extLst>
                    <a:ext uri="{9D8B030D-6E8A-4147-A177-3AD203B41FA5}">
                      <a16:colId xmlns:a16="http://schemas.microsoft.com/office/drawing/2014/main" val="176178210"/>
                    </a:ext>
                  </a:extLst>
                </a:gridCol>
                <a:gridCol w="411480">
                  <a:extLst>
                    <a:ext uri="{9D8B030D-6E8A-4147-A177-3AD203B41FA5}">
                      <a16:colId xmlns:a16="http://schemas.microsoft.com/office/drawing/2014/main" val="2152029805"/>
                    </a:ext>
                  </a:extLst>
                </a:gridCol>
                <a:gridCol w="411480">
                  <a:extLst>
                    <a:ext uri="{9D8B030D-6E8A-4147-A177-3AD203B41FA5}">
                      <a16:colId xmlns:a16="http://schemas.microsoft.com/office/drawing/2014/main" val="1924369711"/>
                    </a:ext>
                  </a:extLst>
                </a:gridCol>
                <a:gridCol w="411480">
                  <a:extLst>
                    <a:ext uri="{9D8B030D-6E8A-4147-A177-3AD203B41FA5}">
                      <a16:colId xmlns:a16="http://schemas.microsoft.com/office/drawing/2014/main" val="1599150351"/>
                    </a:ext>
                  </a:extLst>
                </a:gridCol>
                <a:gridCol w="576072">
                  <a:extLst>
                    <a:ext uri="{9D8B030D-6E8A-4147-A177-3AD203B41FA5}">
                      <a16:colId xmlns:a16="http://schemas.microsoft.com/office/drawing/2014/main" val="1191657568"/>
                    </a:ext>
                  </a:extLst>
                </a:gridCol>
                <a:gridCol w="411480">
                  <a:extLst>
                    <a:ext uri="{9D8B030D-6E8A-4147-A177-3AD203B41FA5}">
                      <a16:colId xmlns:a16="http://schemas.microsoft.com/office/drawing/2014/main" val="3300779797"/>
                    </a:ext>
                  </a:extLst>
                </a:gridCol>
                <a:gridCol w="411480">
                  <a:extLst>
                    <a:ext uri="{9D8B030D-6E8A-4147-A177-3AD203B41FA5}">
                      <a16:colId xmlns:a16="http://schemas.microsoft.com/office/drawing/2014/main" val="2281230834"/>
                    </a:ext>
                  </a:extLst>
                </a:gridCol>
                <a:gridCol w="411480">
                  <a:extLst>
                    <a:ext uri="{9D8B030D-6E8A-4147-A177-3AD203B41FA5}">
                      <a16:colId xmlns:a16="http://schemas.microsoft.com/office/drawing/2014/main" val="2568424340"/>
                    </a:ext>
                  </a:extLst>
                </a:gridCol>
                <a:gridCol w="411480">
                  <a:extLst>
                    <a:ext uri="{9D8B030D-6E8A-4147-A177-3AD203B41FA5}">
                      <a16:colId xmlns:a16="http://schemas.microsoft.com/office/drawing/2014/main" val="231248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731539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@ADMIRALTYOnline - 2022-09-06 16:08:55</a:t>
                      </a:r>
                      <a:r>
                        <a:rPr kumimoji="0" lang="en-US" sz="1000" b="0" i="0" u="none" strike="noStrike" kern="1200" cap="none" spc="0" normalizeH="0" baseline="0" noProof="0">
                          <a:ln>
                            <a:noFill/>
                          </a:ln>
                          <a:solidFill>
                            <a:prstClr val="black"/>
                          </a:solidFill>
                          <a:effectLst/>
                          <a:uLnTx/>
                          <a:uFillTx/>
                          <a:latin typeface="+mn-lt"/>
                          <a:ea typeface="+mn-ea"/>
                          <a:cs typeface="+mn-cs"/>
                        </a:rPr>
                        <a:t>
 We have had a fantastic first day at @SMMfair with great engagement at our stand. Come and visit us tomorrow in Hall B6 at stand B6.303.
#MaritimeFuture #CelebrateSMM pic.twitter.com/vIcWbrMH3F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NavTomorrow, 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12.9771 %</a:t>
                      </a:r>
                    </a:p>
                  </a:txBody>
                  <a:tcPr/>
                </a:tc>
                <a:extLst>
                  <a:ext uri="{0D108BD9-81ED-4DB2-BD59-A6C34878D82A}">
                    <a16:rowId xmlns:a16="http://schemas.microsoft.com/office/drawing/2014/main" val="3529242369"/>
                  </a:ext>
                </a:extLst>
              </a:tr>
            </a:tbl>
          </a:graphicData>
        </a:graphic>
      </p:graphicFrame>
      <p:sp>
        <p:nvSpPr>
          <p:cNvPr id="4" name="Text Placeholder 3">
            <a:extLst>
              <a:ext uri="{FF2B5EF4-FFF2-40B4-BE49-F238E27FC236}">
                <a16:creationId xmlns:a16="http://schemas.microsoft.com/office/drawing/2014/main" id="{4B387917-0432-4B9F-A426-54DC223F6EDB}"/>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29441675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968E8-8913-4F2F-A6F0-8C8E4E9BB819}"/>
              </a:ext>
            </a:extLst>
          </p:cNvPr>
          <p:cNvSpPr>
            <a:spLocks noGrp="1"/>
          </p:cNvSpPr>
          <p:nvPr>
            <p:ph type="title"/>
          </p:nvPr>
        </p:nvSpPr>
        <p:spPr/>
        <p:txBody>
          <a:bodyPr/>
          <a:lstStyle/>
          <a:p>
            <a:r>
              <a:rPr lang="en-US"/>
              <a:t>Twitter Tweet: Best Engagement  | 2 profiles - 2 of 10</a:t>
            </a:r>
          </a:p>
        </p:txBody>
      </p:sp>
      <p:graphicFrame>
        <p:nvGraphicFramePr>
          <p:cNvPr id="5" name="Table Placeholder 4">
            <a:extLst>
              <a:ext uri="{FF2B5EF4-FFF2-40B4-BE49-F238E27FC236}">
                <a16:creationId xmlns:a16="http://schemas.microsoft.com/office/drawing/2014/main" id="{9E0939B0-EBE3-483B-8E2B-F6875525500E}"/>
              </a:ext>
            </a:extLst>
          </p:cNvPr>
          <p:cNvGraphicFramePr>
            <a:graphicFrameLocks noGrp="1"/>
          </p:cNvGraphicFramePr>
          <p:nvPr>
            <p:ph type="tbl" sz="quarter" idx="13"/>
            <p:extLst>
              <p:ext uri="{D42A27DB-BD31-4B8C-83A1-F6EECF244321}">
                <p14:modId xmlns:p14="http://schemas.microsoft.com/office/powerpoint/2010/main" val="1240801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6555864"/>
                    </a:ext>
                  </a:extLst>
                </a:gridCol>
                <a:gridCol w="1316736">
                  <a:extLst>
                    <a:ext uri="{9D8B030D-6E8A-4147-A177-3AD203B41FA5}">
                      <a16:colId xmlns:a16="http://schemas.microsoft.com/office/drawing/2014/main" val="2285165711"/>
                    </a:ext>
                  </a:extLst>
                </a:gridCol>
                <a:gridCol w="411480">
                  <a:extLst>
                    <a:ext uri="{9D8B030D-6E8A-4147-A177-3AD203B41FA5}">
                      <a16:colId xmlns:a16="http://schemas.microsoft.com/office/drawing/2014/main" val="2394404532"/>
                    </a:ext>
                  </a:extLst>
                </a:gridCol>
                <a:gridCol w="411480">
                  <a:extLst>
                    <a:ext uri="{9D8B030D-6E8A-4147-A177-3AD203B41FA5}">
                      <a16:colId xmlns:a16="http://schemas.microsoft.com/office/drawing/2014/main" val="706640686"/>
                    </a:ext>
                  </a:extLst>
                </a:gridCol>
                <a:gridCol w="411480">
                  <a:extLst>
                    <a:ext uri="{9D8B030D-6E8A-4147-A177-3AD203B41FA5}">
                      <a16:colId xmlns:a16="http://schemas.microsoft.com/office/drawing/2014/main" val="880861026"/>
                    </a:ext>
                  </a:extLst>
                </a:gridCol>
                <a:gridCol w="411480">
                  <a:extLst>
                    <a:ext uri="{9D8B030D-6E8A-4147-A177-3AD203B41FA5}">
                      <a16:colId xmlns:a16="http://schemas.microsoft.com/office/drawing/2014/main" val="4207776071"/>
                    </a:ext>
                  </a:extLst>
                </a:gridCol>
                <a:gridCol w="411480">
                  <a:extLst>
                    <a:ext uri="{9D8B030D-6E8A-4147-A177-3AD203B41FA5}">
                      <a16:colId xmlns:a16="http://schemas.microsoft.com/office/drawing/2014/main" val="2205605487"/>
                    </a:ext>
                  </a:extLst>
                </a:gridCol>
                <a:gridCol w="411480">
                  <a:extLst>
                    <a:ext uri="{9D8B030D-6E8A-4147-A177-3AD203B41FA5}">
                      <a16:colId xmlns:a16="http://schemas.microsoft.com/office/drawing/2014/main" val="402804912"/>
                    </a:ext>
                  </a:extLst>
                </a:gridCol>
                <a:gridCol w="576072">
                  <a:extLst>
                    <a:ext uri="{9D8B030D-6E8A-4147-A177-3AD203B41FA5}">
                      <a16:colId xmlns:a16="http://schemas.microsoft.com/office/drawing/2014/main" val="3911239471"/>
                    </a:ext>
                  </a:extLst>
                </a:gridCol>
                <a:gridCol w="411480">
                  <a:extLst>
                    <a:ext uri="{9D8B030D-6E8A-4147-A177-3AD203B41FA5}">
                      <a16:colId xmlns:a16="http://schemas.microsoft.com/office/drawing/2014/main" val="183518076"/>
                    </a:ext>
                  </a:extLst>
                </a:gridCol>
                <a:gridCol w="411480">
                  <a:extLst>
                    <a:ext uri="{9D8B030D-6E8A-4147-A177-3AD203B41FA5}">
                      <a16:colId xmlns:a16="http://schemas.microsoft.com/office/drawing/2014/main" val="1912293391"/>
                    </a:ext>
                  </a:extLst>
                </a:gridCol>
                <a:gridCol w="411480">
                  <a:extLst>
                    <a:ext uri="{9D8B030D-6E8A-4147-A177-3AD203B41FA5}">
                      <a16:colId xmlns:a16="http://schemas.microsoft.com/office/drawing/2014/main" val="2170416815"/>
                    </a:ext>
                  </a:extLst>
                </a:gridCol>
                <a:gridCol w="411480">
                  <a:extLst>
                    <a:ext uri="{9D8B030D-6E8A-4147-A177-3AD203B41FA5}">
                      <a16:colId xmlns:a16="http://schemas.microsoft.com/office/drawing/2014/main" val="2224607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593613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@ADMIRALTYOnline - 2022-12-07 12:02:25</a:t>
                      </a:r>
                      <a:r>
                        <a:rPr kumimoji="0" lang="en-US" sz="1000" b="0" i="0" u="none" strike="noStrike" kern="1200" cap="none" spc="0" normalizeH="0" baseline="0" noProof="0">
                          <a:ln>
                            <a:noFill/>
                          </a:ln>
                          <a:solidFill>
                            <a:prstClr val="black"/>
                          </a:solidFill>
                          <a:effectLst/>
                          <a:uLnTx/>
                          <a:uFillTx/>
                          <a:latin typeface="+mn-lt"/>
                          <a:ea typeface="+mn-ea"/>
                          <a:cs typeface="+mn-cs"/>
                        </a:rPr>
                        <a:t>
 To help unlock the power of information through the next generation of shared data standards, we have created a range of S-100 trial data sets, which are free to download.
Find out more and download the data sets here: ow.ly/fx5h50LWtEH pic.twitter.com/SyCIsWZ2RC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NavTomorrow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12.4378 %</a:t>
                      </a:r>
                    </a:p>
                  </a:txBody>
                  <a:tcPr/>
                </a:tc>
                <a:extLst>
                  <a:ext uri="{0D108BD9-81ED-4DB2-BD59-A6C34878D82A}">
                    <a16:rowId xmlns:a16="http://schemas.microsoft.com/office/drawing/2014/main" val="436428714"/>
                  </a:ext>
                </a:extLst>
              </a:tr>
            </a:tbl>
          </a:graphicData>
        </a:graphic>
      </p:graphicFrame>
      <p:sp>
        <p:nvSpPr>
          <p:cNvPr id="4" name="Text Placeholder 3">
            <a:extLst>
              <a:ext uri="{FF2B5EF4-FFF2-40B4-BE49-F238E27FC236}">
                <a16:creationId xmlns:a16="http://schemas.microsoft.com/office/drawing/2014/main" id="{71A649C6-4171-41C6-8AED-D04E546B8997}"/>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13015220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4B013-E4A9-4842-8F5A-A93C95C87906}"/>
              </a:ext>
            </a:extLst>
          </p:cNvPr>
          <p:cNvSpPr>
            <a:spLocks noGrp="1"/>
          </p:cNvSpPr>
          <p:nvPr>
            <p:ph type="title"/>
          </p:nvPr>
        </p:nvSpPr>
        <p:spPr/>
        <p:txBody>
          <a:bodyPr/>
          <a:lstStyle/>
          <a:p>
            <a:r>
              <a:rPr lang="en-US"/>
              <a:t>Twitter Tweet: Best Engagement  | 2 profiles - 3 of 10</a:t>
            </a:r>
          </a:p>
        </p:txBody>
      </p:sp>
      <p:graphicFrame>
        <p:nvGraphicFramePr>
          <p:cNvPr id="5" name="Table Placeholder 4">
            <a:extLst>
              <a:ext uri="{FF2B5EF4-FFF2-40B4-BE49-F238E27FC236}">
                <a16:creationId xmlns:a16="http://schemas.microsoft.com/office/drawing/2014/main" id="{BF597D03-F822-4E67-A34C-59771EFDB382}"/>
              </a:ext>
            </a:extLst>
          </p:cNvPr>
          <p:cNvGraphicFramePr>
            <a:graphicFrameLocks noGrp="1"/>
          </p:cNvGraphicFramePr>
          <p:nvPr>
            <p:ph type="tbl" sz="quarter" idx="13"/>
            <p:extLst>
              <p:ext uri="{D42A27DB-BD31-4B8C-83A1-F6EECF244321}">
                <p14:modId xmlns:p14="http://schemas.microsoft.com/office/powerpoint/2010/main" val="1445513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1618891"/>
                    </a:ext>
                  </a:extLst>
                </a:gridCol>
                <a:gridCol w="1316736">
                  <a:extLst>
                    <a:ext uri="{9D8B030D-6E8A-4147-A177-3AD203B41FA5}">
                      <a16:colId xmlns:a16="http://schemas.microsoft.com/office/drawing/2014/main" val="3706096917"/>
                    </a:ext>
                  </a:extLst>
                </a:gridCol>
                <a:gridCol w="411480">
                  <a:extLst>
                    <a:ext uri="{9D8B030D-6E8A-4147-A177-3AD203B41FA5}">
                      <a16:colId xmlns:a16="http://schemas.microsoft.com/office/drawing/2014/main" val="3685609920"/>
                    </a:ext>
                  </a:extLst>
                </a:gridCol>
                <a:gridCol w="411480">
                  <a:extLst>
                    <a:ext uri="{9D8B030D-6E8A-4147-A177-3AD203B41FA5}">
                      <a16:colId xmlns:a16="http://schemas.microsoft.com/office/drawing/2014/main" val="3011072553"/>
                    </a:ext>
                  </a:extLst>
                </a:gridCol>
                <a:gridCol w="411480">
                  <a:extLst>
                    <a:ext uri="{9D8B030D-6E8A-4147-A177-3AD203B41FA5}">
                      <a16:colId xmlns:a16="http://schemas.microsoft.com/office/drawing/2014/main" val="1817737345"/>
                    </a:ext>
                  </a:extLst>
                </a:gridCol>
                <a:gridCol w="411480">
                  <a:extLst>
                    <a:ext uri="{9D8B030D-6E8A-4147-A177-3AD203B41FA5}">
                      <a16:colId xmlns:a16="http://schemas.microsoft.com/office/drawing/2014/main" val="1587405312"/>
                    </a:ext>
                  </a:extLst>
                </a:gridCol>
                <a:gridCol w="411480">
                  <a:extLst>
                    <a:ext uri="{9D8B030D-6E8A-4147-A177-3AD203B41FA5}">
                      <a16:colId xmlns:a16="http://schemas.microsoft.com/office/drawing/2014/main" val="448992748"/>
                    </a:ext>
                  </a:extLst>
                </a:gridCol>
                <a:gridCol w="411480">
                  <a:extLst>
                    <a:ext uri="{9D8B030D-6E8A-4147-A177-3AD203B41FA5}">
                      <a16:colId xmlns:a16="http://schemas.microsoft.com/office/drawing/2014/main" val="4239566756"/>
                    </a:ext>
                  </a:extLst>
                </a:gridCol>
                <a:gridCol w="576072">
                  <a:extLst>
                    <a:ext uri="{9D8B030D-6E8A-4147-A177-3AD203B41FA5}">
                      <a16:colId xmlns:a16="http://schemas.microsoft.com/office/drawing/2014/main" val="780020581"/>
                    </a:ext>
                  </a:extLst>
                </a:gridCol>
                <a:gridCol w="411480">
                  <a:extLst>
                    <a:ext uri="{9D8B030D-6E8A-4147-A177-3AD203B41FA5}">
                      <a16:colId xmlns:a16="http://schemas.microsoft.com/office/drawing/2014/main" val="3131208504"/>
                    </a:ext>
                  </a:extLst>
                </a:gridCol>
                <a:gridCol w="411480">
                  <a:extLst>
                    <a:ext uri="{9D8B030D-6E8A-4147-A177-3AD203B41FA5}">
                      <a16:colId xmlns:a16="http://schemas.microsoft.com/office/drawing/2014/main" val="4164768629"/>
                    </a:ext>
                  </a:extLst>
                </a:gridCol>
                <a:gridCol w="411480">
                  <a:extLst>
                    <a:ext uri="{9D8B030D-6E8A-4147-A177-3AD203B41FA5}">
                      <a16:colId xmlns:a16="http://schemas.microsoft.com/office/drawing/2014/main" val="1591086170"/>
                    </a:ext>
                  </a:extLst>
                </a:gridCol>
                <a:gridCol w="411480">
                  <a:extLst>
                    <a:ext uri="{9D8B030D-6E8A-4147-A177-3AD203B41FA5}">
                      <a16:colId xmlns:a16="http://schemas.microsoft.com/office/drawing/2014/main" val="30150282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714609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@ADMIRALTYOnline - 2022-11-02 11:35:13</a:t>
                      </a:r>
                      <a:r>
                        <a:rPr kumimoji="0" lang="en-US" sz="1000" b="0" i="0" u="none" strike="noStrike" kern="1200" cap="none" spc="0" normalizeH="0" baseline="0" noProof="0">
                          <a:ln>
                            <a:noFill/>
                          </a:ln>
                          <a:solidFill>
                            <a:prstClr val="black"/>
                          </a:solidFill>
                          <a:effectLst/>
                          <a:uLnTx/>
                          <a:uFillTx/>
                          <a:latin typeface="+mn-lt"/>
                          <a:ea typeface="+mn-ea"/>
                          <a:cs typeface="+mn-cs"/>
                        </a:rPr>
                        <a:t>
 Update: Please note the last Leisure Notices to Mariners will be published on 28 November 2022. 
All leisure users should now use ADMIRALTY Small Craft Charts, which must be updated by applying our standard Notices to Mariners. ow.ly/wTEq50LpnEJ pic.twitter.com/TIlRJXm0G5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10.3261 %</a:t>
                      </a:r>
                    </a:p>
                  </a:txBody>
                  <a:tcPr/>
                </a:tc>
                <a:extLst>
                  <a:ext uri="{0D108BD9-81ED-4DB2-BD59-A6C34878D82A}">
                    <a16:rowId xmlns:a16="http://schemas.microsoft.com/office/drawing/2014/main" val="748666639"/>
                  </a:ext>
                </a:extLst>
              </a:tr>
            </a:tbl>
          </a:graphicData>
        </a:graphic>
      </p:graphicFrame>
      <p:sp>
        <p:nvSpPr>
          <p:cNvPr id="4" name="Text Placeholder 3">
            <a:extLst>
              <a:ext uri="{FF2B5EF4-FFF2-40B4-BE49-F238E27FC236}">
                <a16:creationId xmlns:a16="http://schemas.microsoft.com/office/drawing/2014/main" id="{DF90CC36-5429-44DA-A39D-9714FD717347}"/>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27913259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2D201-09BC-4726-9A46-4336237DC068}"/>
              </a:ext>
            </a:extLst>
          </p:cNvPr>
          <p:cNvSpPr>
            <a:spLocks noGrp="1"/>
          </p:cNvSpPr>
          <p:nvPr>
            <p:ph type="title"/>
          </p:nvPr>
        </p:nvSpPr>
        <p:spPr/>
        <p:txBody>
          <a:bodyPr/>
          <a:lstStyle/>
          <a:p>
            <a:r>
              <a:rPr lang="en-US"/>
              <a:t>Twitter Tweet: Best Engagement  | 2 profiles - 4 of 10</a:t>
            </a:r>
          </a:p>
        </p:txBody>
      </p:sp>
      <p:graphicFrame>
        <p:nvGraphicFramePr>
          <p:cNvPr id="5" name="Table Placeholder 4">
            <a:extLst>
              <a:ext uri="{FF2B5EF4-FFF2-40B4-BE49-F238E27FC236}">
                <a16:creationId xmlns:a16="http://schemas.microsoft.com/office/drawing/2014/main" id="{0BA1C359-29B1-4761-88FC-85BF58CD640C}"/>
              </a:ext>
            </a:extLst>
          </p:cNvPr>
          <p:cNvGraphicFramePr>
            <a:graphicFrameLocks noGrp="1"/>
          </p:cNvGraphicFramePr>
          <p:nvPr>
            <p:ph type="tbl" sz="quarter" idx="13"/>
            <p:extLst>
              <p:ext uri="{D42A27DB-BD31-4B8C-83A1-F6EECF244321}">
                <p14:modId xmlns:p14="http://schemas.microsoft.com/office/powerpoint/2010/main" val="3956732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994589942"/>
                    </a:ext>
                  </a:extLst>
                </a:gridCol>
                <a:gridCol w="1316736">
                  <a:extLst>
                    <a:ext uri="{9D8B030D-6E8A-4147-A177-3AD203B41FA5}">
                      <a16:colId xmlns:a16="http://schemas.microsoft.com/office/drawing/2014/main" val="2163873078"/>
                    </a:ext>
                  </a:extLst>
                </a:gridCol>
                <a:gridCol w="411480">
                  <a:extLst>
                    <a:ext uri="{9D8B030D-6E8A-4147-A177-3AD203B41FA5}">
                      <a16:colId xmlns:a16="http://schemas.microsoft.com/office/drawing/2014/main" val="571684695"/>
                    </a:ext>
                  </a:extLst>
                </a:gridCol>
                <a:gridCol w="411480">
                  <a:extLst>
                    <a:ext uri="{9D8B030D-6E8A-4147-A177-3AD203B41FA5}">
                      <a16:colId xmlns:a16="http://schemas.microsoft.com/office/drawing/2014/main" val="1739759285"/>
                    </a:ext>
                  </a:extLst>
                </a:gridCol>
                <a:gridCol w="411480">
                  <a:extLst>
                    <a:ext uri="{9D8B030D-6E8A-4147-A177-3AD203B41FA5}">
                      <a16:colId xmlns:a16="http://schemas.microsoft.com/office/drawing/2014/main" val="2177187139"/>
                    </a:ext>
                  </a:extLst>
                </a:gridCol>
                <a:gridCol w="411480">
                  <a:extLst>
                    <a:ext uri="{9D8B030D-6E8A-4147-A177-3AD203B41FA5}">
                      <a16:colId xmlns:a16="http://schemas.microsoft.com/office/drawing/2014/main" val="2910234693"/>
                    </a:ext>
                  </a:extLst>
                </a:gridCol>
                <a:gridCol w="411480">
                  <a:extLst>
                    <a:ext uri="{9D8B030D-6E8A-4147-A177-3AD203B41FA5}">
                      <a16:colId xmlns:a16="http://schemas.microsoft.com/office/drawing/2014/main" val="886453586"/>
                    </a:ext>
                  </a:extLst>
                </a:gridCol>
                <a:gridCol w="411480">
                  <a:extLst>
                    <a:ext uri="{9D8B030D-6E8A-4147-A177-3AD203B41FA5}">
                      <a16:colId xmlns:a16="http://schemas.microsoft.com/office/drawing/2014/main" val="722641096"/>
                    </a:ext>
                  </a:extLst>
                </a:gridCol>
                <a:gridCol w="576072">
                  <a:extLst>
                    <a:ext uri="{9D8B030D-6E8A-4147-A177-3AD203B41FA5}">
                      <a16:colId xmlns:a16="http://schemas.microsoft.com/office/drawing/2014/main" val="14773903"/>
                    </a:ext>
                  </a:extLst>
                </a:gridCol>
                <a:gridCol w="411480">
                  <a:extLst>
                    <a:ext uri="{9D8B030D-6E8A-4147-A177-3AD203B41FA5}">
                      <a16:colId xmlns:a16="http://schemas.microsoft.com/office/drawing/2014/main" val="2689240016"/>
                    </a:ext>
                  </a:extLst>
                </a:gridCol>
                <a:gridCol w="411480">
                  <a:extLst>
                    <a:ext uri="{9D8B030D-6E8A-4147-A177-3AD203B41FA5}">
                      <a16:colId xmlns:a16="http://schemas.microsoft.com/office/drawing/2014/main" val="1779829771"/>
                    </a:ext>
                  </a:extLst>
                </a:gridCol>
                <a:gridCol w="411480">
                  <a:extLst>
                    <a:ext uri="{9D8B030D-6E8A-4147-A177-3AD203B41FA5}">
                      <a16:colId xmlns:a16="http://schemas.microsoft.com/office/drawing/2014/main" val="2298676559"/>
                    </a:ext>
                  </a:extLst>
                </a:gridCol>
                <a:gridCol w="411480">
                  <a:extLst>
                    <a:ext uri="{9D8B030D-6E8A-4147-A177-3AD203B41FA5}">
                      <a16:colId xmlns:a16="http://schemas.microsoft.com/office/drawing/2014/main" val="114073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523725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@ADMIRALTYOnline - 2022-07-26 12:05:46</a:t>
                      </a:r>
                      <a:r>
                        <a:rPr kumimoji="0" lang="en-US" sz="1000" b="0" i="0" u="none" strike="noStrike" kern="1200" cap="none" spc="0" normalizeH="0" baseline="0" noProof="0">
                          <a:ln>
                            <a:noFill/>
                          </a:ln>
                          <a:solidFill>
                            <a:prstClr val="black"/>
                          </a:solidFill>
                          <a:effectLst/>
                          <a:uLnTx/>
                          <a:uFillTx/>
                          <a:latin typeface="+mn-lt"/>
                          <a:ea typeface="+mn-ea"/>
                          <a:cs typeface="+mn-cs"/>
                        </a:rPr>
                        <a:t>
 The @UKHO has announced its intention to withdraw ADMIRALTY Standard Nautical Charts and Thematic Charts from paper chart production by late 2026. 
We will continue to support the evolving needs of today’s mariners. 
Find out more: admiralty.co.uk/news/UK-Hydrog… pic.twitter.com/pufNC2aTf9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NavToday, NavTomorrow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10.1002 %</a:t>
                      </a:r>
                    </a:p>
                  </a:txBody>
                  <a:tcPr/>
                </a:tc>
                <a:extLst>
                  <a:ext uri="{0D108BD9-81ED-4DB2-BD59-A6C34878D82A}">
                    <a16:rowId xmlns:a16="http://schemas.microsoft.com/office/drawing/2014/main" val="2705424860"/>
                  </a:ext>
                </a:extLst>
              </a:tr>
            </a:tbl>
          </a:graphicData>
        </a:graphic>
      </p:graphicFrame>
      <p:sp>
        <p:nvSpPr>
          <p:cNvPr id="4" name="Text Placeholder 3">
            <a:extLst>
              <a:ext uri="{FF2B5EF4-FFF2-40B4-BE49-F238E27FC236}">
                <a16:creationId xmlns:a16="http://schemas.microsoft.com/office/drawing/2014/main" id="{074E61FE-584F-4BA0-AB15-3983FFAF918C}"/>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38666368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F8F1F-86D3-4847-AE9B-D8EAC3B363A9}"/>
              </a:ext>
            </a:extLst>
          </p:cNvPr>
          <p:cNvSpPr>
            <a:spLocks noGrp="1"/>
          </p:cNvSpPr>
          <p:nvPr>
            <p:ph type="title"/>
          </p:nvPr>
        </p:nvSpPr>
        <p:spPr/>
        <p:txBody>
          <a:bodyPr/>
          <a:lstStyle/>
          <a:p>
            <a:r>
              <a:rPr lang="en-US"/>
              <a:t>Twitter Tweet: Best Engagement  | 2 profiles - 5 of 10</a:t>
            </a:r>
          </a:p>
        </p:txBody>
      </p:sp>
      <p:graphicFrame>
        <p:nvGraphicFramePr>
          <p:cNvPr id="5" name="Table Placeholder 4">
            <a:extLst>
              <a:ext uri="{FF2B5EF4-FFF2-40B4-BE49-F238E27FC236}">
                <a16:creationId xmlns:a16="http://schemas.microsoft.com/office/drawing/2014/main" id="{98C04064-F205-4729-B65E-53F920360D7C}"/>
              </a:ext>
            </a:extLst>
          </p:cNvPr>
          <p:cNvGraphicFramePr>
            <a:graphicFrameLocks noGrp="1"/>
          </p:cNvGraphicFramePr>
          <p:nvPr>
            <p:ph type="tbl" sz="quarter" idx="13"/>
            <p:extLst>
              <p:ext uri="{D42A27DB-BD31-4B8C-83A1-F6EECF244321}">
                <p14:modId xmlns:p14="http://schemas.microsoft.com/office/powerpoint/2010/main" val="3051338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26970178"/>
                    </a:ext>
                  </a:extLst>
                </a:gridCol>
                <a:gridCol w="1316736">
                  <a:extLst>
                    <a:ext uri="{9D8B030D-6E8A-4147-A177-3AD203B41FA5}">
                      <a16:colId xmlns:a16="http://schemas.microsoft.com/office/drawing/2014/main" val="2939825623"/>
                    </a:ext>
                  </a:extLst>
                </a:gridCol>
                <a:gridCol w="411480">
                  <a:extLst>
                    <a:ext uri="{9D8B030D-6E8A-4147-A177-3AD203B41FA5}">
                      <a16:colId xmlns:a16="http://schemas.microsoft.com/office/drawing/2014/main" val="3275758210"/>
                    </a:ext>
                  </a:extLst>
                </a:gridCol>
                <a:gridCol w="411480">
                  <a:extLst>
                    <a:ext uri="{9D8B030D-6E8A-4147-A177-3AD203B41FA5}">
                      <a16:colId xmlns:a16="http://schemas.microsoft.com/office/drawing/2014/main" val="2870581147"/>
                    </a:ext>
                  </a:extLst>
                </a:gridCol>
                <a:gridCol w="411480">
                  <a:extLst>
                    <a:ext uri="{9D8B030D-6E8A-4147-A177-3AD203B41FA5}">
                      <a16:colId xmlns:a16="http://schemas.microsoft.com/office/drawing/2014/main" val="377047794"/>
                    </a:ext>
                  </a:extLst>
                </a:gridCol>
                <a:gridCol w="411480">
                  <a:extLst>
                    <a:ext uri="{9D8B030D-6E8A-4147-A177-3AD203B41FA5}">
                      <a16:colId xmlns:a16="http://schemas.microsoft.com/office/drawing/2014/main" val="1581767224"/>
                    </a:ext>
                  </a:extLst>
                </a:gridCol>
                <a:gridCol w="411480">
                  <a:extLst>
                    <a:ext uri="{9D8B030D-6E8A-4147-A177-3AD203B41FA5}">
                      <a16:colId xmlns:a16="http://schemas.microsoft.com/office/drawing/2014/main" val="2614937557"/>
                    </a:ext>
                  </a:extLst>
                </a:gridCol>
                <a:gridCol w="411480">
                  <a:extLst>
                    <a:ext uri="{9D8B030D-6E8A-4147-A177-3AD203B41FA5}">
                      <a16:colId xmlns:a16="http://schemas.microsoft.com/office/drawing/2014/main" val="1410645384"/>
                    </a:ext>
                  </a:extLst>
                </a:gridCol>
                <a:gridCol w="576072">
                  <a:extLst>
                    <a:ext uri="{9D8B030D-6E8A-4147-A177-3AD203B41FA5}">
                      <a16:colId xmlns:a16="http://schemas.microsoft.com/office/drawing/2014/main" val="4182621464"/>
                    </a:ext>
                  </a:extLst>
                </a:gridCol>
                <a:gridCol w="411480">
                  <a:extLst>
                    <a:ext uri="{9D8B030D-6E8A-4147-A177-3AD203B41FA5}">
                      <a16:colId xmlns:a16="http://schemas.microsoft.com/office/drawing/2014/main" val="1584942201"/>
                    </a:ext>
                  </a:extLst>
                </a:gridCol>
                <a:gridCol w="411480">
                  <a:extLst>
                    <a:ext uri="{9D8B030D-6E8A-4147-A177-3AD203B41FA5}">
                      <a16:colId xmlns:a16="http://schemas.microsoft.com/office/drawing/2014/main" val="2672480341"/>
                    </a:ext>
                  </a:extLst>
                </a:gridCol>
                <a:gridCol w="411480">
                  <a:extLst>
                    <a:ext uri="{9D8B030D-6E8A-4147-A177-3AD203B41FA5}">
                      <a16:colId xmlns:a16="http://schemas.microsoft.com/office/drawing/2014/main" val="1736610152"/>
                    </a:ext>
                  </a:extLst>
                </a:gridCol>
                <a:gridCol w="411480">
                  <a:extLst>
                    <a:ext uri="{9D8B030D-6E8A-4147-A177-3AD203B41FA5}">
                      <a16:colId xmlns:a16="http://schemas.microsoft.com/office/drawing/2014/main" val="2610138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819462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@ADMIRALTYOnline - 2022-08-24 12:01:30</a:t>
                      </a:r>
                      <a:r>
                        <a:rPr kumimoji="0" lang="en-US" sz="1000" b="0" i="0" u="none" strike="noStrike" kern="1200" cap="none" spc="0" normalizeH="0" baseline="0" noProof="0">
                          <a:ln>
                            <a:noFill/>
                          </a:ln>
                          <a:solidFill>
                            <a:prstClr val="black"/>
                          </a:solidFill>
                          <a:effectLst/>
                          <a:uLnTx/>
                          <a:uFillTx/>
                          <a:latin typeface="+mn-lt"/>
                          <a:ea typeface="+mn-ea"/>
                          <a:cs typeface="+mn-cs"/>
                        </a:rPr>
                        <a:t>
 Join @UKHO experts from 6 to 8 September at @SMMfair to explore the next generation of navigation solutions and learn more about the new ‘S-100’ data standards.
Register now: ow.ly/7lbG50Kq4Ph
#CelebrateSMM #MaritimeFuture pic.twitter.com/EmFlkeYRlm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NavTomorrow, 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9.9042 %</a:t>
                      </a:r>
                    </a:p>
                  </a:txBody>
                  <a:tcPr/>
                </a:tc>
                <a:extLst>
                  <a:ext uri="{0D108BD9-81ED-4DB2-BD59-A6C34878D82A}">
                    <a16:rowId xmlns:a16="http://schemas.microsoft.com/office/drawing/2014/main" val="3584316115"/>
                  </a:ext>
                </a:extLst>
              </a:tr>
            </a:tbl>
          </a:graphicData>
        </a:graphic>
      </p:graphicFrame>
      <p:sp>
        <p:nvSpPr>
          <p:cNvPr id="4" name="Text Placeholder 3">
            <a:extLst>
              <a:ext uri="{FF2B5EF4-FFF2-40B4-BE49-F238E27FC236}">
                <a16:creationId xmlns:a16="http://schemas.microsoft.com/office/drawing/2014/main" id="{4E257855-750E-42A0-A7D2-406BC97FD9DB}"/>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37820239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C16C0-FC57-44A1-9379-2D40CCE49EBD}"/>
              </a:ext>
            </a:extLst>
          </p:cNvPr>
          <p:cNvSpPr>
            <a:spLocks noGrp="1"/>
          </p:cNvSpPr>
          <p:nvPr>
            <p:ph type="title"/>
          </p:nvPr>
        </p:nvSpPr>
        <p:spPr/>
        <p:txBody>
          <a:bodyPr/>
          <a:lstStyle/>
          <a:p>
            <a:r>
              <a:rPr lang="en-US"/>
              <a:t>Twitter Tweet: Best Engagement  | 2 profiles - 6 of 10</a:t>
            </a:r>
          </a:p>
        </p:txBody>
      </p:sp>
      <p:graphicFrame>
        <p:nvGraphicFramePr>
          <p:cNvPr id="5" name="Table Placeholder 4">
            <a:extLst>
              <a:ext uri="{FF2B5EF4-FFF2-40B4-BE49-F238E27FC236}">
                <a16:creationId xmlns:a16="http://schemas.microsoft.com/office/drawing/2014/main" id="{60B33827-8BD2-40E9-A2D8-AD6E8C60242B}"/>
              </a:ext>
            </a:extLst>
          </p:cNvPr>
          <p:cNvGraphicFramePr>
            <a:graphicFrameLocks noGrp="1"/>
          </p:cNvGraphicFramePr>
          <p:nvPr>
            <p:ph type="tbl" sz="quarter" idx="13"/>
            <p:extLst>
              <p:ext uri="{D42A27DB-BD31-4B8C-83A1-F6EECF244321}">
                <p14:modId xmlns:p14="http://schemas.microsoft.com/office/powerpoint/2010/main" val="2887307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326447398"/>
                    </a:ext>
                  </a:extLst>
                </a:gridCol>
                <a:gridCol w="1316736">
                  <a:extLst>
                    <a:ext uri="{9D8B030D-6E8A-4147-A177-3AD203B41FA5}">
                      <a16:colId xmlns:a16="http://schemas.microsoft.com/office/drawing/2014/main" val="1229739017"/>
                    </a:ext>
                  </a:extLst>
                </a:gridCol>
                <a:gridCol w="411480">
                  <a:extLst>
                    <a:ext uri="{9D8B030D-6E8A-4147-A177-3AD203B41FA5}">
                      <a16:colId xmlns:a16="http://schemas.microsoft.com/office/drawing/2014/main" val="1760896568"/>
                    </a:ext>
                  </a:extLst>
                </a:gridCol>
                <a:gridCol w="411480">
                  <a:extLst>
                    <a:ext uri="{9D8B030D-6E8A-4147-A177-3AD203B41FA5}">
                      <a16:colId xmlns:a16="http://schemas.microsoft.com/office/drawing/2014/main" val="3294949997"/>
                    </a:ext>
                  </a:extLst>
                </a:gridCol>
                <a:gridCol w="411480">
                  <a:extLst>
                    <a:ext uri="{9D8B030D-6E8A-4147-A177-3AD203B41FA5}">
                      <a16:colId xmlns:a16="http://schemas.microsoft.com/office/drawing/2014/main" val="63834561"/>
                    </a:ext>
                  </a:extLst>
                </a:gridCol>
                <a:gridCol w="411480">
                  <a:extLst>
                    <a:ext uri="{9D8B030D-6E8A-4147-A177-3AD203B41FA5}">
                      <a16:colId xmlns:a16="http://schemas.microsoft.com/office/drawing/2014/main" val="2884668537"/>
                    </a:ext>
                  </a:extLst>
                </a:gridCol>
                <a:gridCol w="411480">
                  <a:extLst>
                    <a:ext uri="{9D8B030D-6E8A-4147-A177-3AD203B41FA5}">
                      <a16:colId xmlns:a16="http://schemas.microsoft.com/office/drawing/2014/main" val="2103629315"/>
                    </a:ext>
                  </a:extLst>
                </a:gridCol>
                <a:gridCol w="411480">
                  <a:extLst>
                    <a:ext uri="{9D8B030D-6E8A-4147-A177-3AD203B41FA5}">
                      <a16:colId xmlns:a16="http://schemas.microsoft.com/office/drawing/2014/main" val="1425525262"/>
                    </a:ext>
                  </a:extLst>
                </a:gridCol>
                <a:gridCol w="576072">
                  <a:extLst>
                    <a:ext uri="{9D8B030D-6E8A-4147-A177-3AD203B41FA5}">
                      <a16:colId xmlns:a16="http://schemas.microsoft.com/office/drawing/2014/main" val="1690826214"/>
                    </a:ext>
                  </a:extLst>
                </a:gridCol>
                <a:gridCol w="411480">
                  <a:extLst>
                    <a:ext uri="{9D8B030D-6E8A-4147-A177-3AD203B41FA5}">
                      <a16:colId xmlns:a16="http://schemas.microsoft.com/office/drawing/2014/main" val="3129386835"/>
                    </a:ext>
                  </a:extLst>
                </a:gridCol>
                <a:gridCol w="411480">
                  <a:extLst>
                    <a:ext uri="{9D8B030D-6E8A-4147-A177-3AD203B41FA5}">
                      <a16:colId xmlns:a16="http://schemas.microsoft.com/office/drawing/2014/main" val="3629718783"/>
                    </a:ext>
                  </a:extLst>
                </a:gridCol>
                <a:gridCol w="411480">
                  <a:extLst>
                    <a:ext uri="{9D8B030D-6E8A-4147-A177-3AD203B41FA5}">
                      <a16:colId xmlns:a16="http://schemas.microsoft.com/office/drawing/2014/main" val="2914804752"/>
                    </a:ext>
                  </a:extLst>
                </a:gridCol>
                <a:gridCol w="411480">
                  <a:extLst>
                    <a:ext uri="{9D8B030D-6E8A-4147-A177-3AD203B41FA5}">
                      <a16:colId xmlns:a16="http://schemas.microsoft.com/office/drawing/2014/main" val="174794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178144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@ADMIRALTYOnline - 2022-06-30 16:10:31</a:t>
                      </a:r>
                      <a:r>
                        <a:rPr kumimoji="0" lang="en-US" sz="1000" b="0" i="0" u="none" strike="noStrike" kern="1200" cap="none" spc="0" normalizeH="0" baseline="0" noProof="0">
                          <a:ln>
                            <a:noFill/>
                          </a:ln>
                          <a:solidFill>
                            <a:prstClr val="black"/>
                          </a:solidFill>
                          <a:effectLst/>
                          <a:uLnTx/>
                          <a:uFillTx/>
                          <a:latin typeface="+mn-lt"/>
                          <a:ea typeface="+mn-ea"/>
                          <a:cs typeface="+mn-cs"/>
                        </a:rPr>
                        <a:t>
 Take a look at our recently launched, new ADMIRALTY website: admiralty.co.uk
Thank you for your comments and feedback so far, as we continue to make improvements, please submit your feedback via the 'feedback' button on the site. pic.twitter.com/33qktZEaSE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9.6916 %</a:t>
                      </a:r>
                    </a:p>
                  </a:txBody>
                  <a:tcPr/>
                </a:tc>
                <a:extLst>
                  <a:ext uri="{0D108BD9-81ED-4DB2-BD59-A6C34878D82A}">
                    <a16:rowId xmlns:a16="http://schemas.microsoft.com/office/drawing/2014/main" val="1441125317"/>
                  </a:ext>
                </a:extLst>
              </a:tr>
            </a:tbl>
          </a:graphicData>
        </a:graphic>
      </p:graphicFrame>
      <p:sp>
        <p:nvSpPr>
          <p:cNvPr id="4" name="Text Placeholder 3">
            <a:extLst>
              <a:ext uri="{FF2B5EF4-FFF2-40B4-BE49-F238E27FC236}">
                <a16:creationId xmlns:a16="http://schemas.microsoft.com/office/drawing/2014/main" id="{D4793A6F-BA02-4887-8A95-0BDC65BB91CD}"/>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9110928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AA016-E4D5-4E55-88A1-B9F1BCB53E92}"/>
              </a:ext>
            </a:extLst>
          </p:cNvPr>
          <p:cNvSpPr>
            <a:spLocks noGrp="1"/>
          </p:cNvSpPr>
          <p:nvPr>
            <p:ph type="title"/>
          </p:nvPr>
        </p:nvSpPr>
        <p:spPr/>
        <p:txBody>
          <a:bodyPr/>
          <a:lstStyle/>
          <a:p>
            <a:r>
              <a:rPr lang="en-US"/>
              <a:t>Twitter Tweet: Best Engagement  | 2 profiles - 7 of 10</a:t>
            </a:r>
          </a:p>
        </p:txBody>
      </p:sp>
      <p:graphicFrame>
        <p:nvGraphicFramePr>
          <p:cNvPr id="5" name="Table Placeholder 4">
            <a:extLst>
              <a:ext uri="{FF2B5EF4-FFF2-40B4-BE49-F238E27FC236}">
                <a16:creationId xmlns:a16="http://schemas.microsoft.com/office/drawing/2014/main" id="{DE73D456-F237-46BA-BDFC-C48AF76443A5}"/>
              </a:ext>
            </a:extLst>
          </p:cNvPr>
          <p:cNvGraphicFramePr>
            <a:graphicFrameLocks noGrp="1"/>
          </p:cNvGraphicFramePr>
          <p:nvPr>
            <p:ph type="tbl" sz="quarter" idx="13"/>
            <p:extLst>
              <p:ext uri="{D42A27DB-BD31-4B8C-83A1-F6EECF244321}">
                <p14:modId xmlns:p14="http://schemas.microsoft.com/office/powerpoint/2010/main" val="1816945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275540184"/>
                    </a:ext>
                  </a:extLst>
                </a:gridCol>
                <a:gridCol w="1316736">
                  <a:extLst>
                    <a:ext uri="{9D8B030D-6E8A-4147-A177-3AD203B41FA5}">
                      <a16:colId xmlns:a16="http://schemas.microsoft.com/office/drawing/2014/main" val="413381730"/>
                    </a:ext>
                  </a:extLst>
                </a:gridCol>
                <a:gridCol w="411480">
                  <a:extLst>
                    <a:ext uri="{9D8B030D-6E8A-4147-A177-3AD203B41FA5}">
                      <a16:colId xmlns:a16="http://schemas.microsoft.com/office/drawing/2014/main" val="3392419952"/>
                    </a:ext>
                  </a:extLst>
                </a:gridCol>
                <a:gridCol w="411480">
                  <a:extLst>
                    <a:ext uri="{9D8B030D-6E8A-4147-A177-3AD203B41FA5}">
                      <a16:colId xmlns:a16="http://schemas.microsoft.com/office/drawing/2014/main" val="3391860050"/>
                    </a:ext>
                  </a:extLst>
                </a:gridCol>
                <a:gridCol w="411480">
                  <a:extLst>
                    <a:ext uri="{9D8B030D-6E8A-4147-A177-3AD203B41FA5}">
                      <a16:colId xmlns:a16="http://schemas.microsoft.com/office/drawing/2014/main" val="3628192877"/>
                    </a:ext>
                  </a:extLst>
                </a:gridCol>
                <a:gridCol w="411480">
                  <a:extLst>
                    <a:ext uri="{9D8B030D-6E8A-4147-A177-3AD203B41FA5}">
                      <a16:colId xmlns:a16="http://schemas.microsoft.com/office/drawing/2014/main" val="4004143763"/>
                    </a:ext>
                  </a:extLst>
                </a:gridCol>
                <a:gridCol w="411480">
                  <a:extLst>
                    <a:ext uri="{9D8B030D-6E8A-4147-A177-3AD203B41FA5}">
                      <a16:colId xmlns:a16="http://schemas.microsoft.com/office/drawing/2014/main" val="2753731383"/>
                    </a:ext>
                  </a:extLst>
                </a:gridCol>
                <a:gridCol w="411480">
                  <a:extLst>
                    <a:ext uri="{9D8B030D-6E8A-4147-A177-3AD203B41FA5}">
                      <a16:colId xmlns:a16="http://schemas.microsoft.com/office/drawing/2014/main" val="2664003930"/>
                    </a:ext>
                  </a:extLst>
                </a:gridCol>
                <a:gridCol w="576072">
                  <a:extLst>
                    <a:ext uri="{9D8B030D-6E8A-4147-A177-3AD203B41FA5}">
                      <a16:colId xmlns:a16="http://schemas.microsoft.com/office/drawing/2014/main" val="3082318728"/>
                    </a:ext>
                  </a:extLst>
                </a:gridCol>
                <a:gridCol w="411480">
                  <a:extLst>
                    <a:ext uri="{9D8B030D-6E8A-4147-A177-3AD203B41FA5}">
                      <a16:colId xmlns:a16="http://schemas.microsoft.com/office/drawing/2014/main" val="97160671"/>
                    </a:ext>
                  </a:extLst>
                </a:gridCol>
                <a:gridCol w="411480">
                  <a:extLst>
                    <a:ext uri="{9D8B030D-6E8A-4147-A177-3AD203B41FA5}">
                      <a16:colId xmlns:a16="http://schemas.microsoft.com/office/drawing/2014/main" val="3450333680"/>
                    </a:ext>
                  </a:extLst>
                </a:gridCol>
                <a:gridCol w="411480">
                  <a:extLst>
                    <a:ext uri="{9D8B030D-6E8A-4147-A177-3AD203B41FA5}">
                      <a16:colId xmlns:a16="http://schemas.microsoft.com/office/drawing/2014/main" val="2186444235"/>
                    </a:ext>
                  </a:extLst>
                </a:gridCol>
                <a:gridCol w="411480">
                  <a:extLst>
                    <a:ext uri="{9D8B030D-6E8A-4147-A177-3AD203B41FA5}">
                      <a16:colId xmlns:a16="http://schemas.microsoft.com/office/drawing/2014/main" val="985827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52875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@ADMIRALTYOnline - 2022-07-13 13:53:49</a:t>
                      </a:r>
                      <a:r>
                        <a:rPr kumimoji="0" lang="en-US" sz="1000" b="0" i="0" u="none" strike="noStrike" kern="1200" cap="none" spc="0" normalizeH="0" baseline="0" noProof="0">
                          <a:ln>
                            <a:noFill/>
                          </a:ln>
                          <a:solidFill>
                            <a:prstClr val="black"/>
                          </a:solidFill>
                          <a:effectLst/>
                          <a:uLnTx/>
                          <a:uFillTx/>
                          <a:latin typeface="+mn-lt"/>
                          <a:ea typeface="+mn-ea"/>
                          <a:cs typeface="+mn-cs"/>
                        </a:rPr>
                        <a:t>
 We are proud to announce new High Density (HD) ENCs at a cruise anchorage off Leith, London and Felixstowe.
HD ENCs support safer navigation by including more depth contours which allow an accurate ECDIS safety contour to be set and better visualisation of safe water. pic.twitter.com/1LMMG7ajRI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NavToday, NavTomorrow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9.3108 %</a:t>
                      </a:r>
                    </a:p>
                  </a:txBody>
                  <a:tcPr/>
                </a:tc>
                <a:extLst>
                  <a:ext uri="{0D108BD9-81ED-4DB2-BD59-A6C34878D82A}">
                    <a16:rowId xmlns:a16="http://schemas.microsoft.com/office/drawing/2014/main" val="2553472104"/>
                  </a:ext>
                </a:extLst>
              </a:tr>
            </a:tbl>
          </a:graphicData>
        </a:graphic>
      </p:graphicFrame>
      <p:sp>
        <p:nvSpPr>
          <p:cNvPr id="4" name="Text Placeholder 3">
            <a:extLst>
              <a:ext uri="{FF2B5EF4-FFF2-40B4-BE49-F238E27FC236}">
                <a16:creationId xmlns:a16="http://schemas.microsoft.com/office/drawing/2014/main" id="{A3C065D3-AD83-402F-B9D2-7807486F8DC8}"/>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25118740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ECE1C-C569-4665-8A7B-5A29E1A726E5}"/>
              </a:ext>
            </a:extLst>
          </p:cNvPr>
          <p:cNvSpPr>
            <a:spLocks noGrp="1"/>
          </p:cNvSpPr>
          <p:nvPr>
            <p:ph type="title"/>
          </p:nvPr>
        </p:nvSpPr>
        <p:spPr/>
        <p:txBody>
          <a:bodyPr/>
          <a:lstStyle/>
          <a:p>
            <a:r>
              <a:rPr lang="en-US"/>
              <a:t>Twitter Tweet: Best Engagement  | 2 profiles - 8 of 10</a:t>
            </a:r>
          </a:p>
        </p:txBody>
      </p:sp>
      <p:graphicFrame>
        <p:nvGraphicFramePr>
          <p:cNvPr id="5" name="Table Placeholder 4">
            <a:extLst>
              <a:ext uri="{FF2B5EF4-FFF2-40B4-BE49-F238E27FC236}">
                <a16:creationId xmlns:a16="http://schemas.microsoft.com/office/drawing/2014/main" id="{47E88500-DA8A-4305-9D9C-B0FFFE8A5E93}"/>
              </a:ext>
            </a:extLst>
          </p:cNvPr>
          <p:cNvGraphicFramePr>
            <a:graphicFrameLocks noGrp="1"/>
          </p:cNvGraphicFramePr>
          <p:nvPr>
            <p:ph type="tbl" sz="quarter" idx="13"/>
            <p:extLst>
              <p:ext uri="{D42A27DB-BD31-4B8C-83A1-F6EECF244321}">
                <p14:modId xmlns:p14="http://schemas.microsoft.com/office/powerpoint/2010/main" val="3061699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25041973"/>
                    </a:ext>
                  </a:extLst>
                </a:gridCol>
                <a:gridCol w="1316736">
                  <a:extLst>
                    <a:ext uri="{9D8B030D-6E8A-4147-A177-3AD203B41FA5}">
                      <a16:colId xmlns:a16="http://schemas.microsoft.com/office/drawing/2014/main" val="3293581166"/>
                    </a:ext>
                  </a:extLst>
                </a:gridCol>
                <a:gridCol w="411480">
                  <a:extLst>
                    <a:ext uri="{9D8B030D-6E8A-4147-A177-3AD203B41FA5}">
                      <a16:colId xmlns:a16="http://schemas.microsoft.com/office/drawing/2014/main" val="233292454"/>
                    </a:ext>
                  </a:extLst>
                </a:gridCol>
                <a:gridCol w="411480">
                  <a:extLst>
                    <a:ext uri="{9D8B030D-6E8A-4147-A177-3AD203B41FA5}">
                      <a16:colId xmlns:a16="http://schemas.microsoft.com/office/drawing/2014/main" val="590340671"/>
                    </a:ext>
                  </a:extLst>
                </a:gridCol>
                <a:gridCol w="411480">
                  <a:extLst>
                    <a:ext uri="{9D8B030D-6E8A-4147-A177-3AD203B41FA5}">
                      <a16:colId xmlns:a16="http://schemas.microsoft.com/office/drawing/2014/main" val="1392868450"/>
                    </a:ext>
                  </a:extLst>
                </a:gridCol>
                <a:gridCol w="411480">
                  <a:extLst>
                    <a:ext uri="{9D8B030D-6E8A-4147-A177-3AD203B41FA5}">
                      <a16:colId xmlns:a16="http://schemas.microsoft.com/office/drawing/2014/main" val="1769211997"/>
                    </a:ext>
                  </a:extLst>
                </a:gridCol>
                <a:gridCol w="411480">
                  <a:extLst>
                    <a:ext uri="{9D8B030D-6E8A-4147-A177-3AD203B41FA5}">
                      <a16:colId xmlns:a16="http://schemas.microsoft.com/office/drawing/2014/main" val="2960012260"/>
                    </a:ext>
                  </a:extLst>
                </a:gridCol>
                <a:gridCol w="411480">
                  <a:extLst>
                    <a:ext uri="{9D8B030D-6E8A-4147-A177-3AD203B41FA5}">
                      <a16:colId xmlns:a16="http://schemas.microsoft.com/office/drawing/2014/main" val="2055467728"/>
                    </a:ext>
                  </a:extLst>
                </a:gridCol>
                <a:gridCol w="576072">
                  <a:extLst>
                    <a:ext uri="{9D8B030D-6E8A-4147-A177-3AD203B41FA5}">
                      <a16:colId xmlns:a16="http://schemas.microsoft.com/office/drawing/2014/main" val="1919752563"/>
                    </a:ext>
                  </a:extLst>
                </a:gridCol>
                <a:gridCol w="411480">
                  <a:extLst>
                    <a:ext uri="{9D8B030D-6E8A-4147-A177-3AD203B41FA5}">
                      <a16:colId xmlns:a16="http://schemas.microsoft.com/office/drawing/2014/main" val="1341230162"/>
                    </a:ext>
                  </a:extLst>
                </a:gridCol>
                <a:gridCol w="411480">
                  <a:extLst>
                    <a:ext uri="{9D8B030D-6E8A-4147-A177-3AD203B41FA5}">
                      <a16:colId xmlns:a16="http://schemas.microsoft.com/office/drawing/2014/main" val="2222516517"/>
                    </a:ext>
                  </a:extLst>
                </a:gridCol>
                <a:gridCol w="411480">
                  <a:extLst>
                    <a:ext uri="{9D8B030D-6E8A-4147-A177-3AD203B41FA5}">
                      <a16:colId xmlns:a16="http://schemas.microsoft.com/office/drawing/2014/main" val="1833371787"/>
                    </a:ext>
                  </a:extLst>
                </a:gridCol>
                <a:gridCol w="411480">
                  <a:extLst>
                    <a:ext uri="{9D8B030D-6E8A-4147-A177-3AD203B41FA5}">
                      <a16:colId xmlns:a16="http://schemas.microsoft.com/office/drawing/2014/main" val="819819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630859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@ADMIRALTYOnline - 2022-10-06 16:20:14</a:t>
                      </a:r>
                      <a:r>
                        <a:rPr kumimoji="0" lang="en-US" sz="1000" b="0" i="0" u="none" strike="noStrike" kern="1200" cap="none" spc="0" normalizeH="0" baseline="0" noProof="0">
                          <a:ln>
                            <a:noFill/>
                          </a:ln>
                          <a:solidFill>
                            <a:prstClr val="black"/>
                          </a:solidFill>
                          <a:effectLst/>
                          <a:uLnTx/>
                          <a:uFillTx/>
                          <a:latin typeface="+mn-lt"/>
                          <a:ea typeface="+mn-ea"/>
                          <a:cs typeface="+mn-cs"/>
                        </a:rPr>
                        <a:t>
 ADMIRALTY Vector Chart Service (AVCS) provides weekly electronic updates to ensure bridge crews and shore-based teams have access to complete and up-to-date information. 
Find out more about other AVCS features here: ow.ly/FCpM50L3hos pic.twitter.com/vBfIbMitQO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8.8462 %</a:t>
                      </a:r>
                    </a:p>
                  </a:txBody>
                  <a:tcPr/>
                </a:tc>
                <a:extLst>
                  <a:ext uri="{0D108BD9-81ED-4DB2-BD59-A6C34878D82A}">
                    <a16:rowId xmlns:a16="http://schemas.microsoft.com/office/drawing/2014/main" val="4208572180"/>
                  </a:ext>
                </a:extLst>
              </a:tr>
            </a:tbl>
          </a:graphicData>
        </a:graphic>
      </p:graphicFrame>
      <p:sp>
        <p:nvSpPr>
          <p:cNvPr id="4" name="Text Placeholder 3">
            <a:extLst>
              <a:ext uri="{FF2B5EF4-FFF2-40B4-BE49-F238E27FC236}">
                <a16:creationId xmlns:a16="http://schemas.microsoft.com/office/drawing/2014/main" id="{BCD14B06-CEF1-4F18-9F15-FF25148395A6}"/>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15623465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1F90A-B21B-4C2B-8C04-4DA0F1DA0297}"/>
              </a:ext>
            </a:extLst>
          </p:cNvPr>
          <p:cNvSpPr>
            <a:spLocks noGrp="1"/>
          </p:cNvSpPr>
          <p:nvPr>
            <p:ph type="title"/>
          </p:nvPr>
        </p:nvSpPr>
        <p:spPr/>
        <p:txBody>
          <a:bodyPr/>
          <a:lstStyle/>
          <a:p>
            <a:r>
              <a:rPr lang="en-US"/>
              <a:t>Twitter Tweet: Best Engagement  | 2 profiles - 9 of 10</a:t>
            </a:r>
          </a:p>
        </p:txBody>
      </p:sp>
      <p:graphicFrame>
        <p:nvGraphicFramePr>
          <p:cNvPr id="5" name="Table Placeholder 4">
            <a:extLst>
              <a:ext uri="{FF2B5EF4-FFF2-40B4-BE49-F238E27FC236}">
                <a16:creationId xmlns:a16="http://schemas.microsoft.com/office/drawing/2014/main" id="{9D67797D-D07B-4640-B917-DEACD648D189}"/>
              </a:ext>
            </a:extLst>
          </p:cNvPr>
          <p:cNvGraphicFramePr>
            <a:graphicFrameLocks noGrp="1"/>
          </p:cNvGraphicFramePr>
          <p:nvPr>
            <p:ph type="tbl" sz="quarter" idx="13"/>
            <p:extLst>
              <p:ext uri="{D42A27DB-BD31-4B8C-83A1-F6EECF244321}">
                <p14:modId xmlns:p14="http://schemas.microsoft.com/office/powerpoint/2010/main" val="2878761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649654240"/>
                    </a:ext>
                  </a:extLst>
                </a:gridCol>
                <a:gridCol w="1316736">
                  <a:extLst>
                    <a:ext uri="{9D8B030D-6E8A-4147-A177-3AD203B41FA5}">
                      <a16:colId xmlns:a16="http://schemas.microsoft.com/office/drawing/2014/main" val="2842677058"/>
                    </a:ext>
                  </a:extLst>
                </a:gridCol>
                <a:gridCol w="411480">
                  <a:extLst>
                    <a:ext uri="{9D8B030D-6E8A-4147-A177-3AD203B41FA5}">
                      <a16:colId xmlns:a16="http://schemas.microsoft.com/office/drawing/2014/main" val="2702478582"/>
                    </a:ext>
                  </a:extLst>
                </a:gridCol>
                <a:gridCol w="411480">
                  <a:extLst>
                    <a:ext uri="{9D8B030D-6E8A-4147-A177-3AD203B41FA5}">
                      <a16:colId xmlns:a16="http://schemas.microsoft.com/office/drawing/2014/main" val="3272167217"/>
                    </a:ext>
                  </a:extLst>
                </a:gridCol>
                <a:gridCol w="411480">
                  <a:extLst>
                    <a:ext uri="{9D8B030D-6E8A-4147-A177-3AD203B41FA5}">
                      <a16:colId xmlns:a16="http://schemas.microsoft.com/office/drawing/2014/main" val="4010510466"/>
                    </a:ext>
                  </a:extLst>
                </a:gridCol>
                <a:gridCol w="411480">
                  <a:extLst>
                    <a:ext uri="{9D8B030D-6E8A-4147-A177-3AD203B41FA5}">
                      <a16:colId xmlns:a16="http://schemas.microsoft.com/office/drawing/2014/main" val="4055521901"/>
                    </a:ext>
                  </a:extLst>
                </a:gridCol>
                <a:gridCol w="411480">
                  <a:extLst>
                    <a:ext uri="{9D8B030D-6E8A-4147-A177-3AD203B41FA5}">
                      <a16:colId xmlns:a16="http://schemas.microsoft.com/office/drawing/2014/main" val="1554251419"/>
                    </a:ext>
                  </a:extLst>
                </a:gridCol>
                <a:gridCol w="411480">
                  <a:extLst>
                    <a:ext uri="{9D8B030D-6E8A-4147-A177-3AD203B41FA5}">
                      <a16:colId xmlns:a16="http://schemas.microsoft.com/office/drawing/2014/main" val="2716085641"/>
                    </a:ext>
                  </a:extLst>
                </a:gridCol>
                <a:gridCol w="576072">
                  <a:extLst>
                    <a:ext uri="{9D8B030D-6E8A-4147-A177-3AD203B41FA5}">
                      <a16:colId xmlns:a16="http://schemas.microsoft.com/office/drawing/2014/main" val="2534733646"/>
                    </a:ext>
                  </a:extLst>
                </a:gridCol>
                <a:gridCol w="411480">
                  <a:extLst>
                    <a:ext uri="{9D8B030D-6E8A-4147-A177-3AD203B41FA5}">
                      <a16:colId xmlns:a16="http://schemas.microsoft.com/office/drawing/2014/main" val="799520583"/>
                    </a:ext>
                  </a:extLst>
                </a:gridCol>
                <a:gridCol w="411480">
                  <a:extLst>
                    <a:ext uri="{9D8B030D-6E8A-4147-A177-3AD203B41FA5}">
                      <a16:colId xmlns:a16="http://schemas.microsoft.com/office/drawing/2014/main" val="2968281049"/>
                    </a:ext>
                  </a:extLst>
                </a:gridCol>
                <a:gridCol w="411480">
                  <a:extLst>
                    <a:ext uri="{9D8B030D-6E8A-4147-A177-3AD203B41FA5}">
                      <a16:colId xmlns:a16="http://schemas.microsoft.com/office/drawing/2014/main" val="1548926742"/>
                    </a:ext>
                  </a:extLst>
                </a:gridCol>
                <a:gridCol w="411480">
                  <a:extLst>
                    <a:ext uri="{9D8B030D-6E8A-4147-A177-3AD203B41FA5}">
                      <a16:colId xmlns:a16="http://schemas.microsoft.com/office/drawing/2014/main" val="3038165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158168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@ADMIRALTYOnline - 2022-11-25 09:01:59</a:t>
                      </a:r>
                      <a:r>
                        <a:rPr kumimoji="0" lang="en-US" sz="1000" b="0" i="0" u="none" strike="noStrike" kern="1200" cap="none" spc="0" normalizeH="0" baseline="0" noProof="0">
                          <a:ln>
                            <a:noFill/>
                          </a:ln>
                          <a:solidFill>
                            <a:prstClr val="black"/>
                          </a:solidFill>
                          <a:effectLst/>
                          <a:uLnTx/>
                          <a:uFillTx/>
                          <a:latin typeface="+mn-lt"/>
                          <a:ea typeface="+mn-ea"/>
                          <a:cs typeface="+mn-cs"/>
                        </a:rPr>
                        <a:t>
 Our teams collate, process and publish terabytes of data. 
You can access this data on our ADMIRALTY Marine Data Portal and explore information on maritime limits, ships' routeing, wrecks &amp;amp; obstructions, and offshore infrastructure.
Explore our data: ow.ly/cfhV50LKKmx pic.twitter.com/C2sr5ImfjY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NavToday, NavTomorrow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7.6577 %</a:t>
                      </a:r>
                    </a:p>
                  </a:txBody>
                  <a:tcPr/>
                </a:tc>
                <a:extLst>
                  <a:ext uri="{0D108BD9-81ED-4DB2-BD59-A6C34878D82A}">
                    <a16:rowId xmlns:a16="http://schemas.microsoft.com/office/drawing/2014/main" val="3882485427"/>
                  </a:ext>
                </a:extLst>
              </a:tr>
            </a:tbl>
          </a:graphicData>
        </a:graphic>
      </p:graphicFrame>
      <p:sp>
        <p:nvSpPr>
          <p:cNvPr id="4" name="Text Placeholder 3">
            <a:extLst>
              <a:ext uri="{FF2B5EF4-FFF2-40B4-BE49-F238E27FC236}">
                <a16:creationId xmlns:a16="http://schemas.microsoft.com/office/drawing/2014/main" id="{304FB253-8EDA-4C3E-840B-57F7C1D649ED}"/>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1854008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9F240-1B4B-4368-808E-0396D05CCF4F}"/>
              </a:ext>
            </a:extLst>
          </p:cNvPr>
          <p:cNvSpPr>
            <a:spLocks noGrp="1"/>
          </p:cNvSpPr>
          <p:nvPr>
            <p:ph type="title"/>
          </p:nvPr>
        </p:nvSpPr>
        <p:spPr/>
        <p:txBody>
          <a:bodyPr/>
          <a:lstStyle/>
          <a:p>
            <a:r>
              <a:rPr lang="en-US"/>
              <a:t>Twitter Tweet: Best Engagement  | 2 profiles - 10 of 10</a:t>
            </a:r>
          </a:p>
        </p:txBody>
      </p:sp>
      <p:graphicFrame>
        <p:nvGraphicFramePr>
          <p:cNvPr id="5" name="Table Placeholder 4">
            <a:extLst>
              <a:ext uri="{FF2B5EF4-FFF2-40B4-BE49-F238E27FC236}">
                <a16:creationId xmlns:a16="http://schemas.microsoft.com/office/drawing/2014/main" id="{E893CD6F-158D-4BC5-B08E-109CBD8856AC}"/>
              </a:ext>
            </a:extLst>
          </p:cNvPr>
          <p:cNvGraphicFramePr>
            <a:graphicFrameLocks noGrp="1"/>
          </p:cNvGraphicFramePr>
          <p:nvPr>
            <p:ph type="tbl" sz="quarter" idx="13"/>
            <p:extLst>
              <p:ext uri="{D42A27DB-BD31-4B8C-83A1-F6EECF244321}">
                <p14:modId xmlns:p14="http://schemas.microsoft.com/office/powerpoint/2010/main" val="862036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612239925"/>
                    </a:ext>
                  </a:extLst>
                </a:gridCol>
                <a:gridCol w="1316736">
                  <a:extLst>
                    <a:ext uri="{9D8B030D-6E8A-4147-A177-3AD203B41FA5}">
                      <a16:colId xmlns:a16="http://schemas.microsoft.com/office/drawing/2014/main" val="1017139313"/>
                    </a:ext>
                  </a:extLst>
                </a:gridCol>
                <a:gridCol w="411480">
                  <a:extLst>
                    <a:ext uri="{9D8B030D-6E8A-4147-A177-3AD203B41FA5}">
                      <a16:colId xmlns:a16="http://schemas.microsoft.com/office/drawing/2014/main" val="1574499960"/>
                    </a:ext>
                  </a:extLst>
                </a:gridCol>
                <a:gridCol w="411480">
                  <a:extLst>
                    <a:ext uri="{9D8B030D-6E8A-4147-A177-3AD203B41FA5}">
                      <a16:colId xmlns:a16="http://schemas.microsoft.com/office/drawing/2014/main" val="1572266646"/>
                    </a:ext>
                  </a:extLst>
                </a:gridCol>
                <a:gridCol w="411480">
                  <a:extLst>
                    <a:ext uri="{9D8B030D-6E8A-4147-A177-3AD203B41FA5}">
                      <a16:colId xmlns:a16="http://schemas.microsoft.com/office/drawing/2014/main" val="685030268"/>
                    </a:ext>
                  </a:extLst>
                </a:gridCol>
                <a:gridCol w="411480">
                  <a:extLst>
                    <a:ext uri="{9D8B030D-6E8A-4147-A177-3AD203B41FA5}">
                      <a16:colId xmlns:a16="http://schemas.microsoft.com/office/drawing/2014/main" val="4103075793"/>
                    </a:ext>
                  </a:extLst>
                </a:gridCol>
                <a:gridCol w="411480">
                  <a:extLst>
                    <a:ext uri="{9D8B030D-6E8A-4147-A177-3AD203B41FA5}">
                      <a16:colId xmlns:a16="http://schemas.microsoft.com/office/drawing/2014/main" val="3188546299"/>
                    </a:ext>
                  </a:extLst>
                </a:gridCol>
                <a:gridCol w="411480">
                  <a:extLst>
                    <a:ext uri="{9D8B030D-6E8A-4147-A177-3AD203B41FA5}">
                      <a16:colId xmlns:a16="http://schemas.microsoft.com/office/drawing/2014/main" val="3415815229"/>
                    </a:ext>
                  </a:extLst>
                </a:gridCol>
                <a:gridCol w="576072">
                  <a:extLst>
                    <a:ext uri="{9D8B030D-6E8A-4147-A177-3AD203B41FA5}">
                      <a16:colId xmlns:a16="http://schemas.microsoft.com/office/drawing/2014/main" val="2415981657"/>
                    </a:ext>
                  </a:extLst>
                </a:gridCol>
                <a:gridCol w="411480">
                  <a:extLst>
                    <a:ext uri="{9D8B030D-6E8A-4147-A177-3AD203B41FA5}">
                      <a16:colId xmlns:a16="http://schemas.microsoft.com/office/drawing/2014/main" val="333458078"/>
                    </a:ext>
                  </a:extLst>
                </a:gridCol>
                <a:gridCol w="411480">
                  <a:extLst>
                    <a:ext uri="{9D8B030D-6E8A-4147-A177-3AD203B41FA5}">
                      <a16:colId xmlns:a16="http://schemas.microsoft.com/office/drawing/2014/main" val="3611477126"/>
                    </a:ext>
                  </a:extLst>
                </a:gridCol>
                <a:gridCol w="411480">
                  <a:extLst>
                    <a:ext uri="{9D8B030D-6E8A-4147-A177-3AD203B41FA5}">
                      <a16:colId xmlns:a16="http://schemas.microsoft.com/office/drawing/2014/main" val="1706957229"/>
                    </a:ext>
                  </a:extLst>
                </a:gridCol>
                <a:gridCol w="411480">
                  <a:extLst>
                    <a:ext uri="{9D8B030D-6E8A-4147-A177-3AD203B41FA5}">
                      <a16:colId xmlns:a16="http://schemas.microsoft.com/office/drawing/2014/main" val="134153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4022625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@ADMIRALTYOnline - 2022-09-27 16:02:31</a:t>
                      </a:r>
                      <a:r>
                        <a:rPr kumimoji="0" lang="en-US" sz="1000" b="0" i="0" u="none" strike="noStrike" kern="1200" cap="none" spc="0" normalizeH="0" baseline="0" noProof="0">
                          <a:ln>
                            <a:noFill/>
                          </a:ln>
                          <a:solidFill>
                            <a:prstClr val="black"/>
                          </a:solidFill>
                          <a:effectLst/>
                          <a:uLnTx/>
                          <a:uFillTx/>
                          <a:latin typeface="+mn-lt"/>
                          <a:ea typeface="+mn-ea"/>
                          <a:cs typeface="+mn-cs"/>
                        </a:rPr>
                        <a:t>
 We create a range of digital products, forming our ADMIRALTY Digital Publications, that are designed to bring you simplicity, flexibility and speed to passage planning and navigation.
Explore ADMIRALTY Digital Publications today.
ow.ly/YEo750KUbSG
#ADMIRALTY #Navigation pic.twitter.com/C30pWEUSam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NavToday, NavTomorrow, Government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7.1006 %</a:t>
                      </a:r>
                    </a:p>
                  </a:txBody>
                  <a:tcPr/>
                </a:tc>
                <a:extLst>
                  <a:ext uri="{0D108BD9-81ED-4DB2-BD59-A6C34878D82A}">
                    <a16:rowId xmlns:a16="http://schemas.microsoft.com/office/drawing/2014/main" val="2382609618"/>
                  </a:ext>
                </a:extLst>
              </a:tr>
            </a:tbl>
          </a:graphicData>
        </a:graphic>
      </p:graphicFrame>
      <p:sp>
        <p:nvSpPr>
          <p:cNvPr id="4" name="Text Placeholder 3">
            <a:extLst>
              <a:ext uri="{FF2B5EF4-FFF2-40B4-BE49-F238E27FC236}">
                <a16:creationId xmlns:a16="http://schemas.microsoft.com/office/drawing/2014/main" id="{9ACCACCF-FB26-48F1-AC40-EBF9403DD818}"/>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22278870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042AB-7991-43BF-B799-DD1C02D94228}"/>
              </a:ext>
            </a:extLst>
          </p:cNvPr>
          <p:cNvSpPr>
            <a:spLocks noGrp="1"/>
          </p:cNvSpPr>
          <p:nvPr>
            <p:ph type="title"/>
          </p:nvPr>
        </p:nvSpPr>
        <p:spPr/>
        <p:txBody>
          <a:bodyPr/>
          <a:lstStyle/>
          <a:p>
            <a:r>
              <a:rPr lang="en-US"/>
              <a:t>Twitter Tweet: Least Engagement  | 2 profiles - 1 of 10</a:t>
            </a:r>
          </a:p>
        </p:txBody>
      </p:sp>
      <p:graphicFrame>
        <p:nvGraphicFramePr>
          <p:cNvPr id="5" name="Table Placeholder 4">
            <a:extLst>
              <a:ext uri="{FF2B5EF4-FFF2-40B4-BE49-F238E27FC236}">
                <a16:creationId xmlns:a16="http://schemas.microsoft.com/office/drawing/2014/main" id="{410B94AB-A489-4715-972F-1C57AA300611}"/>
              </a:ext>
            </a:extLst>
          </p:cNvPr>
          <p:cNvGraphicFramePr>
            <a:graphicFrameLocks noGrp="1"/>
          </p:cNvGraphicFramePr>
          <p:nvPr>
            <p:ph type="tbl" sz="quarter" idx="13"/>
            <p:extLst>
              <p:ext uri="{D42A27DB-BD31-4B8C-83A1-F6EECF244321}">
                <p14:modId xmlns:p14="http://schemas.microsoft.com/office/powerpoint/2010/main" val="763543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054354352"/>
                    </a:ext>
                  </a:extLst>
                </a:gridCol>
                <a:gridCol w="1316736">
                  <a:extLst>
                    <a:ext uri="{9D8B030D-6E8A-4147-A177-3AD203B41FA5}">
                      <a16:colId xmlns:a16="http://schemas.microsoft.com/office/drawing/2014/main" val="4219323679"/>
                    </a:ext>
                  </a:extLst>
                </a:gridCol>
                <a:gridCol w="411480">
                  <a:extLst>
                    <a:ext uri="{9D8B030D-6E8A-4147-A177-3AD203B41FA5}">
                      <a16:colId xmlns:a16="http://schemas.microsoft.com/office/drawing/2014/main" val="2305036534"/>
                    </a:ext>
                  </a:extLst>
                </a:gridCol>
                <a:gridCol w="411480">
                  <a:extLst>
                    <a:ext uri="{9D8B030D-6E8A-4147-A177-3AD203B41FA5}">
                      <a16:colId xmlns:a16="http://schemas.microsoft.com/office/drawing/2014/main" val="191869173"/>
                    </a:ext>
                  </a:extLst>
                </a:gridCol>
                <a:gridCol w="411480">
                  <a:extLst>
                    <a:ext uri="{9D8B030D-6E8A-4147-A177-3AD203B41FA5}">
                      <a16:colId xmlns:a16="http://schemas.microsoft.com/office/drawing/2014/main" val="2630598697"/>
                    </a:ext>
                  </a:extLst>
                </a:gridCol>
                <a:gridCol w="411480">
                  <a:extLst>
                    <a:ext uri="{9D8B030D-6E8A-4147-A177-3AD203B41FA5}">
                      <a16:colId xmlns:a16="http://schemas.microsoft.com/office/drawing/2014/main" val="3759336388"/>
                    </a:ext>
                  </a:extLst>
                </a:gridCol>
                <a:gridCol w="411480">
                  <a:extLst>
                    <a:ext uri="{9D8B030D-6E8A-4147-A177-3AD203B41FA5}">
                      <a16:colId xmlns:a16="http://schemas.microsoft.com/office/drawing/2014/main" val="482512209"/>
                    </a:ext>
                  </a:extLst>
                </a:gridCol>
                <a:gridCol w="411480">
                  <a:extLst>
                    <a:ext uri="{9D8B030D-6E8A-4147-A177-3AD203B41FA5}">
                      <a16:colId xmlns:a16="http://schemas.microsoft.com/office/drawing/2014/main" val="437385146"/>
                    </a:ext>
                  </a:extLst>
                </a:gridCol>
                <a:gridCol w="576072">
                  <a:extLst>
                    <a:ext uri="{9D8B030D-6E8A-4147-A177-3AD203B41FA5}">
                      <a16:colId xmlns:a16="http://schemas.microsoft.com/office/drawing/2014/main" val="3615973585"/>
                    </a:ext>
                  </a:extLst>
                </a:gridCol>
                <a:gridCol w="411480">
                  <a:extLst>
                    <a:ext uri="{9D8B030D-6E8A-4147-A177-3AD203B41FA5}">
                      <a16:colId xmlns:a16="http://schemas.microsoft.com/office/drawing/2014/main" val="3502005301"/>
                    </a:ext>
                  </a:extLst>
                </a:gridCol>
                <a:gridCol w="411480">
                  <a:extLst>
                    <a:ext uri="{9D8B030D-6E8A-4147-A177-3AD203B41FA5}">
                      <a16:colId xmlns:a16="http://schemas.microsoft.com/office/drawing/2014/main" val="3872661948"/>
                    </a:ext>
                  </a:extLst>
                </a:gridCol>
                <a:gridCol w="411480">
                  <a:extLst>
                    <a:ext uri="{9D8B030D-6E8A-4147-A177-3AD203B41FA5}">
                      <a16:colId xmlns:a16="http://schemas.microsoft.com/office/drawing/2014/main" val="575600939"/>
                    </a:ext>
                  </a:extLst>
                </a:gridCol>
                <a:gridCol w="411480">
                  <a:extLst>
                    <a:ext uri="{9D8B030D-6E8A-4147-A177-3AD203B41FA5}">
                      <a16:colId xmlns:a16="http://schemas.microsoft.com/office/drawing/2014/main" val="4160801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672166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@ADMIRALTYOnline - 2022-01-13 10:30:02</a:t>
                      </a:r>
                      <a:r>
                        <a:rPr kumimoji="0" lang="en-US" sz="1000" b="0" i="0" u="none" strike="noStrike" kern="1200" cap="none" spc="0" normalizeH="0" baseline="0" noProof="0">
                          <a:ln>
                            <a:noFill/>
                          </a:ln>
                          <a:solidFill>
                            <a:prstClr val="black"/>
                          </a:solidFill>
                          <a:effectLst/>
                          <a:uLnTx/>
                          <a:uFillTx/>
                          <a:latin typeface="+mn-lt"/>
                          <a:ea typeface="+mn-ea"/>
                          <a:cs typeface="+mn-cs"/>
                        </a:rPr>
                        <a:t>
 Following on from our previous #LISW21 blog, UKHO’s Tom Mellor explores how marine data is a vital asset to help the changing shipping industry embrace #digitalisation, and the potential future of autonomous vessels and navigation.
Read more: my.admiralty.co.uk/4u54DNCouFkd pic.twitter.com/w2cx3dhATf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NavTomorrow, Government, Awards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0.6601 %</a:t>
                      </a:r>
                    </a:p>
                  </a:txBody>
                  <a:tcPr/>
                </a:tc>
                <a:extLst>
                  <a:ext uri="{0D108BD9-81ED-4DB2-BD59-A6C34878D82A}">
                    <a16:rowId xmlns:a16="http://schemas.microsoft.com/office/drawing/2014/main" val="4158145423"/>
                  </a:ext>
                </a:extLst>
              </a:tr>
            </a:tbl>
          </a:graphicData>
        </a:graphic>
      </p:graphicFrame>
      <p:sp>
        <p:nvSpPr>
          <p:cNvPr id="4" name="Text Placeholder 3">
            <a:extLst>
              <a:ext uri="{FF2B5EF4-FFF2-40B4-BE49-F238E27FC236}">
                <a16:creationId xmlns:a16="http://schemas.microsoft.com/office/drawing/2014/main" id="{7783F076-341D-4821-9DBE-1F77B359C9FB}"/>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30852291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D968B-520D-4DC7-A615-AB3C73492A27}"/>
              </a:ext>
            </a:extLst>
          </p:cNvPr>
          <p:cNvSpPr>
            <a:spLocks noGrp="1"/>
          </p:cNvSpPr>
          <p:nvPr>
            <p:ph type="title"/>
          </p:nvPr>
        </p:nvSpPr>
        <p:spPr/>
        <p:txBody>
          <a:bodyPr/>
          <a:lstStyle/>
          <a:p>
            <a:r>
              <a:rPr lang="en-US"/>
              <a:t>Twitter Tweet: Least Engagement  | 2 profiles - 2 of 10</a:t>
            </a:r>
          </a:p>
        </p:txBody>
      </p:sp>
      <p:graphicFrame>
        <p:nvGraphicFramePr>
          <p:cNvPr id="5" name="Table Placeholder 4">
            <a:extLst>
              <a:ext uri="{FF2B5EF4-FFF2-40B4-BE49-F238E27FC236}">
                <a16:creationId xmlns:a16="http://schemas.microsoft.com/office/drawing/2014/main" id="{AF1DC897-D2D9-48B5-8B13-69E98E81DD11}"/>
              </a:ext>
            </a:extLst>
          </p:cNvPr>
          <p:cNvGraphicFramePr>
            <a:graphicFrameLocks noGrp="1"/>
          </p:cNvGraphicFramePr>
          <p:nvPr>
            <p:ph type="tbl" sz="quarter" idx="13"/>
            <p:extLst>
              <p:ext uri="{D42A27DB-BD31-4B8C-83A1-F6EECF244321}">
                <p14:modId xmlns:p14="http://schemas.microsoft.com/office/powerpoint/2010/main" val="1665828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11769549"/>
                    </a:ext>
                  </a:extLst>
                </a:gridCol>
                <a:gridCol w="1316736">
                  <a:extLst>
                    <a:ext uri="{9D8B030D-6E8A-4147-A177-3AD203B41FA5}">
                      <a16:colId xmlns:a16="http://schemas.microsoft.com/office/drawing/2014/main" val="2149520077"/>
                    </a:ext>
                  </a:extLst>
                </a:gridCol>
                <a:gridCol w="411480">
                  <a:extLst>
                    <a:ext uri="{9D8B030D-6E8A-4147-A177-3AD203B41FA5}">
                      <a16:colId xmlns:a16="http://schemas.microsoft.com/office/drawing/2014/main" val="410346325"/>
                    </a:ext>
                  </a:extLst>
                </a:gridCol>
                <a:gridCol w="411480">
                  <a:extLst>
                    <a:ext uri="{9D8B030D-6E8A-4147-A177-3AD203B41FA5}">
                      <a16:colId xmlns:a16="http://schemas.microsoft.com/office/drawing/2014/main" val="553818671"/>
                    </a:ext>
                  </a:extLst>
                </a:gridCol>
                <a:gridCol w="411480">
                  <a:extLst>
                    <a:ext uri="{9D8B030D-6E8A-4147-A177-3AD203B41FA5}">
                      <a16:colId xmlns:a16="http://schemas.microsoft.com/office/drawing/2014/main" val="3204232409"/>
                    </a:ext>
                  </a:extLst>
                </a:gridCol>
                <a:gridCol w="411480">
                  <a:extLst>
                    <a:ext uri="{9D8B030D-6E8A-4147-A177-3AD203B41FA5}">
                      <a16:colId xmlns:a16="http://schemas.microsoft.com/office/drawing/2014/main" val="4050076030"/>
                    </a:ext>
                  </a:extLst>
                </a:gridCol>
                <a:gridCol w="411480">
                  <a:extLst>
                    <a:ext uri="{9D8B030D-6E8A-4147-A177-3AD203B41FA5}">
                      <a16:colId xmlns:a16="http://schemas.microsoft.com/office/drawing/2014/main" val="1430405068"/>
                    </a:ext>
                  </a:extLst>
                </a:gridCol>
                <a:gridCol w="411480">
                  <a:extLst>
                    <a:ext uri="{9D8B030D-6E8A-4147-A177-3AD203B41FA5}">
                      <a16:colId xmlns:a16="http://schemas.microsoft.com/office/drawing/2014/main" val="1012325530"/>
                    </a:ext>
                  </a:extLst>
                </a:gridCol>
                <a:gridCol w="576072">
                  <a:extLst>
                    <a:ext uri="{9D8B030D-6E8A-4147-A177-3AD203B41FA5}">
                      <a16:colId xmlns:a16="http://schemas.microsoft.com/office/drawing/2014/main" val="3951611542"/>
                    </a:ext>
                  </a:extLst>
                </a:gridCol>
                <a:gridCol w="411480">
                  <a:extLst>
                    <a:ext uri="{9D8B030D-6E8A-4147-A177-3AD203B41FA5}">
                      <a16:colId xmlns:a16="http://schemas.microsoft.com/office/drawing/2014/main" val="1352782260"/>
                    </a:ext>
                  </a:extLst>
                </a:gridCol>
                <a:gridCol w="411480">
                  <a:extLst>
                    <a:ext uri="{9D8B030D-6E8A-4147-A177-3AD203B41FA5}">
                      <a16:colId xmlns:a16="http://schemas.microsoft.com/office/drawing/2014/main" val="1888057366"/>
                    </a:ext>
                  </a:extLst>
                </a:gridCol>
                <a:gridCol w="411480">
                  <a:extLst>
                    <a:ext uri="{9D8B030D-6E8A-4147-A177-3AD203B41FA5}">
                      <a16:colId xmlns:a16="http://schemas.microsoft.com/office/drawing/2014/main" val="274569608"/>
                    </a:ext>
                  </a:extLst>
                </a:gridCol>
                <a:gridCol w="411480">
                  <a:extLst>
                    <a:ext uri="{9D8B030D-6E8A-4147-A177-3AD203B41FA5}">
                      <a16:colId xmlns:a16="http://schemas.microsoft.com/office/drawing/2014/main" val="1195246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653693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@ADMIRALTYOnline - 2022-12-22 10:01:54</a:t>
                      </a:r>
                      <a:r>
                        <a:rPr kumimoji="0" lang="en-US" sz="1000" b="0" i="0" u="none" strike="noStrike" kern="1200" cap="none" spc="0" normalizeH="0" baseline="0" noProof="0">
                          <a:ln>
                            <a:noFill/>
                          </a:ln>
                          <a:solidFill>
                            <a:prstClr val="black"/>
                          </a:solidFill>
                          <a:effectLst/>
                          <a:uLnTx/>
                          <a:uFillTx/>
                          <a:latin typeface="+mn-lt"/>
                          <a:ea typeface="+mn-ea"/>
                          <a:cs typeface="+mn-cs"/>
                        </a:rPr>
                        <a:t>
 Our Customer Services team will not be available on 24, 25 and 31 December 2022 and 1 January 2023. Emergency permits will still be available.
Normal hours will resume on Monday 26 to Friday 30 December 2022, and Monday 2 to Friday 6 January 2023. 
ow.ly/AlrX50M9bqe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0.6711 %</a:t>
                      </a:r>
                    </a:p>
                  </a:txBody>
                  <a:tcPr/>
                </a:tc>
                <a:extLst>
                  <a:ext uri="{0D108BD9-81ED-4DB2-BD59-A6C34878D82A}">
                    <a16:rowId xmlns:a16="http://schemas.microsoft.com/office/drawing/2014/main" val="1775913846"/>
                  </a:ext>
                </a:extLst>
              </a:tr>
            </a:tbl>
          </a:graphicData>
        </a:graphic>
      </p:graphicFrame>
      <p:sp>
        <p:nvSpPr>
          <p:cNvPr id="4" name="Text Placeholder 3">
            <a:extLst>
              <a:ext uri="{FF2B5EF4-FFF2-40B4-BE49-F238E27FC236}">
                <a16:creationId xmlns:a16="http://schemas.microsoft.com/office/drawing/2014/main" id="{C9749B96-14F8-47F0-8077-643343A87A60}"/>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203450167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BD5D6-F531-4720-B567-8B92E8C9885D}"/>
              </a:ext>
            </a:extLst>
          </p:cNvPr>
          <p:cNvSpPr>
            <a:spLocks noGrp="1"/>
          </p:cNvSpPr>
          <p:nvPr>
            <p:ph type="title"/>
          </p:nvPr>
        </p:nvSpPr>
        <p:spPr/>
        <p:txBody>
          <a:bodyPr/>
          <a:lstStyle/>
          <a:p>
            <a:r>
              <a:rPr lang="en-US"/>
              <a:t>Twitter Tweet: Least Engagement  | 2 profiles - 3 of 10</a:t>
            </a:r>
          </a:p>
        </p:txBody>
      </p:sp>
      <p:graphicFrame>
        <p:nvGraphicFramePr>
          <p:cNvPr id="5" name="Table Placeholder 4">
            <a:extLst>
              <a:ext uri="{FF2B5EF4-FFF2-40B4-BE49-F238E27FC236}">
                <a16:creationId xmlns:a16="http://schemas.microsoft.com/office/drawing/2014/main" id="{5621D5A5-DE86-4B60-A056-860CA89F79AD}"/>
              </a:ext>
            </a:extLst>
          </p:cNvPr>
          <p:cNvGraphicFramePr>
            <a:graphicFrameLocks noGrp="1"/>
          </p:cNvGraphicFramePr>
          <p:nvPr>
            <p:ph type="tbl" sz="quarter" idx="13"/>
            <p:extLst>
              <p:ext uri="{D42A27DB-BD31-4B8C-83A1-F6EECF244321}">
                <p14:modId xmlns:p14="http://schemas.microsoft.com/office/powerpoint/2010/main" val="1847522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728040720"/>
                    </a:ext>
                  </a:extLst>
                </a:gridCol>
                <a:gridCol w="1316736">
                  <a:extLst>
                    <a:ext uri="{9D8B030D-6E8A-4147-A177-3AD203B41FA5}">
                      <a16:colId xmlns:a16="http://schemas.microsoft.com/office/drawing/2014/main" val="3338710670"/>
                    </a:ext>
                  </a:extLst>
                </a:gridCol>
                <a:gridCol w="411480">
                  <a:extLst>
                    <a:ext uri="{9D8B030D-6E8A-4147-A177-3AD203B41FA5}">
                      <a16:colId xmlns:a16="http://schemas.microsoft.com/office/drawing/2014/main" val="3085753285"/>
                    </a:ext>
                  </a:extLst>
                </a:gridCol>
                <a:gridCol w="411480">
                  <a:extLst>
                    <a:ext uri="{9D8B030D-6E8A-4147-A177-3AD203B41FA5}">
                      <a16:colId xmlns:a16="http://schemas.microsoft.com/office/drawing/2014/main" val="2945111463"/>
                    </a:ext>
                  </a:extLst>
                </a:gridCol>
                <a:gridCol w="411480">
                  <a:extLst>
                    <a:ext uri="{9D8B030D-6E8A-4147-A177-3AD203B41FA5}">
                      <a16:colId xmlns:a16="http://schemas.microsoft.com/office/drawing/2014/main" val="2721838191"/>
                    </a:ext>
                  </a:extLst>
                </a:gridCol>
                <a:gridCol w="411480">
                  <a:extLst>
                    <a:ext uri="{9D8B030D-6E8A-4147-A177-3AD203B41FA5}">
                      <a16:colId xmlns:a16="http://schemas.microsoft.com/office/drawing/2014/main" val="1939481272"/>
                    </a:ext>
                  </a:extLst>
                </a:gridCol>
                <a:gridCol w="411480">
                  <a:extLst>
                    <a:ext uri="{9D8B030D-6E8A-4147-A177-3AD203B41FA5}">
                      <a16:colId xmlns:a16="http://schemas.microsoft.com/office/drawing/2014/main" val="356954014"/>
                    </a:ext>
                  </a:extLst>
                </a:gridCol>
                <a:gridCol w="411480">
                  <a:extLst>
                    <a:ext uri="{9D8B030D-6E8A-4147-A177-3AD203B41FA5}">
                      <a16:colId xmlns:a16="http://schemas.microsoft.com/office/drawing/2014/main" val="1231824740"/>
                    </a:ext>
                  </a:extLst>
                </a:gridCol>
                <a:gridCol w="576072">
                  <a:extLst>
                    <a:ext uri="{9D8B030D-6E8A-4147-A177-3AD203B41FA5}">
                      <a16:colId xmlns:a16="http://schemas.microsoft.com/office/drawing/2014/main" val="1203353284"/>
                    </a:ext>
                  </a:extLst>
                </a:gridCol>
                <a:gridCol w="411480">
                  <a:extLst>
                    <a:ext uri="{9D8B030D-6E8A-4147-A177-3AD203B41FA5}">
                      <a16:colId xmlns:a16="http://schemas.microsoft.com/office/drawing/2014/main" val="1560462449"/>
                    </a:ext>
                  </a:extLst>
                </a:gridCol>
                <a:gridCol w="411480">
                  <a:extLst>
                    <a:ext uri="{9D8B030D-6E8A-4147-A177-3AD203B41FA5}">
                      <a16:colId xmlns:a16="http://schemas.microsoft.com/office/drawing/2014/main" val="2777855187"/>
                    </a:ext>
                  </a:extLst>
                </a:gridCol>
                <a:gridCol w="411480">
                  <a:extLst>
                    <a:ext uri="{9D8B030D-6E8A-4147-A177-3AD203B41FA5}">
                      <a16:colId xmlns:a16="http://schemas.microsoft.com/office/drawing/2014/main" val="3866796094"/>
                    </a:ext>
                  </a:extLst>
                </a:gridCol>
                <a:gridCol w="411480">
                  <a:extLst>
                    <a:ext uri="{9D8B030D-6E8A-4147-A177-3AD203B41FA5}">
                      <a16:colId xmlns:a16="http://schemas.microsoft.com/office/drawing/2014/main" val="1589912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4071037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@ADMIRALTYOnline - 2022-01-21 09:00:00</a:t>
                      </a:r>
                      <a:r>
                        <a:rPr kumimoji="0" lang="en-US" sz="1000" b="0" i="0" u="none" strike="noStrike" kern="1200" cap="none" spc="0" normalizeH="0" baseline="0" noProof="0">
                          <a:ln>
                            <a:noFill/>
                          </a:ln>
                          <a:solidFill>
                            <a:prstClr val="black"/>
                          </a:solidFill>
                          <a:effectLst/>
                          <a:uLnTx/>
                          <a:uFillTx/>
                          <a:latin typeface="+mn-lt"/>
                          <a:ea typeface="+mn-ea"/>
                          <a:cs typeface="+mn-cs"/>
                        </a:rPr>
                        <a:t>
 Available on the ADMIRALTY Marine Data Portal experts from @UKHO have created the ADMIRALTY Global Mangrove Data Set.
Providing high resolution, up-to-date, accurate information on mangrove presence to mariners. 
Find out more: my.admiralty.co.uk/Cgmk4G4vTo33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Blue Economy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0.7223 %</a:t>
                      </a:r>
                    </a:p>
                  </a:txBody>
                  <a:tcPr/>
                </a:tc>
                <a:extLst>
                  <a:ext uri="{0D108BD9-81ED-4DB2-BD59-A6C34878D82A}">
                    <a16:rowId xmlns:a16="http://schemas.microsoft.com/office/drawing/2014/main" val="1535823277"/>
                  </a:ext>
                </a:extLst>
              </a:tr>
            </a:tbl>
          </a:graphicData>
        </a:graphic>
      </p:graphicFrame>
      <p:sp>
        <p:nvSpPr>
          <p:cNvPr id="4" name="Text Placeholder 3">
            <a:extLst>
              <a:ext uri="{FF2B5EF4-FFF2-40B4-BE49-F238E27FC236}">
                <a16:creationId xmlns:a16="http://schemas.microsoft.com/office/drawing/2014/main" id="{E586D420-CFA9-483E-8F45-9A7C5A12F78F}"/>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17754342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3F624-542B-4FC8-88DB-8490C71DC451}"/>
              </a:ext>
            </a:extLst>
          </p:cNvPr>
          <p:cNvSpPr>
            <a:spLocks noGrp="1"/>
          </p:cNvSpPr>
          <p:nvPr>
            <p:ph type="title"/>
          </p:nvPr>
        </p:nvSpPr>
        <p:spPr/>
        <p:txBody>
          <a:bodyPr/>
          <a:lstStyle/>
          <a:p>
            <a:r>
              <a:rPr lang="en-US"/>
              <a:t>Twitter Tweet: Least Engagement  | 2 profiles - 4 of 10</a:t>
            </a:r>
          </a:p>
        </p:txBody>
      </p:sp>
      <p:graphicFrame>
        <p:nvGraphicFramePr>
          <p:cNvPr id="5" name="Table Placeholder 4">
            <a:extLst>
              <a:ext uri="{FF2B5EF4-FFF2-40B4-BE49-F238E27FC236}">
                <a16:creationId xmlns:a16="http://schemas.microsoft.com/office/drawing/2014/main" id="{418D49DD-3012-4BFE-8AB1-3F7264EED1EA}"/>
              </a:ext>
            </a:extLst>
          </p:cNvPr>
          <p:cNvGraphicFramePr>
            <a:graphicFrameLocks noGrp="1"/>
          </p:cNvGraphicFramePr>
          <p:nvPr>
            <p:ph type="tbl" sz="quarter" idx="13"/>
            <p:extLst>
              <p:ext uri="{D42A27DB-BD31-4B8C-83A1-F6EECF244321}">
                <p14:modId xmlns:p14="http://schemas.microsoft.com/office/powerpoint/2010/main" val="3482953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731499438"/>
                    </a:ext>
                  </a:extLst>
                </a:gridCol>
                <a:gridCol w="1316736">
                  <a:extLst>
                    <a:ext uri="{9D8B030D-6E8A-4147-A177-3AD203B41FA5}">
                      <a16:colId xmlns:a16="http://schemas.microsoft.com/office/drawing/2014/main" val="2409369714"/>
                    </a:ext>
                  </a:extLst>
                </a:gridCol>
                <a:gridCol w="411480">
                  <a:extLst>
                    <a:ext uri="{9D8B030D-6E8A-4147-A177-3AD203B41FA5}">
                      <a16:colId xmlns:a16="http://schemas.microsoft.com/office/drawing/2014/main" val="3368821337"/>
                    </a:ext>
                  </a:extLst>
                </a:gridCol>
                <a:gridCol w="411480">
                  <a:extLst>
                    <a:ext uri="{9D8B030D-6E8A-4147-A177-3AD203B41FA5}">
                      <a16:colId xmlns:a16="http://schemas.microsoft.com/office/drawing/2014/main" val="870053807"/>
                    </a:ext>
                  </a:extLst>
                </a:gridCol>
                <a:gridCol w="411480">
                  <a:extLst>
                    <a:ext uri="{9D8B030D-6E8A-4147-A177-3AD203B41FA5}">
                      <a16:colId xmlns:a16="http://schemas.microsoft.com/office/drawing/2014/main" val="1746357141"/>
                    </a:ext>
                  </a:extLst>
                </a:gridCol>
                <a:gridCol w="411480">
                  <a:extLst>
                    <a:ext uri="{9D8B030D-6E8A-4147-A177-3AD203B41FA5}">
                      <a16:colId xmlns:a16="http://schemas.microsoft.com/office/drawing/2014/main" val="2473009596"/>
                    </a:ext>
                  </a:extLst>
                </a:gridCol>
                <a:gridCol w="411480">
                  <a:extLst>
                    <a:ext uri="{9D8B030D-6E8A-4147-A177-3AD203B41FA5}">
                      <a16:colId xmlns:a16="http://schemas.microsoft.com/office/drawing/2014/main" val="131965414"/>
                    </a:ext>
                  </a:extLst>
                </a:gridCol>
                <a:gridCol w="411480">
                  <a:extLst>
                    <a:ext uri="{9D8B030D-6E8A-4147-A177-3AD203B41FA5}">
                      <a16:colId xmlns:a16="http://schemas.microsoft.com/office/drawing/2014/main" val="1006938974"/>
                    </a:ext>
                  </a:extLst>
                </a:gridCol>
                <a:gridCol w="576072">
                  <a:extLst>
                    <a:ext uri="{9D8B030D-6E8A-4147-A177-3AD203B41FA5}">
                      <a16:colId xmlns:a16="http://schemas.microsoft.com/office/drawing/2014/main" val="1754519542"/>
                    </a:ext>
                  </a:extLst>
                </a:gridCol>
                <a:gridCol w="411480">
                  <a:extLst>
                    <a:ext uri="{9D8B030D-6E8A-4147-A177-3AD203B41FA5}">
                      <a16:colId xmlns:a16="http://schemas.microsoft.com/office/drawing/2014/main" val="2436866635"/>
                    </a:ext>
                  </a:extLst>
                </a:gridCol>
                <a:gridCol w="411480">
                  <a:extLst>
                    <a:ext uri="{9D8B030D-6E8A-4147-A177-3AD203B41FA5}">
                      <a16:colId xmlns:a16="http://schemas.microsoft.com/office/drawing/2014/main" val="3869471905"/>
                    </a:ext>
                  </a:extLst>
                </a:gridCol>
                <a:gridCol w="411480">
                  <a:extLst>
                    <a:ext uri="{9D8B030D-6E8A-4147-A177-3AD203B41FA5}">
                      <a16:colId xmlns:a16="http://schemas.microsoft.com/office/drawing/2014/main" val="2747880073"/>
                    </a:ext>
                  </a:extLst>
                </a:gridCol>
                <a:gridCol w="411480">
                  <a:extLst>
                    <a:ext uri="{9D8B030D-6E8A-4147-A177-3AD203B41FA5}">
                      <a16:colId xmlns:a16="http://schemas.microsoft.com/office/drawing/2014/main" val="2903607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815054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@ADMIRALTYOnline - 2022-11-29 16:03:38</a:t>
                      </a:r>
                      <a:r>
                        <a:rPr kumimoji="0" lang="en-US" sz="1000" b="0" i="0" u="none" strike="noStrike" kern="1200" cap="none" spc="0" normalizeH="0" baseline="0" noProof="0">
                          <a:ln>
                            <a:noFill/>
                          </a:ln>
                          <a:solidFill>
                            <a:prstClr val="black"/>
                          </a:solidFill>
                          <a:effectLst/>
                          <a:uLnTx/>
                          <a:uFillTx/>
                          <a:latin typeface="+mn-lt"/>
                          <a:ea typeface="+mn-ea"/>
                          <a:cs typeface="+mn-cs"/>
                        </a:rPr>
                        <a:t>
 The ADMIRALTY Vector Chart Service is used in 90% of digital navigation, making it the world’s leading official digital chart service. We equip mariners with powerful decision-making tools, enhancing SOLAS and optimising vessel operations. 
Find out more: ow.ly/TOfY50LPSr1 pic.twitter.com/AGtuylyYm8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NavToday, NavTomorrow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1.0870 %</a:t>
                      </a:r>
                    </a:p>
                  </a:txBody>
                  <a:tcPr/>
                </a:tc>
                <a:extLst>
                  <a:ext uri="{0D108BD9-81ED-4DB2-BD59-A6C34878D82A}">
                    <a16:rowId xmlns:a16="http://schemas.microsoft.com/office/drawing/2014/main" val="1847738192"/>
                  </a:ext>
                </a:extLst>
              </a:tr>
            </a:tbl>
          </a:graphicData>
        </a:graphic>
      </p:graphicFrame>
      <p:sp>
        <p:nvSpPr>
          <p:cNvPr id="4" name="Text Placeholder 3">
            <a:extLst>
              <a:ext uri="{FF2B5EF4-FFF2-40B4-BE49-F238E27FC236}">
                <a16:creationId xmlns:a16="http://schemas.microsoft.com/office/drawing/2014/main" id="{9E077BF6-BDD4-49AB-8460-ACF41DA7A8A3}"/>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18083612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BBA65-BE21-4F6C-8122-EE976E3E8B20}"/>
              </a:ext>
            </a:extLst>
          </p:cNvPr>
          <p:cNvSpPr>
            <a:spLocks noGrp="1"/>
          </p:cNvSpPr>
          <p:nvPr>
            <p:ph type="title"/>
          </p:nvPr>
        </p:nvSpPr>
        <p:spPr/>
        <p:txBody>
          <a:bodyPr/>
          <a:lstStyle/>
          <a:p>
            <a:r>
              <a:rPr lang="en-US"/>
              <a:t>Twitter Tweet: Least Engagement  | 2 profiles - 5 of 10</a:t>
            </a:r>
          </a:p>
        </p:txBody>
      </p:sp>
      <p:graphicFrame>
        <p:nvGraphicFramePr>
          <p:cNvPr id="5" name="Table Placeholder 4">
            <a:extLst>
              <a:ext uri="{FF2B5EF4-FFF2-40B4-BE49-F238E27FC236}">
                <a16:creationId xmlns:a16="http://schemas.microsoft.com/office/drawing/2014/main" id="{3982AB43-DDD1-44F7-801A-50ADA7923AF8}"/>
              </a:ext>
            </a:extLst>
          </p:cNvPr>
          <p:cNvGraphicFramePr>
            <a:graphicFrameLocks noGrp="1"/>
          </p:cNvGraphicFramePr>
          <p:nvPr>
            <p:ph type="tbl" sz="quarter" idx="13"/>
            <p:extLst>
              <p:ext uri="{D42A27DB-BD31-4B8C-83A1-F6EECF244321}">
                <p14:modId xmlns:p14="http://schemas.microsoft.com/office/powerpoint/2010/main" val="3506115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956473686"/>
                    </a:ext>
                  </a:extLst>
                </a:gridCol>
                <a:gridCol w="1316736">
                  <a:extLst>
                    <a:ext uri="{9D8B030D-6E8A-4147-A177-3AD203B41FA5}">
                      <a16:colId xmlns:a16="http://schemas.microsoft.com/office/drawing/2014/main" val="2452197097"/>
                    </a:ext>
                  </a:extLst>
                </a:gridCol>
                <a:gridCol w="411480">
                  <a:extLst>
                    <a:ext uri="{9D8B030D-6E8A-4147-A177-3AD203B41FA5}">
                      <a16:colId xmlns:a16="http://schemas.microsoft.com/office/drawing/2014/main" val="2959657693"/>
                    </a:ext>
                  </a:extLst>
                </a:gridCol>
                <a:gridCol w="411480">
                  <a:extLst>
                    <a:ext uri="{9D8B030D-6E8A-4147-A177-3AD203B41FA5}">
                      <a16:colId xmlns:a16="http://schemas.microsoft.com/office/drawing/2014/main" val="613504931"/>
                    </a:ext>
                  </a:extLst>
                </a:gridCol>
                <a:gridCol w="411480">
                  <a:extLst>
                    <a:ext uri="{9D8B030D-6E8A-4147-A177-3AD203B41FA5}">
                      <a16:colId xmlns:a16="http://schemas.microsoft.com/office/drawing/2014/main" val="2429958644"/>
                    </a:ext>
                  </a:extLst>
                </a:gridCol>
                <a:gridCol w="411480">
                  <a:extLst>
                    <a:ext uri="{9D8B030D-6E8A-4147-A177-3AD203B41FA5}">
                      <a16:colId xmlns:a16="http://schemas.microsoft.com/office/drawing/2014/main" val="3425205193"/>
                    </a:ext>
                  </a:extLst>
                </a:gridCol>
                <a:gridCol w="411480">
                  <a:extLst>
                    <a:ext uri="{9D8B030D-6E8A-4147-A177-3AD203B41FA5}">
                      <a16:colId xmlns:a16="http://schemas.microsoft.com/office/drawing/2014/main" val="2609178001"/>
                    </a:ext>
                  </a:extLst>
                </a:gridCol>
                <a:gridCol w="411480">
                  <a:extLst>
                    <a:ext uri="{9D8B030D-6E8A-4147-A177-3AD203B41FA5}">
                      <a16:colId xmlns:a16="http://schemas.microsoft.com/office/drawing/2014/main" val="3669438034"/>
                    </a:ext>
                  </a:extLst>
                </a:gridCol>
                <a:gridCol w="576072">
                  <a:extLst>
                    <a:ext uri="{9D8B030D-6E8A-4147-A177-3AD203B41FA5}">
                      <a16:colId xmlns:a16="http://schemas.microsoft.com/office/drawing/2014/main" val="1244301404"/>
                    </a:ext>
                  </a:extLst>
                </a:gridCol>
                <a:gridCol w="411480">
                  <a:extLst>
                    <a:ext uri="{9D8B030D-6E8A-4147-A177-3AD203B41FA5}">
                      <a16:colId xmlns:a16="http://schemas.microsoft.com/office/drawing/2014/main" val="1212113859"/>
                    </a:ext>
                  </a:extLst>
                </a:gridCol>
                <a:gridCol w="411480">
                  <a:extLst>
                    <a:ext uri="{9D8B030D-6E8A-4147-A177-3AD203B41FA5}">
                      <a16:colId xmlns:a16="http://schemas.microsoft.com/office/drawing/2014/main" val="1028614550"/>
                    </a:ext>
                  </a:extLst>
                </a:gridCol>
                <a:gridCol w="411480">
                  <a:extLst>
                    <a:ext uri="{9D8B030D-6E8A-4147-A177-3AD203B41FA5}">
                      <a16:colId xmlns:a16="http://schemas.microsoft.com/office/drawing/2014/main" val="1680849929"/>
                    </a:ext>
                  </a:extLst>
                </a:gridCol>
                <a:gridCol w="411480">
                  <a:extLst>
                    <a:ext uri="{9D8B030D-6E8A-4147-A177-3AD203B41FA5}">
                      <a16:colId xmlns:a16="http://schemas.microsoft.com/office/drawing/2014/main" val="3943077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773004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@ADMIRALTYOnline - 2022-09-05 11:02:03</a:t>
                      </a:r>
                      <a:r>
                        <a:rPr kumimoji="0" lang="en-US" sz="1000" b="0" i="0" u="none" strike="noStrike" kern="1200" cap="none" spc="0" normalizeH="0" baseline="0" noProof="0">
                          <a:ln>
                            <a:noFill/>
                          </a:ln>
                          <a:solidFill>
                            <a:prstClr val="black"/>
                          </a:solidFill>
                          <a:effectLst/>
                          <a:uLnTx/>
                          <a:uFillTx/>
                          <a:latin typeface="+mn-lt"/>
                          <a:ea typeface="+mn-ea"/>
                          <a:cs typeface="+mn-cs"/>
                        </a:rPr>
                        <a:t>
 This week is @SMMfair and we’re looking forward to hosting our in-person seminars.
We'll discuss the development of new data standards and technologies that support safe navigation for autonomous shipping.
Register now:  ow.ly/ooKU50KySg0
#CelebrateSMM #MaritimeFuture pic.twitter.com/PIpFA4rSc7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NavTomorrow, 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1.1050 %</a:t>
                      </a:r>
                    </a:p>
                  </a:txBody>
                  <a:tcPr/>
                </a:tc>
                <a:extLst>
                  <a:ext uri="{0D108BD9-81ED-4DB2-BD59-A6C34878D82A}">
                    <a16:rowId xmlns:a16="http://schemas.microsoft.com/office/drawing/2014/main" val="2958494905"/>
                  </a:ext>
                </a:extLst>
              </a:tr>
            </a:tbl>
          </a:graphicData>
        </a:graphic>
      </p:graphicFrame>
      <p:sp>
        <p:nvSpPr>
          <p:cNvPr id="4" name="Text Placeholder 3">
            <a:extLst>
              <a:ext uri="{FF2B5EF4-FFF2-40B4-BE49-F238E27FC236}">
                <a16:creationId xmlns:a16="http://schemas.microsoft.com/office/drawing/2014/main" id="{B05F033F-C86F-4DCA-9881-4E336053EF9E}"/>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17781552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1F610-42B1-4768-AF49-48123436F3DF}"/>
              </a:ext>
            </a:extLst>
          </p:cNvPr>
          <p:cNvSpPr>
            <a:spLocks noGrp="1"/>
          </p:cNvSpPr>
          <p:nvPr>
            <p:ph type="title"/>
          </p:nvPr>
        </p:nvSpPr>
        <p:spPr/>
        <p:txBody>
          <a:bodyPr/>
          <a:lstStyle/>
          <a:p>
            <a:r>
              <a:rPr lang="en-US"/>
              <a:t>Twitter Tweet: Least Engagement  | 2 profiles - 6 of 10</a:t>
            </a:r>
          </a:p>
        </p:txBody>
      </p:sp>
      <p:graphicFrame>
        <p:nvGraphicFramePr>
          <p:cNvPr id="5" name="Table Placeholder 4">
            <a:extLst>
              <a:ext uri="{FF2B5EF4-FFF2-40B4-BE49-F238E27FC236}">
                <a16:creationId xmlns:a16="http://schemas.microsoft.com/office/drawing/2014/main" id="{7D634623-1C3E-43B6-BF43-E3C6273F883D}"/>
              </a:ext>
            </a:extLst>
          </p:cNvPr>
          <p:cNvGraphicFramePr>
            <a:graphicFrameLocks noGrp="1"/>
          </p:cNvGraphicFramePr>
          <p:nvPr>
            <p:ph type="tbl" sz="quarter" idx="13"/>
            <p:extLst>
              <p:ext uri="{D42A27DB-BD31-4B8C-83A1-F6EECF244321}">
                <p14:modId xmlns:p14="http://schemas.microsoft.com/office/powerpoint/2010/main" val="2847457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257824725"/>
                    </a:ext>
                  </a:extLst>
                </a:gridCol>
                <a:gridCol w="1316736">
                  <a:extLst>
                    <a:ext uri="{9D8B030D-6E8A-4147-A177-3AD203B41FA5}">
                      <a16:colId xmlns:a16="http://schemas.microsoft.com/office/drawing/2014/main" val="1175358597"/>
                    </a:ext>
                  </a:extLst>
                </a:gridCol>
                <a:gridCol w="411480">
                  <a:extLst>
                    <a:ext uri="{9D8B030D-6E8A-4147-A177-3AD203B41FA5}">
                      <a16:colId xmlns:a16="http://schemas.microsoft.com/office/drawing/2014/main" val="1394846337"/>
                    </a:ext>
                  </a:extLst>
                </a:gridCol>
                <a:gridCol w="411480">
                  <a:extLst>
                    <a:ext uri="{9D8B030D-6E8A-4147-A177-3AD203B41FA5}">
                      <a16:colId xmlns:a16="http://schemas.microsoft.com/office/drawing/2014/main" val="2829929648"/>
                    </a:ext>
                  </a:extLst>
                </a:gridCol>
                <a:gridCol w="411480">
                  <a:extLst>
                    <a:ext uri="{9D8B030D-6E8A-4147-A177-3AD203B41FA5}">
                      <a16:colId xmlns:a16="http://schemas.microsoft.com/office/drawing/2014/main" val="3998639356"/>
                    </a:ext>
                  </a:extLst>
                </a:gridCol>
                <a:gridCol w="411480">
                  <a:extLst>
                    <a:ext uri="{9D8B030D-6E8A-4147-A177-3AD203B41FA5}">
                      <a16:colId xmlns:a16="http://schemas.microsoft.com/office/drawing/2014/main" val="2575508603"/>
                    </a:ext>
                  </a:extLst>
                </a:gridCol>
                <a:gridCol w="411480">
                  <a:extLst>
                    <a:ext uri="{9D8B030D-6E8A-4147-A177-3AD203B41FA5}">
                      <a16:colId xmlns:a16="http://schemas.microsoft.com/office/drawing/2014/main" val="506193329"/>
                    </a:ext>
                  </a:extLst>
                </a:gridCol>
                <a:gridCol w="411480">
                  <a:extLst>
                    <a:ext uri="{9D8B030D-6E8A-4147-A177-3AD203B41FA5}">
                      <a16:colId xmlns:a16="http://schemas.microsoft.com/office/drawing/2014/main" val="1167037635"/>
                    </a:ext>
                  </a:extLst>
                </a:gridCol>
                <a:gridCol w="576072">
                  <a:extLst>
                    <a:ext uri="{9D8B030D-6E8A-4147-A177-3AD203B41FA5}">
                      <a16:colId xmlns:a16="http://schemas.microsoft.com/office/drawing/2014/main" val="3463336954"/>
                    </a:ext>
                  </a:extLst>
                </a:gridCol>
                <a:gridCol w="411480">
                  <a:extLst>
                    <a:ext uri="{9D8B030D-6E8A-4147-A177-3AD203B41FA5}">
                      <a16:colId xmlns:a16="http://schemas.microsoft.com/office/drawing/2014/main" val="822511267"/>
                    </a:ext>
                  </a:extLst>
                </a:gridCol>
                <a:gridCol w="411480">
                  <a:extLst>
                    <a:ext uri="{9D8B030D-6E8A-4147-A177-3AD203B41FA5}">
                      <a16:colId xmlns:a16="http://schemas.microsoft.com/office/drawing/2014/main" val="3180111199"/>
                    </a:ext>
                  </a:extLst>
                </a:gridCol>
                <a:gridCol w="411480">
                  <a:extLst>
                    <a:ext uri="{9D8B030D-6E8A-4147-A177-3AD203B41FA5}">
                      <a16:colId xmlns:a16="http://schemas.microsoft.com/office/drawing/2014/main" val="2599956674"/>
                    </a:ext>
                  </a:extLst>
                </a:gridCol>
                <a:gridCol w="411480">
                  <a:extLst>
                    <a:ext uri="{9D8B030D-6E8A-4147-A177-3AD203B41FA5}">
                      <a16:colId xmlns:a16="http://schemas.microsoft.com/office/drawing/2014/main" val="3530682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872157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@ADMIRALTYOnline - 2022-11-01 17:02:12</a:t>
                      </a:r>
                      <a:r>
                        <a:rPr kumimoji="0" lang="en-US" sz="1000" b="0" i="0" u="none" strike="noStrike" kern="1200" cap="none" spc="0" normalizeH="0" baseline="0" noProof="0">
                          <a:ln>
                            <a:noFill/>
                          </a:ln>
                          <a:solidFill>
                            <a:prstClr val="black"/>
                          </a:solidFill>
                          <a:effectLst/>
                          <a:uLnTx/>
                          <a:uFillTx/>
                          <a:latin typeface="+mn-lt"/>
                          <a:ea typeface="+mn-ea"/>
                          <a:cs typeface="+mn-cs"/>
                        </a:rPr>
                        <a:t>
 We have global coverage of tidal predictions for more than 7,000 ports and 3,000 tidal streams. ADMIRALTY Total Tide (ATT) provides the data you need to calculate and view your ship's under-keel and safe overhead clearances.
Find out more about ATT: ow.ly/IP7W50Lqwuj
#ATT pic.twitter.com/ZMoP6WqNAc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NavToday, NavTomorrow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1.2346 %</a:t>
                      </a:r>
                    </a:p>
                  </a:txBody>
                  <a:tcPr/>
                </a:tc>
                <a:extLst>
                  <a:ext uri="{0D108BD9-81ED-4DB2-BD59-A6C34878D82A}">
                    <a16:rowId xmlns:a16="http://schemas.microsoft.com/office/drawing/2014/main" val="125677118"/>
                  </a:ext>
                </a:extLst>
              </a:tr>
            </a:tbl>
          </a:graphicData>
        </a:graphic>
      </p:graphicFrame>
      <p:sp>
        <p:nvSpPr>
          <p:cNvPr id="4" name="Text Placeholder 3">
            <a:extLst>
              <a:ext uri="{FF2B5EF4-FFF2-40B4-BE49-F238E27FC236}">
                <a16:creationId xmlns:a16="http://schemas.microsoft.com/office/drawing/2014/main" id="{717871BB-DCDE-4789-9EA6-DBA5D28A93A5}"/>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34020884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7DEFD-7DC6-45D4-86BB-51F9502EBF6E}"/>
              </a:ext>
            </a:extLst>
          </p:cNvPr>
          <p:cNvSpPr>
            <a:spLocks noGrp="1"/>
          </p:cNvSpPr>
          <p:nvPr>
            <p:ph type="title"/>
          </p:nvPr>
        </p:nvSpPr>
        <p:spPr/>
        <p:txBody>
          <a:bodyPr/>
          <a:lstStyle/>
          <a:p>
            <a:r>
              <a:rPr lang="en-US"/>
              <a:t>Twitter Tweet: Least Engagement  | 2 profiles - 7 of 10</a:t>
            </a:r>
          </a:p>
        </p:txBody>
      </p:sp>
      <p:graphicFrame>
        <p:nvGraphicFramePr>
          <p:cNvPr id="5" name="Table Placeholder 4">
            <a:extLst>
              <a:ext uri="{FF2B5EF4-FFF2-40B4-BE49-F238E27FC236}">
                <a16:creationId xmlns:a16="http://schemas.microsoft.com/office/drawing/2014/main" id="{438C2661-110D-45F2-AFB4-BE7D18E172E3}"/>
              </a:ext>
            </a:extLst>
          </p:cNvPr>
          <p:cNvGraphicFramePr>
            <a:graphicFrameLocks noGrp="1"/>
          </p:cNvGraphicFramePr>
          <p:nvPr>
            <p:ph type="tbl" sz="quarter" idx="13"/>
            <p:extLst>
              <p:ext uri="{D42A27DB-BD31-4B8C-83A1-F6EECF244321}">
                <p14:modId xmlns:p14="http://schemas.microsoft.com/office/powerpoint/2010/main" val="2306302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27869692"/>
                    </a:ext>
                  </a:extLst>
                </a:gridCol>
                <a:gridCol w="1316736">
                  <a:extLst>
                    <a:ext uri="{9D8B030D-6E8A-4147-A177-3AD203B41FA5}">
                      <a16:colId xmlns:a16="http://schemas.microsoft.com/office/drawing/2014/main" val="3495495936"/>
                    </a:ext>
                  </a:extLst>
                </a:gridCol>
                <a:gridCol w="411480">
                  <a:extLst>
                    <a:ext uri="{9D8B030D-6E8A-4147-A177-3AD203B41FA5}">
                      <a16:colId xmlns:a16="http://schemas.microsoft.com/office/drawing/2014/main" val="366528358"/>
                    </a:ext>
                  </a:extLst>
                </a:gridCol>
                <a:gridCol w="411480">
                  <a:extLst>
                    <a:ext uri="{9D8B030D-6E8A-4147-A177-3AD203B41FA5}">
                      <a16:colId xmlns:a16="http://schemas.microsoft.com/office/drawing/2014/main" val="3731572591"/>
                    </a:ext>
                  </a:extLst>
                </a:gridCol>
                <a:gridCol w="411480">
                  <a:extLst>
                    <a:ext uri="{9D8B030D-6E8A-4147-A177-3AD203B41FA5}">
                      <a16:colId xmlns:a16="http://schemas.microsoft.com/office/drawing/2014/main" val="3733673604"/>
                    </a:ext>
                  </a:extLst>
                </a:gridCol>
                <a:gridCol w="411480">
                  <a:extLst>
                    <a:ext uri="{9D8B030D-6E8A-4147-A177-3AD203B41FA5}">
                      <a16:colId xmlns:a16="http://schemas.microsoft.com/office/drawing/2014/main" val="1706420429"/>
                    </a:ext>
                  </a:extLst>
                </a:gridCol>
                <a:gridCol w="411480">
                  <a:extLst>
                    <a:ext uri="{9D8B030D-6E8A-4147-A177-3AD203B41FA5}">
                      <a16:colId xmlns:a16="http://schemas.microsoft.com/office/drawing/2014/main" val="221682904"/>
                    </a:ext>
                  </a:extLst>
                </a:gridCol>
                <a:gridCol w="411480">
                  <a:extLst>
                    <a:ext uri="{9D8B030D-6E8A-4147-A177-3AD203B41FA5}">
                      <a16:colId xmlns:a16="http://schemas.microsoft.com/office/drawing/2014/main" val="3945631898"/>
                    </a:ext>
                  </a:extLst>
                </a:gridCol>
                <a:gridCol w="576072">
                  <a:extLst>
                    <a:ext uri="{9D8B030D-6E8A-4147-A177-3AD203B41FA5}">
                      <a16:colId xmlns:a16="http://schemas.microsoft.com/office/drawing/2014/main" val="2754830257"/>
                    </a:ext>
                  </a:extLst>
                </a:gridCol>
                <a:gridCol w="411480">
                  <a:extLst>
                    <a:ext uri="{9D8B030D-6E8A-4147-A177-3AD203B41FA5}">
                      <a16:colId xmlns:a16="http://schemas.microsoft.com/office/drawing/2014/main" val="2357097641"/>
                    </a:ext>
                  </a:extLst>
                </a:gridCol>
                <a:gridCol w="411480">
                  <a:extLst>
                    <a:ext uri="{9D8B030D-6E8A-4147-A177-3AD203B41FA5}">
                      <a16:colId xmlns:a16="http://schemas.microsoft.com/office/drawing/2014/main" val="261339262"/>
                    </a:ext>
                  </a:extLst>
                </a:gridCol>
                <a:gridCol w="411480">
                  <a:extLst>
                    <a:ext uri="{9D8B030D-6E8A-4147-A177-3AD203B41FA5}">
                      <a16:colId xmlns:a16="http://schemas.microsoft.com/office/drawing/2014/main" val="815498444"/>
                    </a:ext>
                  </a:extLst>
                </a:gridCol>
                <a:gridCol w="411480">
                  <a:extLst>
                    <a:ext uri="{9D8B030D-6E8A-4147-A177-3AD203B41FA5}">
                      <a16:colId xmlns:a16="http://schemas.microsoft.com/office/drawing/2014/main" val="64526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224679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@ADMIRALTYOnline - 2022-09-29 10:01:14</a:t>
                      </a:r>
                      <a:r>
                        <a:rPr kumimoji="0" lang="en-US" sz="1000" b="0" i="0" u="none" strike="noStrike" kern="1200" cap="none" spc="0" normalizeH="0" baseline="0" noProof="0">
                          <a:ln>
                            <a:noFill/>
                          </a:ln>
                          <a:solidFill>
                            <a:prstClr val="black"/>
                          </a:solidFill>
                          <a:effectLst/>
                          <a:uLnTx/>
                          <a:uFillTx/>
                          <a:latin typeface="+mn-lt"/>
                          <a:ea typeface="+mn-ea"/>
                          <a:cs typeface="+mn-cs"/>
                        </a:rPr>
                        <a:t>
 The ADMIRALTY Vector Chart Service is used in 90% of digital navigation, making it the world’s leading official digital chart service. 
We equip mariners with powerful decision-making tools, enhancing SOLAS and optimising vessel operations. Find out more: ow.ly/eSbW50KUhBW pic.twitter.com/mLWQ0M9Wmm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NavToday, NavTomorrow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1.5075 %</a:t>
                      </a:r>
                    </a:p>
                  </a:txBody>
                  <a:tcPr/>
                </a:tc>
                <a:extLst>
                  <a:ext uri="{0D108BD9-81ED-4DB2-BD59-A6C34878D82A}">
                    <a16:rowId xmlns:a16="http://schemas.microsoft.com/office/drawing/2014/main" val="2463985132"/>
                  </a:ext>
                </a:extLst>
              </a:tr>
            </a:tbl>
          </a:graphicData>
        </a:graphic>
      </p:graphicFrame>
      <p:sp>
        <p:nvSpPr>
          <p:cNvPr id="4" name="Text Placeholder 3">
            <a:extLst>
              <a:ext uri="{FF2B5EF4-FFF2-40B4-BE49-F238E27FC236}">
                <a16:creationId xmlns:a16="http://schemas.microsoft.com/office/drawing/2014/main" id="{D54B146A-428C-449F-8B79-350FDBF53628}"/>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4648842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A19AE-4DDB-4855-B0B1-2889E7799501}"/>
              </a:ext>
            </a:extLst>
          </p:cNvPr>
          <p:cNvSpPr>
            <a:spLocks noGrp="1"/>
          </p:cNvSpPr>
          <p:nvPr>
            <p:ph type="title"/>
          </p:nvPr>
        </p:nvSpPr>
        <p:spPr/>
        <p:txBody>
          <a:bodyPr/>
          <a:lstStyle/>
          <a:p>
            <a:r>
              <a:rPr lang="en-US"/>
              <a:t>Twitter Tweet: Least Engagement  | 2 profiles - 8 of 10</a:t>
            </a:r>
          </a:p>
        </p:txBody>
      </p:sp>
      <p:graphicFrame>
        <p:nvGraphicFramePr>
          <p:cNvPr id="5" name="Table Placeholder 4">
            <a:extLst>
              <a:ext uri="{FF2B5EF4-FFF2-40B4-BE49-F238E27FC236}">
                <a16:creationId xmlns:a16="http://schemas.microsoft.com/office/drawing/2014/main" id="{85DD0B29-45B1-4934-9DF1-3FBEE51333A1}"/>
              </a:ext>
            </a:extLst>
          </p:cNvPr>
          <p:cNvGraphicFramePr>
            <a:graphicFrameLocks noGrp="1"/>
          </p:cNvGraphicFramePr>
          <p:nvPr>
            <p:ph type="tbl" sz="quarter" idx="13"/>
            <p:extLst>
              <p:ext uri="{D42A27DB-BD31-4B8C-83A1-F6EECF244321}">
                <p14:modId xmlns:p14="http://schemas.microsoft.com/office/powerpoint/2010/main" val="2197456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026069903"/>
                    </a:ext>
                  </a:extLst>
                </a:gridCol>
                <a:gridCol w="1316736">
                  <a:extLst>
                    <a:ext uri="{9D8B030D-6E8A-4147-A177-3AD203B41FA5}">
                      <a16:colId xmlns:a16="http://schemas.microsoft.com/office/drawing/2014/main" val="3836356573"/>
                    </a:ext>
                  </a:extLst>
                </a:gridCol>
                <a:gridCol w="411480">
                  <a:extLst>
                    <a:ext uri="{9D8B030D-6E8A-4147-A177-3AD203B41FA5}">
                      <a16:colId xmlns:a16="http://schemas.microsoft.com/office/drawing/2014/main" val="2061687311"/>
                    </a:ext>
                  </a:extLst>
                </a:gridCol>
                <a:gridCol w="411480">
                  <a:extLst>
                    <a:ext uri="{9D8B030D-6E8A-4147-A177-3AD203B41FA5}">
                      <a16:colId xmlns:a16="http://schemas.microsoft.com/office/drawing/2014/main" val="64998166"/>
                    </a:ext>
                  </a:extLst>
                </a:gridCol>
                <a:gridCol w="411480">
                  <a:extLst>
                    <a:ext uri="{9D8B030D-6E8A-4147-A177-3AD203B41FA5}">
                      <a16:colId xmlns:a16="http://schemas.microsoft.com/office/drawing/2014/main" val="2242517415"/>
                    </a:ext>
                  </a:extLst>
                </a:gridCol>
                <a:gridCol w="411480">
                  <a:extLst>
                    <a:ext uri="{9D8B030D-6E8A-4147-A177-3AD203B41FA5}">
                      <a16:colId xmlns:a16="http://schemas.microsoft.com/office/drawing/2014/main" val="129260321"/>
                    </a:ext>
                  </a:extLst>
                </a:gridCol>
                <a:gridCol w="411480">
                  <a:extLst>
                    <a:ext uri="{9D8B030D-6E8A-4147-A177-3AD203B41FA5}">
                      <a16:colId xmlns:a16="http://schemas.microsoft.com/office/drawing/2014/main" val="1954346263"/>
                    </a:ext>
                  </a:extLst>
                </a:gridCol>
                <a:gridCol w="411480">
                  <a:extLst>
                    <a:ext uri="{9D8B030D-6E8A-4147-A177-3AD203B41FA5}">
                      <a16:colId xmlns:a16="http://schemas.microsoft.com/office/drawing/2014/main" val="291690959"/>
                    </a:ext>
                  </a:extLst>
                </a:gridCol>
                <a:gridCol w="576072">
                  <a:extLst>
                    <a:ext uri="{9D8B030D-6E8A-4147-A177-3AD203B41FA5}">
                      <a16:colId xmlns:a16="http://schemas.microsoft.com/office/drawing/2014/main" val="2082545450"/>
                    </a:ext>
                  </a:extLst>
                </a:gridCol>
                <a:gridCol w="411480">
                  <a:extLst>
                    <a:ext uri="{9D8B030D-6E8A-4147-A177-3AD203B41FA5}">
                      <a16:colId xmlns:a16="http://schemas.microsoft.com/office/drawing/2014/main" val="667067659"/>
                    </a:ext>
                  </a:extLst>
                </a:gridCol>
                <a:gridCol w="411480">
                  <a:extLst>
                    <a:ext uri="{9D8B030D-6E8A-4147-A177-3AD203B41FA5}">
                      <a16:colId xmlns:a16="http://schemas.microsoft.com/office/drawing/2014/main" val="212811145"/>
                    </a:ext>
                  </a:extLst>
                </a:gridCol>
                <a:gridCol w="411480">
                  <a:extLst>
                    <a:ext uri="{9D8B030D-6E8A-4147-A177-3AD203B41FA5}">
                      <a16:colId xmlns:a16="http://schemas.microsoft.com/office/drawing/2014/main" val="1510347958"/>
                    </a:ext>
                  </a:extLst>
                </a:gridCol>
                <a:gridCol w="411480">
                  <a:extLst>
                    <a:ext uri="{9D8B030D-6E8A-4147-A177-3AD203B41FA5}">
                      <a16:colId xmlns:a16="http://schemas.microsoft.com/office/drawing/2014/main" val="2326854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497340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@ADMIRALTYOnline - 2022-09-03 11:30:14</a:t>
                      </a:r>
                      <a:r>
                        <a:rPr kumimoji="0" lang="en-US" sz="1000" b="0" i="0" u="none" strike="noStrike" kern="1200" cap="none" spc="0" normalizeH="0" baseline="0" noProof="0">
                          <a:ln>
                            <a:noFill/>
                          </a:ln>
                          <a:solidFill>
                            <a:prstClr val="black"/>
                          </a:solidFill>
                          <a:effectLst/>
                          <a:uLnTx/>
                          <a:uFillTx/>
                          <a:latin typeface="+mn-lt"/>
                          <a:ea typeface="+mn-ea"/>
                          <a:cs typeface="+mn-cs"/>
                        </a:rPr>
                        <a:t>
 From 6 to 9 September @UKHO experts will be @SMMfair meet our experts in Hall B6, stand B6.303 to see our latest product innovations.
Find out more and register now for our free seminar ‘Navigating the maritime future’: ow.ly/9wg450KyITz
#MaritimeFuture #CelebrateSMM pic.twitter.com/zjozlMnijg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NavTomorrow, 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1.5306 %</a:t>
                      </a:r>
                    </a:p>
                  </a:txBody>
                  <a:tcPr/>
                </a:tc>
                <a:extLst>
                  <a:ext uri="{0D108BD9-81ED-4DB2-BD59-A6C34878D82A}">
                    <a16:rowId xmlns:a16="http://schemas.microsoft.com/office/drawing/2014/main" val="211614110"/>
                  </a:ext>
                </a:extLst>
              </a:tr>
            </a:tbl>
          </a:graphicData>
        </a:graphic>
      </p:graphicFrame>
      <p:sp>
        <p:nvSpPr>
          <p:cNvPr id="4" name="Text Placeholder 3">
            <a:extLst>
              <a:ext uri="{FF2B5EF4-FFF2-40B4-BE49-F238E27FC236}">
                <a16:creationId xmlns:a16="http://schemas.microsoft.com/office/drawing/2014/main" id="{F63BBF6C-BA0D-4985-91A7-7ED20E6C2DF0}"/>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11863954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17CB0-16FF-48A7-B690-D20062CA877B}"/>
              </a:ext>
            </a:extLst>
          </p:cNvPr>
          <p:cNvSpPr>
            <a:spLocks noGrp="1"/>
          </p:cNvSpPr>
          <p:nvPr>
            <p:ph type="title"/>
          </p:nvPr>
        </p:nvSpPr>
        <p:spPr/>
        <p:txBody>
          <a:bodyPr/>
          <a:lstStyle/>
          <a:p>
            <a:r>
              <a:rPr lang="en-US"/>
              <a:t>Twitter Tweet: Least Engagement  | 2 profiles - 9 of 10</a:t>
            </a:r>
          </a:p>
        </p:txBody>
      </p:sp>
      <p:graphicFrame>
        <p:nvGraphicFramePr>
          <p:cNvPr id="5" name="Table Placeholder 4">
            <a:extLst>
              <a:ext uri="{FF2B5EF4-FFF2-40B4-BE49-F238E27FC236}">
                <a16:creationId xmlns:a16="http://schemas.microsoft.com/office/drawing/2014/main" id="{D66F4574-5A86-4DC7-93E2-A1C0E63455A8}"/>
              </a:ext>
            </a:extLst>
          </p:cNvPr>
          <p:cNvGraphicFramePr>
            <a:graphicFrameLocks noGrp="1"/>
          </p:cNvGraphicFramePr>
          <p:nvPr>
            <p:ph type="tbl" sz="quarter" idx="13"/>
            <p:extLst>
              <p:ext uri="{D42A27DB-BD31-4B8C-83A1-F6EECF244321}">
                <p14:modId xmlns:p14="http://schemas.microsoft.com/office/powerpoint/2010/main" val="3503994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86385290"/>
                    </a:ext>
                  </a:extLst>
                </a:gridCol>
                <a:gridCol w="1316736">
                  <a:extLst>
                    <a:ext uri="{9D8B030D-6E8A-4147-A177-3AD203B41FA5}">
                      <a16:colId xmlns:a16="http://schemas.microsoft.com/office/drawing/2014/main" val="1634898187"/>
                    </a:ext>
                  </a:extLst>
                </a:gridCol>
                <a:gridCol w="411480">
                  <a:extLst>
                    <a:ext uri="{9D8B030D-6E8A-4147-A177-3AD203B41FA5}">
                      <a16:colId xmlns:a16="http://schemas.microsoft.com/office/drawing/2014/main" val="3621715611"/>
                    </a:ext>
                  </a:extLst>
                </a:gridCol>
                <a:gridCol w="411480">
                  <a:extLst>
                    <a:ext uri="{9D8B030D-6E8A-4147-A177-3AD203B41FA5}">
                      <a16:colId xmlns:a16="http://schemas.microsoft.com/office/drawing/2014/main" val="2204219814"/>
                    </a:ext>
                  </a:extLst>
                </a:gridCol>
                <a:gridCol w="411480">
                  <a:extLst>
                    <a:ext uri="{9D8B030D-6E8A-4147-A177-3AD203B41FA5}">
                      <a16:colId xmlns:a16="http://schemas.microsoft.com/office/drawing/2014/main" val="1110427522"/>
                    </a:ext>
                  </a:extLst>
                </a:gridCol>
                <a:gridCol w="411480">
                  <a:extLst>
                    <a:ext uri="{9D8B030D-6E8A-4147-A177-3AD203B41FA5}">
                      <a16:colId xmlns:a16="http://schemas.microsoft.com/office/drawing/2014/main" val="813471101"/>
                    </a:ext>
                  </a:extLst>
                </a:gridCol>
                <a:gridCol w="411480">
                  <a:extLst>
                    <a:ext uri="{9D8B030D-6E8A-4147-A177-3AD203B41FA5}">
                      <a16:colId xmlns:a16="http://schemas.microsoft.com/office/drawing/2014/main" val="3761142233"/>
                    </a:ext>
                  </a:extLst>
                </a:gridCol>
                <a:gridCol w="411480">
                  <a:extLst>
                    <a:ext uri="{9D8B030D-6E8A-4147-A177-3AD203B41FA5}">
                      <a16:colId xmlns:a16="http://schemas.microsoft.com/office/drawing/2014/main" val="321895466"/>
                    </a:ext>
                  </a:extLst>
                </a:gridCol>
                <a:gridCol w="576072">
                  <a:extLst>
                    <a:ext uri="{9D8B030D-6E8A-4147-A177-3AD203B41FA5}">
                      <a16:colId xmlns:a16="http://schemas.microsoft.com/office/drawing/2014/main" val="3978612457"/>
                    </a:ext>
                  </a:extLst>
                </a:gridCol>
                <a:gridCol w="411480">
                  <a:extLst>
                    <a:ext uri="{9D8B030D-6E8A-4147-A177-3AD203B41FA5}">
                      <a16:colId xmlns:a16="http://schemas.microsoft.com/office/drawing/2014/main" val="1960396882"/>
                    </a:ext>
                  </a:extLst>
                </a:gridCol>
                <a:gridCol w="411480">
                  <a:extLst>
                    <a:ext uri="{9D8B030D-6E8A-4147-A177-3AD203B41FA5}">
                      <a16:colId xmlns:a16="http://schemas.microsoft.com/office/drawing/2014/main" val="1657651593"/>
                    </a:ext>
                  </a:extLst>
                </a:gridCol>
                <a:gridCol w="411480">
                  <a:extLst>
                    <a:ext uri="{9D8B030D-6E8A-4147-A177-3AD203B41FA5}">
                      <a16:colId xmlns:a16="http://schemas.microsoft.com/office/drawing/2014/main" val="140685056"/>
                    </a:ext>
                  </a:extLst>
                </a:gridCol>
                <a:gridCol w="411480">
                  <a:extLst>
                    <a:ext uri="{9D8B030D-6E8A-4147-A177-3AD203B41FA5}">
                      <a16:colId xmlns:a16="http://schemas.microsoft.com/office/drawing/2014/main" val="2801164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156506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@ADMIRALTYOnline - 2022-12-20 16:04:13</a:t>
                      </a:r>
                      <a:r>
                        <a:rPr kumimoji="0" lang="en-US" sz="1000" b="0" i="0" u="none" strike="noStrike" kern="1200" cap="none" spc="0" normalizeH="0" baseline="0" noProof="0">
                          <a:ln>
                            <a:noFill/>
                          </a:ln>
                          <a:solidFill>
                            <a:prstClr val="black"/>
                          </a:solidFill>
                          <a:effectLst/>
                          <a:uLnTx/>
                          <a:uFillTx/>
                          <a:latin typeface="+mn-lt"/>
                          <a:ea typeface="+mn-ea"/>
                          <a:cs typeface="+mn-cs"/>
                        </a:rPr>
                        <a:t>
 We create a range of digital products, forming our ADMIRALTY Digital Publications, that are designed to bring you simplicity, flexibility and speed to passage planning and navigation.
Explore ADMIRALTY Digital Publications today.
ow.ly/7sQ250M82gg
#ADMIRALTY #Navigation pic.twitter.com/JAWFhnduI2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NavToday, NavTomorrow, Government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1.6484 %</a:t>
                      </a:r>
                    </a:p>
                  </a:txBody>
                  <a:tcPr/>
                </a:tc>
                <a:extLst>
                  <a:ext uri="{0D108BD9-81ED-4DB2-BD59-A6C34878D82A}">
                    <a16:rowId xmlns:a16="http://schemas.microsoft.com/office/drawing/2014/main" val="1075392811"/>
                  </a:ext>
                </a:extLst>
              </a:tr>
            </a:tbl>
          </a:graphicData>
        </a:graphic>
      </p:graphicFrame>
      <p:sp>
        <p:nvSpPr>
          <p:cNvPr id="4" name="Text Placeholder 3">
            <a:extLst>
              <a:ext uri="{FF2B5EF4-FFF2-40B4-BE49-F238E27FC236}">
                <a16:creationId xmlns:a16="http://schemas.microsoft.com/office/drawing/2014/main" id="{C8F9D82A-9EDA-4AC8-B179-4B7D6AEE5231}"/>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32840395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3BD70-CBE2-4088-9004-5820D97657B4}"/>
              </a:ext>
            </a:extLst>
          </p:cNvPr>
          <p:cNvSpPr>
            <a:spLocks noGrp="1"/>
          </p:cNvSpPr>
          <p:nvPr>
            <p:ph type="title"/>
          </p:nvPr>
        </p:nvSpPr>
        <p:spPr/>
        <p:txBody>
          <a:bodyPr/>
          <a:lstStyle/>
          <a:p>
            <a:r>
              <a:rPr lang="en-US"/>
              <a:t>Twitter Tweet: Least Engagement  | 2 profiles - 10 of 10</a:t>
            </a:r>
          </a:p>
        </p:txBody>
      </p:sp>
      <p:graphicFrame>
        <p:nvGraphicFramePr>
          <p:cNvPr id="5" name="Table Placeholder 4">
            <a:extLst>
              <a:ext uri="{FF2B5EF4-FFF2-40B4-BE49-F238E27FC236}">
                <a16:creationId xmlns:a16="http://schemas.microsoft.com/office/drawing/2014/main" id="{948CD591-A22B-4FBB-962C-D21DC01218C4}"/>
              </a:ext>
            </a:extLst>
          </p:cNvPr>
          <p:cNvGraphicFramePr>
            <a:graphicFrameLocks noGrp="1"/>
          </p:cNvGraphicFramePr>
          <p:nvPr>
            <p:ph type="tbl" sz="quarter" idx="13"/>
            <p:extLst>
              <p:ext uri="{D42A27DB-BD31-4B8C-83A1-F6EECF244321}">
                <p14:modId xmlns:p14="http://schemas.microsoft.com/office/powerpoint/2010/main" val="189366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72425068"/>
                    </a:ext>
                  </a:extLst>
                </a:gridCol>
                <a:gridCol w="1316736">
                  <a:extLst>
                    <a:ext uri="{9D8B030D-6E8A-4147-A177-3AD203B41FA5}">
                      <a16:colId xmlns:a16="http://schemas.microsoft.com/office/drawing/2014/main" val="1019258428"/>
                    </a:ext>
                  </a:extLst>
                </a:gridCol>
                <a:gridCol w="411480">
                  <a:extLst>
                    <a:ext uri="{9D8B030D-6E8A-4147-A177-3AD203B41FA5}">
                      <a16:colId xmlns:a16="http://schemas.microsoft.com/office/drawing/2014/main" val="3492107774"/>
                    </a:ext>
                  </a:extLst>
                </a:gridCol>
                <a:gridCol w="411480">
                  <a:extLst>
                    <a:ext uri="{9D8B030D-6E8A-4147-A177-3AD203B41FA5}">
                      <a16:colId xmlns:a16="http://schemas.microsoft.com/office/drawing/2014/main" val="4123640664"/>
                    </a:ext>
                  </a:extLst>
                </a:gridCol>
                <a:gridCol w="411480">
                  <a:extLst>
                    <a:ext uri="{9D8B030D-6E8A-4147-A177-3AD203B41FA5}">
                      <a16:colId xmlns:a16="http://schemas.microsoft.com/office/drawing/2014/main" val="1042625666"/>
                    </a:ext>
                  </a:extLst>
                </a:gridCol>
                <a:gridCol w="411480">
                  <a:extLst>
                    <a:ext uri="{9D8B030D-6E8A-4147-A177-3AD203B41FA5}">
                      <a16:colId xmlns:a16="http://schemas.microsoft.com/office/drawing/2014/main" val="2464402031"/>
                    </a:ext>
                  </a:extLst>
                </a:gridCol>
                <a:gridCol w="411480">
                  <a:extLst>
                    <a:ext uri="{9D8B030D-6E8A-4147-A177-3AD203B41FA5}">
                      <a16:colId xmlns:a16="http://schemas.microsoft.com/office/drawing/2014/main" val="3728681023"/>
                    </a:ext>
                  </a:extLst>
                </a:gridCol>
                <a:gridCol w="411480">
                  <a:extLst>
                    <a:ext uri="{9D8B030D-6E8A-4147-A177-3AD203B41FA5}">
                      <a16:colId xmlns:a16="http://schemas.microsoft.com/office/drawing/2014/main" val="1591758136"/>
                    </a:ext>
                  </a:extLst>
                </a:gridCol>
                <a:gridCol w="576072">
                  <a:extLst>
                    <a:ext uri="{9D8B030D-6E8A-4147-A177-3AD203B41FA5}">
                      <a16:colId xmlns:a16="http://schemas.microsoft.com/office/drawing/2014/main" val="3073812927"/>
                    </a:ext>
                  </a:extLst>
                </a:gridCol>
                <a:gridCol w="411480">
                  <a:extLst>
                    <a:ext uri="{9D8B030D-6E8A-4147-A177-3AD203B41FA5}">
                      <a16:colId xmlns:a16="http://schemas.microsoft.com/office/drawing/2014/main" val="692585644"/>
                    </a:ext>
                  </a:extLst>
                </a:gridCol>
                <a:gridCol w="411480">
                  <a:extLst>
                    <a:ext uri="{9D8B030D-6E8A-4147-A177-3AD203B41FA5}">
                      <a16:colId xmlns:a16="http://schemas.microsoft.com/office/drawing/2014/main" val="2639197204"/>
                    </a:ext>
                  </a:extLst>
                </a:gridCol>
                <a:gridCol w="411480">
                  <a:extLst>
                    <a:ext uri="{9D8B030D-6E8A-4147-A177-3AD203B41FA5}">
                      <a16:colId xmlns:a16="http://schemas.microsoft.com/office/drawing/2014/main" val="2887750665"/>
                    </a:ext>
                  </a:extLst>
                </a:gridCol>
                <a:gridCol w="411480">
                  <a:extLst>
                    <a:ext uri="{9D8B030D-6E8A-4147-A177-3AD203B41FA5}">
                      <a16:colId xmlns:a16="http://schemas.microsoft.com/office/drawing/2014/main" val="170904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101818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@ADMIRALTYOnline - 2022-10-04 16:55:23</a:t>
                      </a:r>
                      <a:r>
                        <a:rPr kumimoji="0" lang="en-US" sz="1000" b="0" i="0" u="none" strike="noStrike" kern="1200" cap="none" spc="0" normalizeH="0" baseline="0" noProof="0">
                          <a:ln>
                            <a:noFill/>
                          </a:ln>
                          <a:solidFill>
                            <a:prstClr val="black"/>
                          </a:solidFill>
                          <a:effectLst/>
                          <a:uLnTx/>
                          <a:uFillTx/>
                          <a:latin typeface="+mn-lt"/>
                          <a:ea typeface="+mn-ea"/>
                          <a:cs typeface="+mn-cs"/>
                        </a:rPr>
                        <a:t>
 Clear and easy-to-use, our ADMIRALTY Raster Chart Service helps bridge crews to understand critical information.
Available in a range of scales, covering major shipping routes, ports and harbours. 
Find out how ARCS can support your decision making. ow.ly/z8iu50L0NOC pic.twitter.com/BaZN9M9Gxj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NavToday, NavTomorrow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2.0000 %</a:t>
                      </a:r>
                    </a:p>
                  </a:txBody>
                  <a:tcPr/>
                </a:tc>
                <a:extLst>
                  <a:ext uri="{0D108BD9-81ED-4DB2-BD59-A6C34878D82A}">
                    <a16:rowId xmlns:a16="http://schemas.microsoft.com/office/drawing/2014/main" val="783090897"/>
                  </a:ext>
                </a:extLst>
              </a:tr>
            </a:tbl>
          </a:graphicData>
        </a:graphic>
      </p:graphicFrame>
      <p:sp>
        <p:nvSpPr>
          <p:cNvPr id="4" name="Text Placeholder 3">
            <a:extLst>
              <a:ext uri="{FF2B5EF4-FFF2-40B4-BE49-F238E27FC236}">
                <a16:creationId xmlns:a16="http://schemas.microsoft.com/office/drawing/2014/main" id="{F50E3FDA-6D82-4ACA-A702-198D6415FEFA}"/>
              </a:ext>
            </a:extLst>
          </p:cNvPr>
          <p:cNvSpPr>
            <a:spLocks noGrp="1"/>
          </p:cNvSpPr>
          <p:nvPr>
            <p:ph type="body" sz="quarter" idx="14"/>
          </p:nvPr>
        </p:nvSpPr>
        <p:spPr/>
        <p:txBody>
          <a:bodyPr/>
          <a:lstStyle/>
          <a:p>
            <a:r>
              <a:rPr lang="en-US"/>
              <a:t>01/03/2022 - 12/23/2022</a:t>
            </a:r>
          </a:p>
        </p:txBody>
      </p:sp>
    </p:spTree>
    <p:extLst>
      <p:ext uri="{BB962C8B-B14F-4D97-AF65-F5344CB8AC3E}">
        <p14:creationId xmlns:p14="http://schemas.microsoft.com/office/powerpoint/2010/main" val="40585760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3343</Words>
  <Application>Microsoft Office PowerPoint</Application>
  <PresentationFormat>On-screen Show (4:3)</PresentationFormat>
  <Paragraphs>1773</Paragraphs>
  <Slides>57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57</vt:i4>
      </vt:variant>
    </vt:vector>
  </HeadingPairs>
  <TitlesOfParts>
    <vt:vector size="60" baseType="lpstr">
      <vt:lpstr>Arial</vt:lpstr>
      <vt:lpstr>Calibri</vt:lpstr>
      <vt:lpstr>quintly_template</vt:lpstr>
      <vt:lpstr>ADMIRALTY</vt:lpstr>
      <vt:lpstr>Facebook Fans or Followers Total | 2 profiles</vt:lpstr>
      <vt:lpstr>Twitter Followers Total | 2 profiles</vt:lpstr>
      <vt:lpstr>Facebook Average Interactions Per Post | 2 profiles</vt:lpstr>
      <vt:lpstr>Twitter Average Interactions Per Own Tweet | 2 profiles</vt:lpstr>
      <vt:lpstr>Facebook Engagement Rate By Post Type | 2 profiles</vt:lpstr>
      <vt:lpstr>Twitter Engagement Rate By Tweet Type | 2 profiles</vt:lpstr>
      <vt:lpstr>Facebook Facebook Posts: Best Engagement | 2 profiles - 1 of 10</vt:lpstr>
      <vt:lpstr>Facebook Facebook Posts: Best Engagement | 2 profiles - 2 of 10</vt:lpstr>
      <vt:lpstr>Facebook Facebook Posts: Best Engagement | 2 profiles - 3 of 10</vt:lpstr>
      <vt:lpstr>Facebook Facebook Posts: Best Engagement | 2 profiles - 4 of 10</vt:lpstr>
      <vt:lpstr>Facebook Facebook Posts: Best Engagement | 2 profiles - 5 of 10</vt:lpstr>
      <vt:lpstr>Facebook Facebook Posts: Best Engagement | 2 profiles - 6 of 10</vt:lpstr>
      <vt:lpstr>Facebook Facebook Posts: Best Engagement | 2 profiles - 7 of 10</vt:lpstr>
      <vt:lpstr>Facebook Facebook Posts: Best Engagement | 2 profiles - 8 of 10</vt:lpstr>
      <vt:lpstr>Facebook Facebook Posts: Best Engagement | 2 profiles - 9 of 10</vt:lpstr>
      <vt:lpstr>Facebook Facebook Posts: Best Engagement | 2 profiles - 10 of 10</vt:lpstr>
      <vt:lpstr>Facebook Facebook Posts: Least Engagement | 2 profiles - 1 of 20</vt:lpstr>
      <vt:lpstr>Facebook Facebook Posts: Least Engagement | 2 profiles - 2 of 20</vt:lpstr>
      <vt:lpstr>Facebook Facebook Posts: Least Engagement | 2 profiles - 3 of 20</vt:lpstr>
      <vt:lpstr>Facebook Facebook Posts: Least Engagement | 2 profiles - 4 of 20</vt:lpstr>
      <vt:lpstr>Facebook Facebook Posts: Least Engagement | 2 profiles - 5 of 20</vt:lpstr>
      <vt:lpstr>Facebook Facebook Posts: Least Engagement | 2 profiles - 6 of 20</vt:lpstr>
      <vt:lpstr>Facebook Facebook Posts: Least Engagement | 2 profiles - 7 of 20</vt:lpstr>
      <vt:lpstr>Facebook Facebook Posts: Least Engagement | 2 profiles - 8 of 20</vt:lpstr>
      <vt:lpstr>Facebook Facebook Posts: Least Engagement | 2 profiles - 9 of 20</vt:lpstr>
      <vt:lpstr>Facebook Facebook Posts: Least Engagement | 2 profiles - 10 of 20</vt:lpstr>
      <vt:lpstr>Facebook Facebook Posts: Least Engagement | 2 profiles - 11 of 20</vt:lpstr>
      <vt:lpstr>Facebook Facebook Posts: Least Engagement | 2 profiles - 12 of 20</vt:lpstr>
      <vt:lpstr>Facebook Facebook Posts: Least Engagement | 2 profiles - 13 of 20</vt:lpstr>
      <vt:lpstr>Facebook Facebook Posts: Least Engagement | 2 profiles - 14 of 20</vt:lpstr>
      <vt:lpstr>Facebook Facebook Posts: Least Engagement | 2 profiles - 15 of 20</vt:lpstr>
      <vt:lpstr>Facebook Facebook Posts: Least Engagement | 2 profiles - 16 of 20</vt:lpstr>
      <vt:lpstr>Facebook Facebook Posts: Least Engagement | 2 profiles - 17 of 20</vt:lpstr>
      <vt:lpstr>Facebook Facebook Posts: Least Engagement | 2 profiles - 18 of 20</vt:lpstr>
      <vt:lpstr>Facebook Facebook Posts: Least Engagement | 2 profiles - 19 of 20</vt:lpstr>
      <vt:lpstr>Facebook Facebook Posts: Least Engagement | 2 profiles - 20 of 20</vt:lpstr>
      <vt:lpstr>Twitter Tweet: Best Engagement  | 2 profiles - 1 of 10</vt:lpstr>
      <vt:lpstr>Twitter Tweet: Best Engagement  | 2 profiles - 2 of 10</vt:lpstr>
      <vt:lpstr>Twitter Tweet: Best Engagement  | 2 profiles - 3 of 10</vt:lpstr>
      <vt:lpstr>Twitter Tweet: Best Engagement  | 2 profiles - 4 of 10</vt:lpstr>
      <vt:lpstr>Twitter Tweet: Best Engagement  | 2 profiles - 5 of 10</vt:lpstr>
      <vt:lpstr>Twitter Tweet: Best Engagement  | 2 profiles - 6 of 10</vt:lpstr>
      <vt:lpstr>Twitter Tweet: Best Engagement  | 2 profiles - 7 of 10</vt:lpstr>
      <vt:lpstr>Twitter Tweet: Best Engagement  | 2 profiles - 8 of 10</vt:lpstr>
      <vt:lpstr>Twitter Tweet: Best Engagement  | 2 profiles - 9 of 10</vt:lpstr>
      <vt:lpstr>Twitter Tweet: Best Engagement  | 2 profiles - 10 of 10</vt:lpstr>
      <vt:lpstr>Twitter Tweet: Least Engagement  | 2 profiles - 1 of 10</vt:lpstr>
      <vt:lpstr>Twitter Tweet: Least Engagement  | 2 profiles - 2 of 10</vt:lpstr>
      <vt:lpstr>Twitter Tweet: Least Engagement  | 2 profiles - 3 of 10</vt:lpstr>
      <vt:lpstr>Twitter Tweet: Least Engagement  | 2 profiles - 4 of 10</vt:lpstr>
      <vt:lpstr>Twitter Tweet: Least Engagement  | 2 profiles - 5 of 10</vt:lpstr>
      <vt:lpstr>Twitter Tweet: Least Engagement  | 2 profiles - 6 of 10</vt:lpstr>
      <vt:lpstr>Twitter Tweet: Least Engagement  | 2 profiles - 7 of 10</vt:lpstr>
      <vt:lpstr>Twitter Tweet: Least Engagement  | 2 profiles - 8 of 10</vt:lpstr>
      <vt:lpstr>Twitter Tweet: Least Engagement  | 2 profiles - 9 of 10</vt:lpstr>
      <vt:lpstr>Twitter Tweet: Least Engagement  | 2 profiles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ADMIRALTY</dc:title>
  <dc:creator>Administrator</dc:creator>
  <cp:lastModifiedBy>Administrator</cp:lastModifiedBy>
  <cp:revision>1</cp:revision>
  <dcterms:created xsi:type="dcterms:W3CDTF">2023-01-03T14:20:53Z</dcterms:created>
  <dcterms:modified xsi:type="dcterms:W3CDTF">2023-01-03T14:25:17Z</dcterms:modified>
</cp:coreProperties>
</file>