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 Hydrographic Office</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8951</c:v>
                </c:pt>
                <c:pt idx="1">
                  <c:v>8954</c:v>
                </c:pt>
                <c:pt idx="2">
                  <c:v>8958</c:v>
                </c:pt>
                <c:pt idx="3">
                  <c:v>8963</c:v>
                </c:pt>
                <c:pt idx="4">
                  <c:v>8969</c:v>
                </c:pt>
                <c:pt idx="5">
                  <c:v>8974</c:v>
                </c:pt>
                <c:pt idx="6">
                  <c:v>8980</c:v>
                </c:pt>
                <c:pt idx="7">
                  <c:v>8982</c:v>
                </c:pt>
                <c:pt idx="8">
                  <c:v>8981</c:v>
                </c:pt>
                <c:pt idx="9">
                  <c:v>8984</c:v>
                </c:pt>
                <c:pt idx="10">
                  <c:v>8988</c:v>
                </c:pt>
                <c:pt idx="11">
                  <c:v>8990</c:v>
                </c:pt>
                <c:pt idx="12">
                  <c:v>8995</c:v>
                </c:pt>
                <c:pt idx="13">
                  <c:v>8998</c:v>
                </c:pt>
                <c:pt idx="14">
                  <c:v>8999</c:v>
                </c:pt>
                <c:pt idx="15">
                  <c:v>9002</c:v>
                </c:pt>
                <c:pt idx="16">
                  <c:v>9004</c:v>
                </c:pt>
                <c:pt idx="17">
                  <c:v>9010</c:v>
                </c:pt>
                <c:pt idx="18">
                  <c:v>9019</c:v>
                </c:pt>
                <c:pt idx="19">
                  <c:v>9024</c:v>
                </c:pt>
                <c:pt idx="20">
                  <c:v>9033</c:v>
                </c:pt>
                <c:pt idx="21">
                  <c:v>9041</c:v>
                </c:pt>
                <c:pt idx="22">
                  <c:v>9045</c:v>
                </c:pt>
                <c:pt idx="23">
                  <c:v>9059</c:v>
                </c:pt>
                <c:pt idx="24">
                  <c:v>9071</c:v>
                </c:pt>
                <c:pt idx="25">
                  <c:v>9079</c:v>
                </c:pt>
                <c:pt idx="26">
                  <c:v>9095</c:v>
                </c:pt>
                <c:pt idx="27">
                  <c:v>9104</c:v>
                </c:pt>
                <c:pt idx="28">
                  <c:v>9109</c:v>
                </c:pt>
                <c:pt idx="29">
                  <c:v>9113</c:v>
                </c:pt>
                <c:pt idx="30">
                  <c:v>9118</c:v>
                </c:pt>
                <c:pt idx="31">
                  <c:v>9119</c:v>
                </c:pt>
                <c:pt idx="32">
                  <c:v>9129</c:v>
                </c:pt>
                <c:pt idx="33">
                  <c:v>9138</c:v>
                </c:pt>
                <c:pt idx="34">
                  <c:v>9149</c:v>
                </c:pt>
                <c:pt idx="35">
                  <c:v>9154</c:v>
                </c:pt>
                <c:pt idx="36">
                  <c:v>9157</c:v>
                </c:pt>
                <c:pt idx="37">
                  <c:v>9163</c:v>
                </c:pt>
                <c:pt idx="38">
                  <c:v>9174</c:v>
                </c:pt>
                <c:pt idx="39">
                  <c:v>9182</c:v>
                </c:pt>
                <c:pt idx="40">
                  <c:v>9193</c:v>
                </c:pt>
                <c:pt idx="41">
                  <c:v>9208</c:v>
                </c:pt>
                <c:pt idx="42">
                  <c:v>9211</c:v>
                </c:pt>
                <c:pt idx="43">
                  <c:v>9214</c:v>
                </c:pt>
                <c:pt idx="44">
                  <c:v>9222</c:v>
                </c:pt>
                <c:pt idx="45">
                  <c:v>9229</c:v>
                </c:pt>
                <c:pt idx="46">
                  <c:v>9238</c:v>
                </c:pt>
                <c:pt idx="47">
                  <c:v>9250</c:v>
                </c:pt>
                <c:pt idx="48">
                  <c:v>9258</c:v>
                </c:pt>
                <c:pt idx="49">
                  <c:v>9269</c:v>
                </c:pt>
                <c:pt idx="50">
                  <c:v>9273</c:v>
                </c:pt>
                <c:pt idx="51">
                  <c:v>9280</c:v>
                </c:pt>
                <c:pt idx="52">
                  <c:v>9289</c:v>
                </c:pt>
                <c:pt idx="53">
                  <c:v>9302</c:v>
                </c:pt>
                <c:pt idx="54">
                  <c:v>9315</c:v>
                </c:pt>
                <c:pt idx="55">
                  <c:v>9330</c:v>
                </c:pt>
                <c:pt idx="56">
                  <c:v>9341</c:v>
                </c:pt>
                <c:pt idx="57">
                  <c:v>9349</c:v>
                </c:pt>
                <c:pt idx="58">
                  <c:v>9366</c:v>
                </c:pt>
                <c:pt idx="59">
                  <c:v>9379</c:v>
                </c:pt>
                <c:pt idx="60">
                  <c:v>9389</c:v>
                </c:pt>
                <c:pt idx="61">
                  <c:v>9397</c:v>
                </c:pt>
                <c:pt idx="62">
                  <c:v>9400</c:v>
                </c:pt>
                <c:pt idx="63">
                  <c:v>9414</c:v>
                </c:pt>
                <c:pt idx="64">
                  <c:v>9419</c:v>
                </c:pt>
                <c:pt idx="65">
                  <c:v>9426</c:v>
                </c:pt>
                <c:pt idx="66">
                  <c:v>9444</c:v>
                </c:pt>
                <c:pt idx="67">
                  <c:v>9455</c:v>
                </c:pt>
                <c:pt idx="68">
                  <c:v>9488</c:v>
                </c:pt>
                <c:pt idx="69">
                  <c:v>9511</c:v>
                </c:pt>
                <c:pt idx="70">
                  <c:v>9517</c:v>
                </c:pt>
                <c:pt idx="71">
                  <c:v>9523</c:v>
                </c:pt>
                <c:pt idx="72">
                  <c:v>9535</c:v>
                </c:pt>
                <c:pt idx="73">
                  <c:v>9547</c:v>
                </c:pt>
                <c:pt idx="74">
                  <c:v>9555</c:v>
                </c:pt>
                <c:pt idx="75">
                  <c:v>9565</c:v>
                </c:pt>
                <c:pt idx="76">
                  <c:v>9580</c:v>
                </c:pt>
                <c:pt idx="77">
                  <c:v>9595</c:v>
                </c:pt>
                <c:pt idx="78">
                  <c:v>9600</c:v>
                </c:pt>
                <c:pt idx="79">
                  <c:v>9615</c:v>
                </c:pt>
                <c:pt idx="80">
                  <c:v>9621</c:v>
                </c:pt>
                <c:pt idx="81">
                  <c:v>9634</c:v>
                </c:pt>
                <c:pt idx="82">
                  <c:v>9642</c:v>
                </c:pt>
                <c:pt idx="83">
                  <c:v>9653</c:v>
                </c:pt>
                <c:pt idx="84">
                  <c:v>9657</c:v>
                </c:pt>
                <c:pt idx="85">
                  <c:v>9664</c:v>
                </c:pt>
                <c:pt idx="86">
                  <c:v>9669</c:v>
                </c:pt>
                <c:pt idx="87">
                  <c:v>9675</c:v>
                </c:pt>
                <c:pt idx="88">
                  <c:v>9684</c:v>
                </c:pt>
                <c:pt idx="89">
                  <c:v>9691</c:v>
                </c:pt>
                <c:pt idx="90">
                  <c:v>9699</c:v>
                </c:pt>
                <c:pt idx="91">
                  <c:v>9703</c:v>
                </c:pt>
                <c:pt idx="92">
                  <c:v>9706</c:v>
                </c:pt>
                <c:pt idx="93">
                  <c:v>9711</c:v>
                </c:pt>
                <c:pt idx="94">
                  <c:v>9743</c:v>
                </c:pt>
                <c:pt idx="95">
                  <c:v>9750</c:v>
                </c:pt>
                <c:pt idx="96">
                  <c:v>9764</c:v>
                </c:pt>
                <c:pt idx="97">
                  <c:v>9779</c:v>
                </c:pt>
                <c:pt idx="98">
                  <c:v>9786</c:v>
                </c:pt>
                <c:pt idx="99">
                  <c:v>9789</c:v>
                </c:pt>
                <c:pt idx="100">
                  <c:v>9797</c:v>
                </c:pt>
                <c:pt idx="101">
                  <c:v>9807</c:v>
                </c:pt>
                <c:pt idx="102">
                  <c:v>9809</c:v>
                </c:pt>
                <c:pt idx="103">
                  <c:v>9816</c:v>
                </c:pt>
                <c:pt idx="104">
                  <c:v>9817</c:v>
                </c:pt>
                <c:pt idx="105">
                  <c:v>9825</c:v>
                </c:pt>
                <c:pt idx="106">
                  <c:v>9832</c:v>
                </c:pt>
                <c:pt idx="107">
                  <c:v>9838</c:v>
                </c:pt>
                <c:pt idx="108">
                  <c:v>9851</c:v>
                </c:pt>
                <c:pt idx="109">
                  <c:v>9867</c:v>
                </c:pt>
                <c:pt idx="110">
                  <c:v>9873</c:v>
                </c:pt>
                <c:pt idx="111">
                  <c:v>9875</c:v>
                </c:pt>
                <c:pt idx="112">
                  <c:v>9885</c:v>
                </c:pt>
                <c:pt idx="113">
                  <c:v>9885</c:v>
                </c:pt>
                <c:pt idx="114">
                  <c:v>9892</c:v>
                </c:pt>
                <c:pt idx="115">
                  <c:v>9899</c:v>
                </c:pt>
                <c:pt idx="116">
                  <c:v>9910</c:v>
                </c:pt>
                <c:pt idx="117">
                  <c:v>9917</c:v>
                </c:pt>
                <c:pt idx="118">
                  <c:v>9921</c:v>
                </c:pt>
                <c:pt idx="119">
                  <c:v>9927</c:v>
                </c:pt>
                <c:pt idx="120">
                  <c:v>9928</c:v>
                </c:pt>
                <c:pt idx="121">
                  <c:v>9937</c:v>
                </c:pt>
                <c:pt idx="122">
                  <c:v>9944</c:v>
                </c:pt>
                <c:pt idx="123">
                  <c:v>9951</c:v>
                </c:pt>
                <c:pt idx="124">
                  <c:v>9959</c:v>
                </c:pt>
                <c:pt idx="125">
                  <c:v>9966</c:v>
                </c:pt>
                <c:pt idx="126">
                  <c:v>9974</c:v>
                </c:pt>
                <c:pt idx="127">
                  <c:v>9983</c:v>
                </c:pt>
                <c:pt idx="128">
                  <c:v>9989</c:v>
                </c:pt>
                <c:pt idx="129">
                  <c:v>9998</c:v>
                </c:pt>
                <c:pt idx="130">
                  <c:v>10014</c:v>
                </c:pt>
                <c:pt idx="131">
                  <c:v>10024</c:v>
                </c:pt>
                <c:pt idx="132">
                  <c:v>10024</c:v>
                </c:pt>
                <c:pt idx="133">
                  <c:v>10028</c:v>
                </c:pt>
                <c:pt idx="134">
                  <c:v>10028</c:v>
                </c:pt>
                <c:pt idx="135">
                  <c:v>10034</c:v>
                </c:pt>
                <c:pt idx="136">
                  <c:v>10043</c:v>
                </c:pt>
                <c:pt idx="137">
                  <c:v>10053</c:v>
                </c:pt>
                <c:pt idx="138">
                  <c:v>10058</c:v>
                </c:pt>
                <c:pt idx="139">
                  <c:v>10063</c:v>
                </c:pt>
                <c:pt idx="140">
                  <c:v>10066</c:v>
                </c:pt>
                <c:pt idx="141">
                  <c:v>10067</c:v>
                </c:pt>
                <c:pt idx="142">
                  <c:v>10074</c:v>
                </c:pt>
                <c:pt idx="143">
                  <c:v>10083</c:v>
                </c:pt>
                <c:pt idx="144">
                  <c:v>10091</c:v>
                </c:pt>
                <c:pt idx="145">
                  <c:v>10098</c:v>
                </c:pt>
                <c:pt idx="146">
                  <c:v>10107</c:v>
                </c:pt>
                <c:pt idx="147">
                  <c:v>10114</c:v>
                </c:pt>
                <c:pt idx="148">
                  <c:v>10115</c:v>
                </c:pt>
                <c:pt idx="149">
                  <c:v>10121</c:v>
                </c:pt>
                <c:pt idx="150">
                  <c:v>10131</c:v>
                </c:pt>
                <c:pt idx="151">
                  <c:v>10141</c:v>
                </c:pt>
                <c:pt idx="152">
                  <c:v>10150</c:v>
                </c:pt>
                <c:pt idx="153">
                  <c:v>10161</c:v>
                </c:pt>
                <c:pt idx="154">
                  <c:v>10166</c:v>
                </c:pt>
                <c:pt idx="155">
                  <c:v>10170</c:v>
                </c:pt>
                <c:pt idx="156">
                  <c:v>10179</c:v>
                </c:pt>
                <c:pt idx="157">
                  <c:v>10196</c:v>
                </c:pt>
                <c:pt idx="158">
                  <c:v>10216</c:v>
                </c:pt>
                <c:pt idx="159">
                  <c:v>10226</c:v>
                </c:pt>
                <c:pt idx="160">
                  <c:v>10232</c:v>
                </c:pt>
                <c:pt idx="161">
                  <c:v>10241</c:v>
                </c:pt>
                <c:pt idx="162">
                  <c:v>10247</c:v>
                </c:pt>
                <c:pt idx="163">
                  <c:v>10257</c:v>
                </c:pt>
                <c:pt idx="164">
                  <c:v>10264</c:v>
                </c:pt>
                <c:pt idx="165">
                  <c:v>10275</c:v>
                </c:pt>
                <c:pt idx="166">
                  <c:v>10285</c:v>
                </c:pt>
                <c:pt idx="167">
                  <c:v>10290</c:v>
                </c:pt>
                <c:pt idx="168">
                  <c:v>10293</c:v>
                </c:pt>
                <c:pt idx="169">
                  <c:v>10300</c:v>
                </c:pt>
                <c:pt idx="170">
                  <c:v>10308</c:v>
                </c:pt>
                <c:pt idx="171">
                  <c:v>10320</c:v>
                </c:pt>
                <c:pt idx="172">
                  <c:v>10348</c:v>
                </c:pt>
                <c:pt idx="173">
                  <c:v>10358</c:v>
                </c:pt>
                <c:pt idx="174">
                  <c:v>10367</c:v>
                </c:pt>
                <c:pt idx="175">
                  <c:v>10376</c:v>
                </c:pt>
                <c:pt idx="176">
                  <c:v>10385</c:v>
                </c:pt>
                <c:pt idx="177">
                  <c:v>10392</c:v>
                </c:pt>
                <c:pt idx="178">
                  <c:v>10401</c:v>
                </c:pt>
                <c:pt idx="179">
                  <c:v>10409</c:v>
                </c:pt>
                <c:pt idx="180">
                  <c:v>10414</c:v>
                </c:pt>
                <c:pt idx="181">
                  <c:v>10421</c:v>
                </c:pt>
                <c:pt idx="182">
                  <c:v>10425</c:v>
                </c:pt>
                <c:pt idx="183">
                  <c:v>10428</c:v>
                </c:pt>
                <c:pt idx="184">
                  <c:v>10436</c:v>
                </c:pt>
                <c:pt idx="185">
                  <c:v>10442</c:v>
                </c:pt>
                <c:pt idx="186">
                  <c:v>10464</c:v>
                </c:pt>
                <c:pt idx="187">
                  <c:v>10482</c:v>
                </c:pt>
                <c:pt idx="188">
                  <c:v>10499</c:v>
                </c:pt>
                <c:pt idx="189">
                  <c:v>10513</c:v>
                </c:pt>
                <c:pt idx="190">
                  <c:v>10520</c:v>
                </c:pt>
                <c:pt idx="191">
                  <c:v>10531</c:v>
                </c:pt>
                <c:pt idx="192">
                  <c:v>10543</c:v>
                </c:pt>
                <c:pt idx="193">
                  <c:v>10557</c:v>
                </c:pt>
                <c:pt idx="194">
                  <c:v>10565</c:v>
                </c:pt>
                <c:pt idx="195">
                  <c:v>10577</c:v>
                </c:pt>
                <c:pt idx="196">
                  <c:v>10590</c:v>
                </c:pt>
                <c:pt idx="197">
                  <c:v>10599</c:v>
                </c:pt>
                <c:pt idx="198">
                  <c:v>10611</c:v>
                </c:pt>
                <c:pt idx="199">
                  <c:v>10615</c:v>
                </c:pt>
                <c:pt idx="200">
                  <c:v>10625</c:v>
                </c:pt>
                <c:pt idx="201">
                  <c:v>10641</c:v>
                </c:pt>
                <c:pt idx="202">
                  <c:v>10654</c:v>
                </c:pt>
                <c:pt idx="203">
                  <c:v>10661</c:v>
                </c:pt>
                <c:pt idx="204">
                  <c:v>10666</c:v>
                </c:pt>
                <c:pt idx="205">
                  <c:v>10672</c:v>
                </c:pt>
                <c:pt idx="206">
                  <c:v>10723</c:v>
                </c:pt>
                <c:pt idx="207">
                  <c:v>10780</c:v>
                </c:pt>
                <c:pt idx="208">
                  <c:v>10817</c:v>
                </c:pt>
                <c:pt idx="209">
                  <c:v>10830</c:v>
                </c:pt>
                <c:pt idx="210">
                  <c:v>10848</c:v>
                </c:pt>
                <c:pt idx="211">
                  <c:v>10862</c:v>
                </c:pt>
                <c:pt idx="212">
                  <c:v>10887</c:v>
                </c:pt>
                <c:pt idx="213">
                  <c:v>10902</c:v>
                </c:pt>
                <c:pt idx="214">
                  <c:v>10919</c:v>
                </c:pt>
                <c:pt idx="215">
                  <c:v>10943</c:v>
                </c:pt>
                <c:pt idx="216">
                  <c:v>10952</c:v>
                </c:pt>
                <c:pt idx="217">
                  <c:v>10968</c:v>
                </c:pt>
                <c:pt idx="218">
                  <c:v>10978</c:v>
                </c:pt>
                <c:pt idx="219">
                  <c:v>10992</c:v>
                </c:pt>
                <c:pt idx="220">
                  <c:v>11012</c:v>
                </c:pt>
                <c:pt idx="221">
                  <c:v>11022</c:v>
                </c:pt>
                <c:pt idx="222">
                  <c:v>11034</c:v>
                </c:pt>
                <c:pt idx="223">
                  <c:v>11043</c:v>
                </c:pt>
                <c:pt idx="224">
                  <c:v>11051</c:v>
                </c:pt>
                <c:pt idx="225">
                  <c:v>11056</c:v>
                </c:pt>
                <c:pt idx="226">
                  <c:v>11066</c:v>
                </c:pt>
                <c:pt idx="227">
                  <c:v>11097</c:v>
                </c:pt>
                <c:pt idx="228">
                  <c:v>11114</c:v>
                </c:pt>
                <c:pt idx="229">
                  <c:v>11120</c:v>
                </c:pt>
                <c:pt idx="230">
                  <c:v>11135</c:v>
                </c:pt>
                <c:pt idx="231">
                  <c:v>11146</c:v>
                </c:pt>
                <c:pt idx="232">
                  <c:v>11150</c:v>
                </c:pt>
                <c:pt idx="233">
                  <c:v>11165</c:v>
                </c:pt>
                <c:pt idx="234">
                  <c:v>11177</c:v>
                </c:pt>
                <c:pt idx="235">
                  <c:v>11184</c:v>
                </c:pt>
                <c:pt idx="236">
                  <c:v>11202</c:v>
                </c:pt>
                <c:pt idx="237">
                  <c:v>11209</c:v>
                </c:pt>
                <c:pt idx="238">
                  <c:v>11213</c:v>
                </c:pt>
                <c:pt idx="239">
                  <c:v>11217</c:v>
                </c:pt>
                <c:pt idx="240">
                  <c:v>11223</c:v>
                </c:pt>
                <c:pt idx="241">
                  <c:v>11236</c:v>
                </c:pt>
                <c:pt idx="242">
                  <c:v>11244</c:v>
                </c:pt>
                <c:pt idx="243">
                  <c:v>11259</c:v>
                </c:pt>
                <c:pt idx="244">
                  <c:v>11289</c:v>
                </c:pt>
                <c:pt idx="245">
                  <c:v>11301</c:v>
                </c:pt>
                <c:pt idx="246">
                  <c:v>11319</c:v>
                </c:pt>
                <c:pt idx="247">
                  <c:v>11335</c:v>
                </c:pt>
                <c:pt idx="248">
                  <c:v>11348</c:v>
                </c:pt>
                <c:pt idx="249">
                  <c:v>11360</c:v>
                </c:pt>
                <c:pt idx="250">
                  <c:v>11369</c:v>
                </c:pt>
                <c:pt idx="251">
                  <c:v>11377</c:v>
                </c:pt>
                <c:pt idx="252">
                  <c:v>11378</c:v>
                </c:pt>
                <c:pt idx="253">
                  <c:v>11387</c:v>
                </c:pt>
                <c:pt idx="254">
                  <c:v>11397</c:v>
                </c:pt>
                <c:pt idx="255">
                  <c:v>11403</c:v>
                </c:pt>
                <c:pt idx="256">
                  <c:v>11408</c:v>
                </c:pt>
                <c:pt idx="257">
                  <c:v>11416</c:v>
                </c:pt>
                <c:pt idx="258">
                  <c:v>11423</c:v>
                </c:pt>
                <c:pt idx="259">
                  <c:v>11430</c:v>
                </c:pt>
                <c:pt idx="260">
                  <c:v>11433</c:v>
                </c:pt>
                <c:pt idx="261">
                  <c:v>11441</c:v>
                </c:pt>
                <c:pt idx="262">
                  <c:v>11451</c:v>
                </c:pt>
                <c:pt idx="263">
                  <c:v>11457</c:v>
                </c:pt>
                <c:pt idx="264">
                  <c:v>11467</c:v>
                </c:pt>
                <c:pt idx="265">
                  <c:v>11477</c:v>
                </c:pt>
                <c:pt idx="266">
                  <c:v>11488</c:v>
                </c:pt>
                <c:pt idx="267">
                  <c:v>11502</c:v>
                </c:pt>
                <c:pt idx="268">
                  <c:v>11512</c:v>
                </c:pt>
                <c:pt idx="269">
                  <c:v>11523</c:v>
                </c:pt>
                <c:pt idx="270">
                  <c:v>11535</c:v>
                </c:pt>
                <c:pt idx="271">
                  <c:v>11555</c:v>
                </c:pt>
                <c:pt idx="272">
                  <c:v>11564</c:v>
                </c:pt>
                <c:pt idx="273">
                  <c:v>11580</c:v>
                </c:pt>
                <c:pt idx="274">
                  <c:v>11593</c:v>
                </c:pt>
                <c:pt idx="275">
                  <c:v>11600</c:v>
                </c:pt>
                <c:pt idx="276">
                  <c:v>11618</c:v>
                </c:pt>
                <c:pt idx="277">
                  <c:v>11639</c:v>
                </c:pt>
                <c:pt idx="278">
                  <c:v>11654</c:v>
                </c:pt>
                <c:pt idx="279">
                  <c:v>11675</c:v>
                </c:pt>
                <c:pt idx="280">
                  <c:v>11680</c:v>
                </c:pt>
                <c:pt idx="281">
                  <c:v>11690</c:v>
                </c:pt>
                <c:pt idx="282">
                  <c:v>11703</c:v>
                </c:pt>
                <c:pt idx="283">
                  <c:v>11734</c:v>
                </c:pt>
                <c:pt idx="284">
                  <c:v>11759</c:v>
                </c:pt>
                <c:pt idx="285">
                  <c:v>11771</c:v>
                </c:pt>
                <c:pt idx="286">
                  <c:v>11784</c:v>
                </c:pt>
                <c:pt idx="287">
                  <c:v>11798</c:v>
                </c:pt>
                <c:pt idx="288">
                  <c:v>11807</c:v>
                </c:pt>
                <c:pt idx="289">
                  <c:v>11832</c:v>
                </c:pt>
                <c:pt idx="290">
                  <c:v>11850</c:v>
                </c:pt>
                <c:pt idx="291">
                  <c:v>11853</c:v>
                </c:pt>
                <c:pt idx="292">
                  <c:v>11858</c:v>
                </c:pt>
                <c:pt idx="293">
                  <c:v>11867</c:v>
                </c:pt>
                <c:pt idx="294">
                  <c:v>11875</c:v>
                </c:pt>
                <c:pt idx="295">
                  <c:v>11879</c:v>
                </c:pt>
                <c:pt idx="296">
                  <c:v>11888</c:v>
                </c:pt>
                <c:pt idx="297">
                  <c:v>11904</c:v>
                </c:pt>
                <c:pt idx="298">
                  <c:v>11918</c:v>
                </c:pt>
                <c:pt idx="299">
                  <c:v>11935</c:v>
                </c:pt>
                <c:pt idx="300">
                  <c:v>11947</c:v>
                </c:pt>
                <c:pt idx="301">
                  <c:v>11954</c:v>
                </c:pt>
                <c:pt idx="302">
                  <c:v>11965</c:v>
                </c:pt>
                <c:pt idx="303">
                  <c:v>11972</c:v>
                </c:pt>
                <c:pt idx="304">
                  <c:v>11990</c:v>
                </c:pt>
                <c:pt idx="305">
                  <c:v>12002</c:v>
                </c:pt>
                <c:pt idx="306">
                  <c:v>12015</c:v>
                </c:pt>
                <c:pt idx="307">
                  <c:v>12026</c:v>
                </c:pt>
                <c:pt idx="308">
                  <c:v>12045</c:v>
                </c:pt>
                <c:pt idx="309">
                  <c:v>12052</c:v>
                </c:pt>
                <c:pt idx="310">
                  <c:v>12063</c:v>
                </c:pt>
                <c:pt idx="311">
                  <c:v>12080</c:v>
                </c:pt>
                <c:pt idx="312">
                  <c:v>12101</c:v>
                </c:pt>
                <c:pt idx="313">
                  <c:v>12112</c:v>
                </c:pt>
                <c:pt idx="314">
                  <c:v>12131</c:v>
                </c:pt>
                <c:pt idx="315">
                  <c:v>12143</c:v>
                </c:pt>
                <c:pt idx="316">
                  <c:v>12151</c:v>
                </c:pt>
                <c:pt idx="317">
                  <c:v>12165</c:v>
                </c:pt>
                <c:pt idx="318">
                  <c:v>12181</c:v>
                </c:pt>
                <c:pt idx="319">
                  <c:v>12195</c:v>
                </c:pt>
                <c:pt idx="320">
                  <c:v>12207</c:v>
                </c:pt>
                <c:pt idx="321">
                  <c:v>12222</c:v>
                </c:pt>
                <c:pt idx="322">
                  <c:v>12229</c:v>
                </c:pt>
                <c:pt idx="323">
                  <c:v>12235</c:v>
                </c:pt>
                <c:pt idx="324">
                  <c:v>12242</c:v>
                </c:pt>
                <c:pt idx="325">
                  <c:v>12247</c:v>
                </c:pt>
                <c:pt idx="326">
                  <c:v>12265</c:v>
                </c:pt>
                <c:pt idx="327">
                  <c:v>12280</c:v>
                </c:pt>
                <c:pt idx="328">
                  <c:v>12291</c:v>
                </c:pt>
                <c:pt idx="329">
                  <c:v>12301</c:v>
                </c:pt>
                <c:pt idx="330">
                  <c:v>12311</c:v>
                </c:pt>
                <c:pt idx="331">
                  <c:v>12342</c:v>
                </c:pt>
                <c:pt idx="332">
                  <c:v>12374</c:v>
                </c:pt>
                <c:pt idx="333">
                  <c:v>12392</c:v>
                </c:pt>
                <c:pt idx="334">
                  <c:v>12418</c:v>
                </c:pt>
                <c:pt idx="335">
                  <c:v>12435</c:v>
                </c:pt>
                <c:pt idx="336">
                  <c:v>12443</c:v>
                </c:pt>
                <c:pt idx="337">
                  <c:v>12456</c:v>
                </c:pt>
                <c:pt idx="338">
                  <c:v>12519</c:v>
                </c:pt>
                <c:pt idx="339">
                  <c:v>12588</c:v>
                </c:pt>
                <c:pt idx="340">
                  <c:v>12616</c:v>
                </c:pt>
                <c:pt idx="341">
                  <c:v>12640</c:v>
                </c:pt>
                <c:pt idx="342">
                  <c:v>12661</c:v>
                </c:pt>
                <c:pt idx="343">
                  <c:v>12679</c:v>
                </c:pt>
                <c:pt idx="344">
                  <c:v>12697</c:v>
                </c:pt>
                <c:pt idx="345">
                  <c:v>12706</c:v>
                </c:pt>
                <c:pt idx="346">
                  <c:v>12725</c:v>
                </c:pt>
                <c:pt idx="347">
                  <c:v>12734</c:v>
                </c:pt>
                <c:pt idx="348">
                  <c:v>12742</c:v>
                </c:pt>
                <c:pt idx="349">
                  <c:v>12751</c:v>
                </c:pt>
                <c:pt idx="350">
                  <c:v>12764</c:v>
                </c:pt>
                <c:pt idx="351">
                  <c:v>12768</c:v>
                </c:pt>
                <c:pt idx="352">
                  <c:v>12771</c:v>
                </c:pt>
                <c:pt idx="353">
                  <c:v>12773</c:v>
                </c:pt>
                <c:pt idx="354">
                  <c:v>12776</c:v>
                </c:pt>
                <c:pt idx="355">
                  <c:v>12781</c:v>
                </c:pt>
                <c:pt idx="356">
                  <c:v>12786</c:v>
                </c:pt>
                <c:pt idx="357">
                  <c:v>12790</c:v>
                </c:pt>
                <c:pt idx="358">
                  <c:v>12792</c:v>
                </c:pt>
                <c:pt idx="359">
                  <c:v>12802</c:v>
                </c:pt>
                <c:pt idx="360">
                  <c:v>12806</c:v>
                </c:pt>
                <c:pt idx="361">
                  <c:v>12816</c:v>
                </c:pt>
                <c:pt idx="362">
                  <c:v>12821</c:v>
                </c:pt>
                <c:pt idx="363">
                  <c:v>12828</c:v>
                </c:pt>
                <c:pt idx="364">
                  <c:v>12828</c:v>
                </c:pt>
              </c:numCache>
            </c:numRef>
          </c:val>
          <c:smooth val="0"/>
          <c:extLst>
            <c:ext xmlns:c16="http://schemas.microsoft.com/office/drawing/2014/chart" uri="{C3380CC4-5D6E-409C-BE32-E72D297353CC}">
              <c16:uniqueId val="{00000000-B1F2-42AF-B8C0-ABF1E987B29D}"/>
            </c:ext>
          </c:extLst>
        </c:ser>
        <c:dLbls>
          <c:showLegendKey val="0"/>
          <c:showVal val="0"/>
          <c:showCatName val="0"/>
          <c:showSerName val="0"/>
          <c:showPercent val="0"/>
          <c:showBubbleSize val="0"/>
        </c:dLbls>
        <c:smooth val="0"/>
        <c:axId val="299904872"/>
        <c:axId val="299905856"/>
      </c:lineChart>
      <c:dateAx>
        <c:axId val="29990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05856"/>
        <c:crosses val="autoZero"/>
        <c:auto val="1"/>
        <c:lblOffset val="100"/>
        <c:baseTimeUnit val="days"/>
      </c:dateAx>
      <c:valAx>
        <c:axId val="29990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0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@UKHO</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3262</c:v>
                </c:pt>
                <c:pt idx="1">
                  <c:v>3264</c:v>
                </c:pt>
                <c:pt idx="2">
                  <c:v>3263</c:v>
                </c:pt>
                <c:pt idx="3">
                  <c:v>3267</c:v>
                </c:pt>
                <c:pt idx="4">
                  <c:v>3270</c:v>
                </c:pt>
                <c:pt idx="5">
                  <c:v>3270</c:v>
                </c:pt>
                <c:pt idx="6">
                  <c:v>3270</c:v>
                </c:pt>
                <c:pt idx="7">
                  <c:v>3272</c:v>
                </c:pt>
                <c:pt idx="8">
                  <c:v>3271</c:v>
                </c:pt>
                <c:pt idx="9">
                  <c:v>3269</c:v>
                </c:pt>
                <c:pt idx="10">
                  <c:v>3271</c:v>
                </c:pt>
                <c:pt idx="11">
                  <c:v>3272</c:v>
                </c:pt>
                <c:pt idx="12">
                  <c:v>3275</c:v>
                </c:pt>
                <c:pt idx="13">
                  <c:v>3279</c:v>
                </c:pt>
                <c:pt idx="14">
                  <c:v>3284</c:v>
                </c:pt>
                <c:pt idx="15">
                  <c:v>3283</c:v>
                </c:pt>
                <c:pt idx="16">
                  <c:v>3283</c:v>
                </c:pt>
                <c:pt idx="17">
                  <c:v>3283</c:v>
                </c:pt>
                <c:pt idx="18">
                  <c:v>3283</c:v>
                </c:pt>
                <c:pt idx="19">
                  <c:v>3285</c:v>
                </c:pt>
                <c:pt idx="20">
                  <c:v>3283</c:v>
                </c:pt>
                <c:pt idx="21">
                  <c:v>3285</c:v>
                </c:pt>
                <c:pt idx="22">
                  <c:v>3283</c:v>
                </c:pt>
                <c:pt idx="23">
                  <c:v>3285</c:v>
                </c:pt>
                <c:pt idx="24">
                  <c:v>3288</c:v>
                </c:pt>
                <c:pt idx="25">
                  <c:v>3288</c:v>
                </c:pt>
                <c:pt idx="26">
                  <c:v>3289</c:v>
                </c:pt>
                <c:pt idx="27">
                  <c:v>3287</c:v>
                </c:pt>
                <c:pt idx="28">
                  <c:v>3286</c:v>
                </c:pt>
                <c:pt idx="29">
                  <c:v>3286</c:v>
                </c:pt>
                <c:pt idx="30">
                  <c:v>3289</c:v>
                </c:pt>
                <c:pt idx="31">
                  <c:v>3292</c:v>
                </c:pt>
                <c:pt idx="32">
                  <c:v>3291</c:v>
                </c:pt>
                <c:pt idx="33">
                  <c:v>3294</c:v>
                </c:pt>
                <c:pt idx="34">
                  <c:v>3295</c:v>
                </c:pt>
                <c:pt idx="35">
                  <c:v>3295</c:v>
                </c:pt>
                <c:pt idx="36">
                  <c:v>3296</c:v>
                </c:pt>
                <c:pt idx="37">
                  <c:v>3296</c:v>
                </c:pt>
                <c:pt idx="38">
                  <c:v>3296</c:v>
                </c:pt>
                <c:pt idx="39">
                  <c:v>3298</c:v>
                </c:pt>
                <c:pt idx="40">
                  <c:v>3300</c:v>
                </c:pt>
                <c:pt idx="41">
                  <c:v>3299</c:v>
                </c:pt>
                <c:pt idx="42">
                  <c:v>3297</c:v>
                </c:pt>
                <c:pt idx="43">
                  <c:v>3301</c:v>
                </c:pt>
                <c:pt idx="44">
                  <c:v>3300</c:v>
                </c:pt>
                <c:pt idx="45">
                  <c:v>3299</c:v>
                </c:pt>
                <c:pt idx="46">
                  <c:v>3299</c:v>
                </c:pt>
                <c:pt idx="47">
                  <c:v>3302</c:v>
                </c:pt>
                <c:pt idx="48">
                  <c:v>3304</c:v>
                </c:pt>
                <c:pt idx="49">
                  <c:v>3303</c:v>
                </c:pt>
                <c:pt idx="50">
                  <c:v>3302</c:v>
                </c:pt>
                <c:pt idx="51">
                  <c:v>3302</c:v>
                </c:pt>
                <c:pt idx="52">
                  <c:v>3304</c:v>
                </c:pt>
                <c:pt idx="53">
                  <c:v>3306</c:v>
                </c:pt>
                <c:pt idx="54">
                  <c:v>3308</c:v>
                </c:pt>
                <c:pt idx="55">
                  <c:v>3308</c:v>
                </c:pt>
                <c:pt idx="56">
                  <c:v>3307</c:v>
                </c:pt>
                <c:pt idx="57">
                  <c:v>3305</c:v>
                </c:pt>
                <c:pt idx="58">
                  <c:v>3309</c:v>
                </c:pt>
                <c:pt idx="59">
                  <c:v>3311</c:v>
                </c:pt>
                <c:pt idx="60">
                  <c:v>3313</c:v>
                </c:pt>
                <c:pt idx="61">
                  <c:v>3311</c:v>
                </c:pt>
                <c:pt idx="62">
                  <c:v>3312</c:v>
                </c:pt>
                <c:pt idx="63">
                  <c:v>3315</c:v>
                </c:pt>
                <c:pt idx="64">
                  <c:v>3315</c:v>
                </c:pt>
                <c:pt idx="65">
                  <c:v>3314</c:v>
                </c:pt>
                <c:pt idx="66">
                  <c:v>3315</c:v>
                </c:pt>
                <c:pt idx="67">
                  <c:v>3319</c:v>
                </c:pt>
                <c:pt idx="68">
                  <c:v>3320</c:v>
                </c:pt>
                <c:pt idx="69">
                  <c:v>3322</c:v>
                </c:pt>
                <c:pt idx="70">
                  <c:v>3322</c:v>
                </c:pt>
                <c:pt idx="71">
                  <c:v>3322</c:v>
                </c:pt>
                <c:pt idx="72">
                  <c:v>3323</c:v>
                </c:pt>
                <c:pt idx="73">
                  <c:v>3325</c:v>
                </c:pt>
                <c:pt idx="74">
                  <c:v>3329</c:v>
                </c:pt>
                <c:pt idx="75">
                  <c:v>3331</c:v>
                </c:pt>
                <c:pt idx="76">
                  <c:v>3333</c:v>
                </c:pt>
                <c:pt idx="77">
                  <c:v>3337</c:v>
                </c:pt>
                <c:pt idx="78">
                  <c:v>3338</c:v>
                </c:pt>
                <c:pt idx="79">
                  <c:v>3340</c:v>
                </c:pt>
                <c:pt idx="80">
                  <c:v>3342</c:v>
                </c:pt>
                <c:pt idx="81">
                  <c:v>3345</c:v>
                </c:pt>
                <c:pt idx="82">
                  <c:v>3347</c:v>
                </c:pt>
                <c:pt idx="83">
                  <c:v>3348</c:v>
                </c:pt>
                <c:pt idx="84">
                  <c:v>3349</c:v>
                </c:pt>
                <c:pt idx="85">
                  <c:v>3349</c:v>
                </c:pt>
                <c:pt idx="86">
                  <c:v>3352</c:v>
                </c:pt>
                <c:pt idx="87">
                  <c:v>3354</c:v>
                </c:pt>
                <c:pt idx="88">
                  <c:v>3357</c:v>
                </c:pt>
                <c:pt idx="89">
                  <c:v>3359</c:v>
                </c:pt>
                <c:pt idx="90">
                  <c:v>3359</c:v>
                </c:pt>
                <c:pt idx="91">
                  <c:v>3360</c:v>
                </c:pt>
                <c:pt idx="92">
                  <c:v>3361</c:v>
                </c:pt>
                <c:pt idx="93">
                  <c:v>3363</c:v>
                </c:pt>
                <c:pt idx="94">
                  <c:v>3364</c:v>
                </c:pt>
                <c:pt idx="95">
                  <c:v>3367</c:v>
                </c:pt>
                <c:pt idx="96">
                  <c:v>3370</c:v>
                </c:pt>
                <c:pt idx="97">
                  <c:v>3376</c:v>
                </c:pt>
                <c:pt idx="98">
                  <c:v>3376</c:v>
                </c:pt>
                <c:pt idx="99">
                  <c:v>3376</c:v>
                </c:pt>
                <c:pt idx="100">
                  <c:v>3376</c:v>
                </c:pt>
                <c:pt idx="101">
                  <c:v>3376</c:v>
                </c:pt>
                <c:pt idx="102">
                  <c:v>3376</c:v>
                </c:pt>
                <c:pt idx="103">
                  <c:v>3377</c:v>
                </c:pt>
                <c:pt idx="104">
                  <c:v>3377</c:v>
                </c:pt>
                <c:pt idx="105">
                  <c:v>3377</c:v>
                </c:pt>
                <c:pt idx="106">
                  <c:v>3379</c:v>
                </c:pt>
                <c:pt idx="107">
                  <c:v>3379</c:v>
                </c:pt>
                <c:pt idx="108">
                  <c:v>3382</c:v>
                </c:pt>
                <c:pt idx="109">
                  <c:v>3383</c:v>
                </c:pt>
                <c:pt idx="110">
                  <c:v>3384</c:v>
                </c:pt>
                <c:pt idx="111">
                  <c:v>3386</c:v>
                </c:pt>
                <c:pt idx="112">
                  <c:v>3386</c:v>
                </c:pt>
                <c:pt idx="113">
                  <c:v>3387</c:v>
                </c:pt>
                <c:pt idx="114">
                  <c:v>3386</c:v>
                </c:pt>
                <c:pt idx="115">
                  <c:v>3386</c:v>
                </c:pt>
                <c:pt idx="116">
                  <c:v>3387</c:v>
                </c:pt>
                <c:pt idx="117">
                  <c:v>3388</c:v>
                </c:pt>
                <c:pt idx="118">
                  <c:v>3388</c:v>
                </c:pt>
                <c:pt idx="119">
                  <c:v>3391</c:v>
                </c:pt>
                <c:pt idx="120">
                  <c:v>3393</c:v>
                </c:pt>
                <c:pt idx="121">
                  <c:v>3395</c:v>
                </c:pt>
                <c:pt idx="122">
                  <c:v>3398</c:v>
                </c:pt>
                <c:pt idx="123">
                  <c:v>3399</c:v>
                </c:pt>
                <c:pt idx="124">
                  <c:v>3403</c:v>
                </c:pt>
                <c:pt idx="125">
                  <c:v>3408</c:v>
                </c:pt>
                <c:pt idx="126">
                  <c:v>3409</c:v>
                </c:pt>
                <c:pt idx="127">
                  <c:v>3408</c:v>
                </c:pt>
                <c:pt idx="128">
                  <c:v>3409</c:v>
                </c:pt>
                <c:pt idx="129">
                  <c:v>3412</c:v>
                </c:pt>
                <c:pt idx="130">
                  <c:v>3416</c:v>
                </c:pt>
                <c:pt idx="131">
                  <c:v>3416</c:v>
                </c:pt>
                <c:pt idx="132">
                  <c:v>3415</c:v>
                </c:pt>
                <c:pt idx="133">
                  <c:v>3415</c:v>
                </c:pt>
                <c:pt idx="134">
                  <c:v>3417</c:v>
                </c:pt>
                <c:pt idx="135">
                  <c:v>3419</c:v>
                </c:pt>
                <c:pt idx="136">
                  <c:v>3421</c:v>
                </c:pt>
                <c:pt idx="137">
                  <c:v>3422</c:v>
                </c:pt>
                <c:pt idx="138">
                  <c:v>3422</c:v>
                </c:pt>
                <c:pt idx="139">
                  <c:v>3426</c:v>
                </c:pt>
                <c:pt idx="140">
                  <c:v>3427</c:v>
                </c:pt>
                <c:pt idx="141">
                  <c:v>3429</c:v>
                </c:pt>
                <c:pt idx="142">
                  <c:v>3429</c:v>
                </c:pt>
                <c:pt idx="143">
                  <c:v>3430</c:v>
                </c:pt>
                <c:pt idx="144">
                  <c:v>3431</c:v>
                </c:pt>
                <c:pt idx="145">
                  <c:v>3435</c:v>
                </c:pt>
                <c:pt idx="146">
                  <c:v>3434</c:v>
                </c:pt>
                <c:pt idx="147">
                  <c:v>3433</c:v>
                </c:pt>
                <c:pt idx="148">
                  <c:v>3434</c:v>
                </c:pt>
                <c:pt idx="149">
                  <c:v>3435</c:v>
                </c:pt>
                <c:pt idx="150">
                  <c:v>3434</c:v>
                </c:pt>
                <c:pt idx="151">
                  <c:v>3435</c:v>
                </c:pt>
                <c:pt idx="152">
                  <c:v>3435</c:v>
                </c:pt>
                <c:pt idx="153">
                  <c:v>3433</c:v>
                </c:pt>
                <c:pt idx="154">
                  <c:v>3435</c:v>
                </c:pt>
                <c:pt idx="155">
                  <c:v>3436</c:v>
                </c:pt>
                <c:pt idx="156">
                  <c:v>3436</c:v>
                </c:pt>
                <c:pt idx="157">
                  <c:v>3438</c:v>
                </c:pt>
                <c:pt idx="158">
                  <c:v>3441</c:v>
                </c:pt>
                <c:pt idx="159">
                  <c:v>3441</c:v>
                </c:pt>
                <c:pt idx="160">
                  <c:v>3440</c:v>
                </c:pt>
                <c:pt idx="161">
                  <c:v>3442</c:v>
                </c:pt>
                <c:pt idx="162">
                  <c:v>3441</c:v>
                </c:pt>
                <c:pt idx="163">
                  <c:v>3442</c:v>
                </c:pt>
                <c:pt idx="164">
                  <c:v>3444</c:v>
                </c:pt>
                <c:pt idx="165">
                  <c:v>3444</c:v>
                </c:pt>
                <c:pt idx="166">
                  <c:v>3445</c:v>
                </c:pt>
                <c:pt idx="167">
                  <c:v>3444</c:v>
                </c:pt>
                <c:pt idx="168">
                  <c:v>3444</c:v>
                </c:pt>
                <c:pt idx="169">
                  <c:v>3445</c:v>
                </c:pt>
                <c:pt idx="170">
                  <c:v>3444</c:v>
                </c:pt>
                <c:pt idx="171">
                  <c:v>3444</c:v>
                </c:pt>
                <c:pt idx="172">
                  <c:v>3446</c:v>
                </c:pt>
                <c:pt idx="173">
                  <c:v>3450</c:v>
                </c:pt>
                <c:pt idx="174">
                  <c:v>3449</c:v>
                </c:pt>
                <c:pt idx="175">
                  <c:v>3452</c:v>
                </c:pt>
                <c:pt idx="176">
                  <c:v>3454</c:v>
                </c:pt>
                <c:pt idx="177">
                  <c:v>3455</c:v>
                </c:pt>
                <c:pt idx="178">
                  <c:v>3455</c:v>
                </c:pt>
                <c:pt idx="179">
                  <c:v>3455</c:v>
                </c:pt>
                <c:pt idx="180">
                  <c:v>3456</c:v>
                </c:pt>
                <c:pt idx="181">
                  <c:v>3459</c:v>
                </c:pt>
                <c:pt idx="182">
                  <c:v>3461</c:v>
                </c:pt>
                <c:pt idx="183">
                  <c:v>3464</c:v>
                </c:pt>
                <c:pt idx="184">
                  <c:v>3465</c:v>
                </c:pt>
                <c:pt idx="185">
                  <c:v>3465</c:v>
                </c:pt>
                <c:pt idx="186">
                  <c:v>3466</c:v>
                </c:pt>
                <c:pt idx="187">
                  <c:v>3469</c:v>
                </c:pt>
                <c:pt idx="188">
                  <c:v>3467</c:v>
                </c:pt>
                <c:pt idx="189">
                  <c:v>3466</c:v>
                </c:pt>
                <c:pt idx="190">
                  <c:v>3466</c:v>
                </c:pt>
                <c:pt idx="191">
                  <c:v>3467</c:v>
                </c:pt>
                <c:pt idx="192">
                  <c:v>3467</c:v>
                </c:pt>
                <c:pt idx="193">
                  <c:v>3471</c:v>
                </c:pt>
                <c:pt idx="194">
                  <c:v>3474</c:v>
                </c:pt>
                <c:pt idx="195">
                  <c:v>3475</c:v>
                </c:pt>
                <c:pt idx="196">
                  <c:v>3475</c:v>
                </c:pt>
                <c:pt idx="197">
                  <c:v>3476</c:v>
                </c:pt>
                <c:pt idx="198">
                  <c:v>3476</c:v>
                </c:pt>
                <c:pt idx="199">
                  <c:v>3477</c:v>
                </c:pt>
                <c:pt idx="200">
                  <c:v>3477</c:v>
                </c:pt>
                <c:pt idx="201">
                  <c:v>3479</c:v>
                </c:pt>
                <c:pt idx="202">
                  <c:v>3479</c:v>
                </c:pt>
                <c:pt idx="203">
                  <c:v>3479</c:v>
                </c:pt>
                <c:pt idx="204">
                  <c:v>3479</c:v>
                </c:pt>
                <c:pt idx="205">
                  <c:v>3481</c:v>
                </c:pt>
                <c:pt idx="206">
                  <c:v>3482</c:v>
                </c:pt>
                <c:pt idx="207">
                  <c:v>3487</c:v>
                </c:pt>
                <c:pt idx="208">
                  <c:v>3488</c:v>
                </c:pt>
                <c:pt idx="209">
                  <c:v>3494</c:v>
                </c:pt>
                <c:pt idx="210">
                  <c:v>3495</c:v>
                </c:pt>
                <c:pt idx="211">
                  <c:v>3496</c:v>
                </c:pt>
                <c:pt idx="212">
                  <c:v>3497</c:v>
                </c:pt>
                <c:pt idx="213">
                  <c:v>3496</c:v>
                </c:pt>
                <c:pt idx="214">
                  <c:v>3498</c:v>
                </c:pt>
                <c:pt idx="215">
                  <c:v>3500</c:v>
                </c:pt>
                <c:pt idx="216">
                  <c:v>3501</c:v>
                </c:pt>
                <c:pt idx="217">
                  <c:v>3502</c:v>
                </c:pt>
                <c:pt idx="218">
                  <c:v>3502</c:v>
                </c:pt>
                <c:pt idx="219">
                  <c:v>3502</c:v>
                </c:pt>
                <c:pt idx="220">
                  <c:v>3503</c:v>
                </c:pt>
                <c:pt idx="221">
                  <c:v>3504</c:v>
                </c:pt>
                <c:pt idx="222">
                  <c:v>3507</c:v>
                </c:pt>
                <c:pt idx="223">
                  <c:v>3508</c:v>
                </c:pt>
                <c:pt idx="224">
                  <c:v>3509</c:v>
                </c:pt>
                <c:pt idx="225">
                  <c:v>3511</c:v>
                </c:pt>
                <c:pt idx="226">
                  <c:v>3511</c:v>
                </c:pt>
                <c:pt idx="227">
                  <c:v>3517</c:v>
                </c:pt>
                <c:pt idx="228">
                  <c:v>3514</c:v>
                </c:pt>
                <c:pt idx="229">
                  <c:v>3514</c:v>
                </c:pt>
                <c:pt idx="230">
                  <c:v>3513</c:v>
                </c:pt>
                <c:pt idx="231">
                  <c:v>3514</c:v>
                </c:pt>
                <c:pt idx="232">
                  <c:v>3</c:v>
                </c:pt>
                <c:pt idx="233">
                  <c:v>4</c:v>
                </c:pt>
                <c:pt idx="234">
                  <c:v>6</c:v>
                </c:pt>
                <c:pt idx="235">
                  <c:v>3521</c:v>
                </c:pt>
                <c:pt idx="236">
                  <c:v>3520</c:v>
                </c:pt>
                <c:pt idx="237">
                  <c:v>3518</c:v>
                </c:pt>
                <c:pt idx="238">
                  <c:v>3521</c:v>
                </c:pt>
                <c:pt idx="239">
                  <c:v>3522</c:v>
                </c:pt>
                <c:pt idx="240">
                  <c:v>3522</c:v>
                </c:pt>
                <c:pt idx="241">
                  <c:v>3524</c:v>
                </c:pt>
                <c:pt idx="242">
                  <c:v>3525</c:v>
                </c:pt>
                <c:pt idx="243">
                  <c:v>3527</c:v>
                </c:pt>
                <c:pt idx="244">
                  <c:v>3531</c:v>
                </c:pt>
                <c:pt idx="245">
                  <c:v>3532</c:v>
                </c:pt>
                <c:pt idx="246">
                  <c:v>3535</c:v>
                </c:pt>
                <c:pt idx="247">
                  <c:v>3536</c:v>
                </c:pt>
                <c:pt idx="248">
                  <c:v>3537</c:v>
                </c:pt>
                <c:pt idx="249">
                  <c:v>3538</c:v>
                </c:pt>
                <c:pt idx="250">
                  <c:v>3537</c:v>
                </c:pt>
                <c:pt idx="251">
                  <c:v>3540</c:v>
                </c:pt>
                <c:pt idx="252">
                  <c:v>3540</c:v>
                </c:pt>
                <c:pt idx="253">
                  <c:v>3544</c:v>
                </c:pt>
                <c:pt idx="254">
                  <c:v>3545</c:v>
                </c:pt>
                <c:pt idx="255">
                  <c:v>3547</c:v>
                </c:pt>
                <c:pt idx="256">
                  <c:v>3548</c:v>
                </c:pt>
                <c:pt idx="257">
                  <c:v>3552</c:v>
                </c:pt>
                <c:pt idx="258">
                  <c:v>3557</c:v>
                </c:pt>
                <c:pt idx="259">
                  <c:v>3557</c:v>
                </c:pt>
                <c:pt idx="260">
                  <c:v>3556</c:v>
                </c:pt>
                <c:pt idx="261">
                  <c:v>3558</c:v>
                </c:pt>
                <c:pt idx="262">
                  <c:v>3557</c:v>
                </c:pt>
                <c:pt idx="263">
                  <c:v>3558</c:v>
                </c:pt>
                <c:pt idx="264">
                  <c:v>3558</c:v>
                </c:pt>
                <c:pt idx="265">
                  <c:v>3562</c:v>
                </c:pt>
                <c:pt idx="266">
                  <c:v>3562</c:v>
                </c:pt>
                <c:pt idx="267">
                  <c:v>3563</c:v>
                </c:pt>
                <c:pt idx="268">
                  <c:v>3562</c:v>
                </c:pt>
                <c:pt idx="269">
                  <c:v>3562</c:v>
                </c:pt>
                <c:pt idx="270">
                  <c:v>3561</c:v>
                </c:pt>
                <c:pt idx="271">
                  <c:v>3562</c:v>
                </c:pt>
                <c:pt idx="272">
                  <c:v>3563</c:v>
                </c:pt>
                <c:pt idx="273">
                  <c:v>3564</c:v>
                </c:pt>
                <c:pt idx="274">
                  <c:v>3564</c:v>
                </c:pt>
                <c:pt idx="275">
                  <c:v>3566</c:v>
                </c:pt>
                <c:pt idx="276">
                  <c:v>3570</c:v>
                </c:pt>
                <c:pt idx="277">
                  <c:v>3569</c:v>
                </c:pt>
                <c:pt idx="278">
                  <c:v>3568</c:v>
                </c:pt>
                <c:pt idx="279">
                  <c:v>3570</c:v>
                </c:pt>
                <c:pt idx="280">
                  <c:v>3570</c:v>
                </c:pt>
                <c:pt idx="281">
                  <c:v>3568</c:v>
                </c:pt>
                <c:pt idx="282">
                  <c:v>3569</c:v>
                </c:pt>
                <c:pt idx="283">
                  <c:v>3570</c:v>
                </c:pt>
                <c:pt idx="284">
                  <c:v>3572</c:v>
                </c:pt>
                <c:pt idx="285">
                  <c:v>3575</c:v>
                </c:pt>
                <c:pt idx="286">
                  <c:v>3574</c:v>
                </c:pt>
                <c:pt idx="287">
                  <c:v>3575</c:v>
                </c:pt>
                <c:pt idx="288">
                  <c:v>3577</c:v>
                </c:pt>
                <c:pt idx="289">
                  <c:v>3577</c:v>
                </c:pt>
                <c:pt idx="290">
                  <c:v>3576</c:v>
                </c:pt>
                <c:pt idx="291">
                  <c:v>3576</c:v>
                </c:pt>
                <c:pt idx="292">
                  <c:v>3578</c:v>
                </c:pt>
                <c:pt idx="293">
                  <c:v>3577</c:v>
                </c:pt>
                <c:pt idx="294">
                  <c:v>3579</c:v>
                </c:pt>
                <c:pt idx="295">
                  <c:v>3581</c:v>
                </c:pt>
                <c:pt idx="296">
                  <c:v>3582</c:v>
                </c:pt>
                <c:pt idx="297">
                  <c:v>3582</c:v>
                </c:pt>
                <c:pt idx="298">
                  <c:v>3584</c:v>
                </c:pt>
                <c:pt idx="299">
                  <c:v>3588</c:v>
                </c:pt>
                <c:pt idx="300">
                  <c:v>3588</c:v>
                </c:pt>
                <c:pt idx="301">
                  <c:v>3589</c:v>
                </c:pt>
                <c:pt idx="302">
                  <c:v>3588</c:v>
                </c:pt>
                <c:pt idx="303">
                  <c:v>3586</c:v>
                </c:pt>
                <c:pt idx="304">
                  <c:v>3589</c:v>
                </c:pt>
                <c:pt idx="305">
                  <c:v>3587</c:v>
                </c:pt>
                <c:pt idx="306">
                  <c:v>3588</c:v>
                </c:pt>
                <c:pt idx="307">
                  <c:v>3586</c:v>
                </c:pt>
                <c:pt idx="308">
                  <c:v>3586</c:v>
                </c:pt>
                <c:pt idx="309">
                  <c:v>3584</c:v>
                </c:pt>
                <c:pt idx="310">
                  <c:v>3581</c:v>
                </c:pt>
                <c:pt idx="311">
                  <c:v>3580</c:v>
                </c:pt>
                <c:pt idx="312">
                  <c:v>3581</c:v>
                </c:pt>
                <c:pt idx="313">
                  <c:v>3580</c:v>
                </c:pt>
                <c:pt idx="314">
                  <c:v>3579</c:v>
                </c:pt>
                <c:pt idx="315">
                  <c:v>3581</c:v>
                </c:pt>
                <c:pt idx="316">
                  <c:v>3581</c:v>
                </c:pt>
                <c:pt idx="317">
                  <c:v>3582</c:v>
                </c:pt>
                <c:pt idx="318">
                  <c:v>3583</c:v>
                </c:pt>
                <c:pt idx="319">
                  <c:v>3585</c:v>
                </c:pt>
                <c:pt idx="320">
                  <c:v>3586</c:v>
                </c:pt>
                <c:pt idx="321">
                  <c:v>3584</c:v>
                </c:pt>
                <c:pt idx="322">
                  <c:v>3584</c:v>
                </c:pt>
                <c:pt idx="323">
                  <c:v>3583</c:v>
                </c:pt>
                <c:pt idx="324">
                  <c:v>3582</c:v>
                </c:pt>
                <c:pt idx="325">
                  <c:v>3582</c:v>
                </c:pt>
                <c:pt idx="326">
                  <c:v>3585</c:v>
                </c:pt>
                <c:pt idx="327">
                  <c:v>3586</c:v>
                </c:pt>
                <c:pt idx="328">
                  <c:v>3587</c:v>
                </c:pt>
                <c:pt idx="329">
                  <c:v>3586</c:v>
                </c:pt>
                <c:pt idx="330">
                  <c:v>3587</c:v>
                </c:pt>
                <c:pt idx="331">
                  <c:v>3590</c:v>
                </c:pt>
                <c:pt idx="332">
                  <c:v>3597</c:v>
                </c:pt>
                <c:pt idx="333">
                  <c:v>3600</c:v>
                </c:pt>
                <c:pt idx="334">
                  <c:v>3605</c:v>
                </c:pt>
                <c:pt idx="335">
                  <c:v>3664</c:v>
                </c:pt>
                <c:pt idx="336">
                  <c:v>3669</c:v>
                </c:pt>
                <c:pt idx="337">
                  <c:v>3670</c:v>
                </c:pt>
                <c:pt idx="338">
                  <c:v>3671</c:v>
                </c:pt>
                <c:pt idx="339">
                  <c:v>3674</c:v>
                </c:pt>
                <c:pt idx="340">
                  <c:v>3681</c:v>
                </c:pt>
                <c:pt idx="341">
                  <c:v>3680</c:v>
                </c:pt>
                <c:pt idx="342">
                  <c:v>3681</c:v>
                </c:pt>
                <c:pt idx="343">
                  <c:v>3682</c:v>
                </c:pt>
                <c:pt idx="344">
                  <c:v>3682</c:v>
                </c:pt>
                <c:pt idx="345">
                  <c:v>3683</c:v>
                </c:pt>
                <c:pt idx="346">
                  <c:v>3683</c:v>
                </c:pt>
                <c:pt idx="347">
                  <c:v>3683</c:v>
                </c:pt>
                <c:pt idx="348">
                  <c:v>3685</c:v>
                </c:pt>
                <c:pt idx="349">
                  <c:v>3684</c:v>
                </c:pt>
                <c:pt idx="350">
                  <c:v>3686</c:v>
                </c:pt>
                <c:pt idx="351">
                  <c:v>3686</c:v>
                </c:pt>
                <c:pt idx="352">
                  <c:v>3687</c:v>
                </c:pt>
                <c:pt idx="353">
                  <c:v>3687</c:v>
                </c:pt>
                <c:pt idx="354">
                  <c:v>3686</c:v>
                </c:pt>
                <c:pt idx="355">
                  <c:v>3687</c:v>
                </c:pt>
                <c:pt idx="356">
                  <c:v>3687</c:v>
                </c:pt>
                <c:pt idx="357">
                  <c:v>3688</c:v>
                </c:pt>
                <c:pt idx="358">
                  <c:v>3690</c:v>
                </c:pt>
                <c:pt idx="359">
                  <c:v>3689</c:v>
                </c:pt>
                <c:pt idx="360">
                  <c:v>3689</c:v>
                </c:pt>
                <c:pt idx="361">
                  <c:v>3687</c:v>
                </c:pt>
                <c:pt idx="362">
                  <c:v>3688</c:v>
                </c:pt>
                <c:pt idx="363">
                  <c:v>3687</c:v>
                </c:pt>
                <c:pt idx="364">
                  <c:v>3689</c:v>
                </c:pt>
              </c:numCache>
            </c:numRef>
          </c:val>
          <c:smooth val="0"/>
          <c:extLst>
            <c:ext xmlns:c16="http://schemas.microsoft.com/office/drawing/2014/chart" uri="{C3380CC4-5D6E-409C-BE32-E72D297353CC}">
              <c16:uniqueId val="{00000000-4084-431B-8B1A-37BDD80D53A3}"/>
            </c:ext>
          </c:extLst>
        </c:ser>
        <c:dLbls>
          <c:showLegendKey val="0"/>
          <c:showVal val="0"/>
          <c:showCatName val="0"/>
          <c:showSerName val="0"/>
          <c:showPercent val="0"/>
          <c:showBubbleSize val="0"/>
        </c:dLbls>
        <c:smooth val="0"/>
        <c:axId val="418539080"/>
        <c:axId val="418537440"/>
      </c:lineChart>
      <c:dateAx>
        <c:axId val="41853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37440"/>
        <c:crosses val="autoZero"/>
        <c:auto val="1"/>
        <c:lblOffset val="100"/>
        <c:baseTimeUnit val="days"/>
      </c:dateAx>
      <c:valAx>
        <c:axId val="41853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3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 Hydrographic Office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3</c:v>
                </c:pt>
                <c:pt idx="4">
                  <c:v>3</c:v>
                </c:pt>
                <c:pt idx="5">
                  <c:v>0</c:v>
                </c:pt>
                <c:pt idx="6">
                  <c:v>1</c:v>
                </c:pt>
              </c:numCache>
            </c:numRef>
          </c:val>
          <c:extLst>
            <c:ext xmlns:c16="http://schemas.microsoft.com/office/drawing/2014/chart" uri="{C3380CC4-5D6E-409C-BE32-E72D297353CC}">
              <c16:uniqueId val="{00000000-5CDC-4C62-BC28-D4F16F811560}"/>
            </c:ext>
          </c:extLst>
        </c:ser>
        <c:dLbls>
          <c:showLegendKey val="0"/>
          <c:showVal val="0"/>
          <c:showCatName val="0"/>
          <c:showSerName val="0"/>
          <c:showPercent val="0"/>
          <c:showBubbleSize val="0"/>
        </c:dLbls>
        <c:gapWidth val="219"/>
        <c:overlap val="-27"/>
        <c:axId val="418535144"/>
        <c:axId val="418545312"/>
      </c:barChart>
      <c:catAx>
        <c:axId val="41853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45312"/>
        <c:crosses val="autoZero"/>
        <c:auto val="1"/>
        <c:lblAlgn val="ctr"/>
        <c:lblOffset val="100"/>
        <c:noMultiLvlLbl val="0"/>
      </c:catAx>
      <c:valAx>
        <c:axId val="41854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 Hydrographic Office</c:v>
                </c:pt>
              </c:strCache>
            </c:strRef>
          </c:tx>
          <c:spPr>
            <a:ln w="28575" cap="rnd">
              <a:solidFill>
                <a:schemeClr val="accent1"/>
              </a:solidFill>
              <a:round/>
            </a:ln>
            <a:effectLst/>
          </c:spPr>
          <c:marker>
            <c:symbol val="none"/>
          </c:marker>
          <c:cat>
            <c:strRef>
              <c:f>Sheet1!$A$2</c:f>
              <c:strCache>
                <c:ptCount val="1"/>
                <c:pt idx="0">
                  <c:v>Average Interactions per Post</c:v>
                </c:pt>
              </c:strCache>
            </c:strRef>
          </c:cat>
          <c:val>
            <c:numRef>
              <c:f>Sheet1!$B$2</c:f>
              <c:numCache>
                <c:formatCode>General</c:formatCode>
                <c:ptCount val="1"/>
                <c:pt idx="0">
                  <c:v>73</c:v>
                </c:pt>
              </c:numCache>
            </c:numRef>
          </c:val>
          <c:smooth val="0"/>
          <c:extLst>
            <c:ext xmlns:c16="http://schemas.microsoft.com/office/drawing/2014/chart" uri="{C3380CC4-5D6E-409C-BE32-E72D297353CC}">
              <c16:uniqueId val="{00000000-C2DD-4508-A0CE-46BC7EDC23E1}"/>
            </c:ext>
          </c:extLst>
        </c:ser>
        <c:dLbls>
          <c:showLegendKey val="0"/>
          <c:showVal val="0"/>
          <c:showCatName val="0"/>
          <c:showSerName val="0"/>
          <c:showPercent val="0"/>
          <c:showBubbleSize val="0"/>
        </c:dLbls>
        <c:smooth val="0"/>
        <c:axId val="427406568"/>
        <c:axId val="427408208"/>
      </c:lineChart>
      <c:catAx>
        <c:axId val="42740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8208"/>
        <c:crosses val="autoZero"/>
        <c:auto val="1"/>
        <c:lblAlgn val="ctr"/>
        <c:lblOffset val="100"/>
        <c:noMultiLvlLbl val="0"/>
      </c:catAx>
      <c:valAx>
        <c:axId val="42740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@UKHO</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11</c:v>
                </c:pt>
                <c:pt idx="5">
                  <c:v>7</c:v>
                </c:pt>
                <c:pt idx="6">
                  <c:v>0</c:v>
                </c:pt>
                <c:pt idx="7">
                  <c:v>0</c:v>
                </c:pt>
                <c:pt idx="8">
                  <c:v>0</c:v>
                </c:pt>
                <c:pt idx="9">
                  <c:v>4</c:v>
                </c:pt>
                <c:pt idx="10">
                  <c:v>0</c:v>
                </c:pt>
                <c:pt idx="11">
                  <c:v>0</c:v>
                </c:pt>
                <c:pt idx="12">
                  <c:v>10</c:v>
                </c:pt>
                <c:pt idx="13">
                  <c:v>11</c:v>
                </c:pt>
                <c:pt idx="14">
                  <c:v>0</c:v>
                </c:pt>
                <c:pt idx="15">
                  <c:v>0</c:v>
                </c:pt>
                <c:pt idx="16">
                  <c:v>0</c:v>
                </c:pt>
                <c:pt idx="17">
                  <c:v>6</c:v>
                </c:pt>
                <c:pt idx="18">
                  <c:v>0</c:v>
                </c:pt>
                <c:pt idx="19">
                  <c:v>9</c:v>
                </c:pt>
                <c:pt idx="20">
                  <c:v>11</c:v>
                </c:pt>
                <c:pt idx="21">
                  <c:v>0</c:v>
                </c:pt>
                <c:pt idx="22">
                  <c:v>0</c:v>
                </c:pt>
                <c:pt idx="23">
                  <c:v>6</c:v>
                </c:pt>
                <c:pt idx="24">
                  <c:v>6</c:v>
                </c:pt>
                <c:pt idx="25">
                  <c:v>0</c:v>
                </c:pt>
                <c:pt idx="26">
                  <c:v>4</c:v>
                </c:pt>
                <c:pt idx="27">
                  <c:v>0</c:v>
                </c:pt>
                <c:pt idx="28">
                  <c:v>0</c:v>
                </c:pt>
                <c:pt idx="29">
                  <c:v>0</c:v>
                </c:pt>
                <c:pt idx="30">
                  <c:v>0</c:v>
                </c:pt>
                <c:pt idx="31">
                  <c:v>0</c:v>
                </c:pt>
                <c:pt idx="32">
                  <c:v>3</c:v>
                </c:pt>
                <c:pt idx="33">
                  <c:v>6</c:v>
                </c:pt>
                <c:pt idx="34">
                  <c:v>5</c:v>
                </c:pt>
                <c:pt idx="35">
                  <c:v>0</c:v>
                </c:pt>
                <c:pt idx="36">
                  <c:v>0</c:v>
                </c:pt>
                <c:pt idx="37">
                  <c:v>1</c:v>
                </c:pt>
                <c:pt idx="38">
                  <c:v>0</c:v>
                </c:pt>
                <c:pt idx="39">
                  <c:v>9</c:v>
                </c:pt>
                <c:pt idx="40">
                  <c:v>3</c:v>
                </c:pt>
                <c:pt idx="41">
                  <c:v>13</c:v>
                </c:pt>
                <c:pt idx="42">
                  <c:v>0</c:v>
                </c:pt>
                <c:pt idx="43">
                  <c:v>0</c:v>
                </c:pt>
                <c:pt idx="44">
                  <c:v>0</c:v>
                </c:pt>
                <c:pt idx="45">
                  <c:v>0</c:v>
                </c:pt>
                <c:pt idx="46">
                  <c:v>0</c:v>
                </c:pt>
                <c:pt idx="47">
                  <c:v>0</c:v>
                </c:pt>
                <c:pt idx="48">
                  <c:v>0</c:v>
                </c:pt>
                <c:pt idx="49">
                  <c:v>0</c:v>
                </c:pt>
                <c:pt idx="50">
                  <c:v>0</c:v>
                </c:pt>
                <c:pt idx="51">
                  <c:v>0</c:v>
                </c:pt>
                <c:pt idx="52">
                  <c:v>1</c:v>
                </c:pt>
                <c:pt idx="53">
                  <c:v>5</c:v>
                </c:pt>
                <c:pt idx="54">
                  <c:v>19</c:v>
                </c:pt>
                <c:pt idx="55">
                  <c:v>0</c:v>
                </c:pt>
                <c:pt idx="56">
                  <c:v>0</c:v>
                </c:pt>
                <c:pt idx="57">
                  <c:v>0</c:v>
                </c:pt>
                <c:pt idx="58">
                  <c:v>0</c:v>
                </c:pt>
                <c:pt idx="59">
                  <c:v>11</c:v>
                </c:pt>
                <c:pt idx="60">
                  <c:v>0</c:v>
                </c:pt>
                <c:pt idx="61">
                  <c:v>3</c:v>
                </c:pt>
                <c:pt idx="62">
                  <c:v>0</c:v>
                </c:pt>
                <c:pt idx="63">
                  <c:v>0</c:v>
                </c:pt>
                <c:pt idx="64">
                  <c:v>0</c:v>
                </c:pt>
                <c:pt idx="65">
                  <c:v>0</c:v>
                </c:pt>
                <c:pt idx="66">
                  <c:v>12</c:v>
                </c:pt>
                <c:pt idx="67">
                  <c:v>49</c:v>
                </c:pt>
                <c:pt idx="68">
                  <c:v>0</c:v>
                </c:pt>
                <c:pt idx="69">
                  <c:v>11</c:v>
                </c:pt>
                <c:pt idx="70">
                  <c:v>0</c:v>
                </c:pt>
                <c:pt idx="71">
                  <c:v>0</c:v>
                </c:pt>
                <c:pt idx="72">
                  <c:v>11</c:v>
                </c:pt>
                <c:pt idx="73">
                  <c:v>11</c:v>
                </c:pt>
                <c:pt idx="74">
                  <c:v>0</c:v>
                </c:pt>
                <c:pt idx="75">
                  <c:v>16</c:v>
                </c:pt>
                <c:pt idx="76">
                  <c:v>17</c:v>
                </c:pt>
                <c:pt idx="77">
                  <c:v>0</c:v>
                </c:pt>
                <c:pt idx="78">
                  <c:v>0</c:v>
                </c:pt>
                <c:pt idx="79">
                  <c:v>0</c:v>
                </c:pt>
                <c:pt idx="80">
                  <c:v>0</c:v>
                </c:pt>
                <c:pt idx="81">
                  <c:v>0</c:v>
                </c:pt>
                <c:pt idx="82">
                  <c:v>22</c:v>
                </c:pt>
                <c:pt idx="83">
                  <c:v>0</c:v>
                </c:pt>
                <c:pt idx="84">
                  <c:v>0</c:v>
                </c:pt>
                <c:pt idx="85">
                  <c:v>0</c:v>
                </c:pt>
                <c:pt idx="86">
                  <c:v>0</c:v>
                </c:pt>
                <c:pt idx="87">
                  <c:v>12</c:v>
                </c:pt>
                <c:pt idx="88">
                  <c:v>0</c:v>
                </c:pt>
                <c:pt idx="89">
                  <c:v>14</c:v>
                </c:pt>
                <c:pt idx="90">
                  <c:v>13</c:v>
                </c:pt>
                <c:pt idx="91">
                  <c:v>0</c:v>
                </c:pt>
                <c:pt idx="92">
                  <c:v>0</c:v>
                </c:pt>
                <c:pt idx="93">
                  <c:v>43</c:v>
                </c:pt>
                <c:pt idx="94">
                  <c:v>0</c:v>
                </c:pt>
                <c:pt idx="95">
                  <c:v>17</c:v>
                </c:pt>
                <c:pt idx="96">
                  <c:v>12</c:v>
                </c:pt>
                <c:pt idx="97">
                  <c:v>0</c:v>
                </c:pt>
                <c:pt idx="98">
                  <c:v>0</c:v>
                </c:pt>
                <c:pt idx="99">
                  <c:v>0</c:v>
                </c:pt>
                <c:pt idx="100">
                  <c:v>0</c:v>
                </c:pt>
                <c:pt idx="101">
                  <c:v>6</c:v>
                </c:pt>
                <c:pt idx="102">
                  <c:v>17</c:v>
                </c:pt>
                <c:pt idx="103">
                  <c:v>0</c:v>
                </c:pt>
                <c:pt idx="104">
                  <c:v>0</c:v>
                </c:pt>
                <c:pt idx="105">
                  <c:v>20</c:v>
                </c:pt>
                <c:pt idx="106">
                  <c:v>0</c:v>
                </c:pt>
                <c:pt idx="107">
                  <c:v>0</c:v>
                </c:pt>
                <c:pt idx="108">
                  <c:v>0</c:v>
                </c:pt>
                <c:pt idx="109">
                  <c:v>0</c:v>
                </c:pt>
                <c:pt idx="110">
                  <c:v>15</c:v>
                </c:pt>
                <c:pt idx="111">
                  <c:v>4</c:v>
                </c:pt>
                <c:pt idx="112">
                  <c:v>0</c:v>
                </c:pt>
                <c:pt idx="113">
                  <c:v>0</c:v>
                </c:pt>
                <c:pt idx="114">
                  <c:v>6</c:v>
                </c:pt>
                <c:pt idx="115">
                  <c:v>0</c:v>
                </c:pt>
                <c:pt idx="116">
                  <c:v>0</c:v>
                </c:pt>
                <c:pt idx="117">
                  <c:v>11</c:v>
                </c:pt>
                <c:pt idx="118">
                  <c:v>0</c:v>
                </c:pt>
                <c:pt idx="119">
                  <c:v>0</c:v>
                </c:pt>
                <c:pt idx="120">
                  <c:v>0</c:v>
                </c:pt>
                <c:pt idx="121">
                  <c:v>0</c:v>
                </c:pt>
                <c:pt idx="122">
                  <c:v>0</c:v>
                </c:pt>
                <c:pt idx="123">
                  <c:v>0</c:v>
                </c:pt>
                <c:pt idx="124">
                  <c:v>16</c:v>
                </c:pt>
                <c:pt idx="125">
                  <c:v>0</c:v>
                </c:pt>
                <c:pt idx="126">
                  <c:v>0</c:v>
                </c:pt>
                <c:pt idx="127">
                  <c:v>0</c:v>
                </c:pt>
                <c:pt idx="128">
                  <c:v>24</c:v>
                </c:pt>
                <c:pt idx="129">
                  <c:v>12</c:v>
                </c:pt>
                <c:pt idx="130">
                  <c:v>6</c:v>
                </c:pt>
                <c:pt idx="131">
                  <c:v>0</c:v>
                </c:pt>
                <c:pt idx="132">
                  <c:v>0</c:v>
                </c:pt>
                <c:pt idx="133">
                  <c:v>0</c:v>
                </c:pt>
                <c:pt idx="134">
                  <c:v>0</c:v>
                </c:pt>
                <c:pt idx="135">
                  <c:v>0</c:v>
                </c:pt>
                <c:pt idx="136">
                  <c:v>0</c:v>
                </c:pt>
                <c:pt idx="137">
                  <c:v>0</c:v>
                </c:pt>
                <c:pt idx="138">
                  <c:v>0</c:v>
                </c:pt>
                <c:pt idx="139">
                  <c:v>0</c:v>
                </c:pt>
                <c:pt idx="140">
                  <c:v>0</c:v>
                </c:pt>
                <c:pt idx="141">
                  <c:v>0</c:v>
                </c:pt>
                <c:pt idx="142">
                  <c:v>9</c:v>
                </c:pt>
                <c:pt idx="143">
                  <c:v>0</c:v>
                </c:pt>
                <c:pt idx="144">
                  <c:v>0</c:v>
                </c:pt>
                <c:pt idx="145">
                  <c:v>0</c:v>
                </c:pt>
                <c:pt idx="146">
                  <c:v>0</c:v>
                </c:pt>
                <c:pt idx="147">
                  <c:v>0</c:v>
                </c:pt>
                <c:pt idx="148">
                  <c:v>0</c:v>
                </c:pt>
                <c:pt idx="149">
                  <c:v>0</c:v>
                </c:pt>
                <c:pt idx="150">
                  <c:v>6</c:v>
                </c:pt>
                <c:pt idx="151">
                  <c:v>3</c:v>
                </c:pt>
                <c:pt idx="152">
                  <c:v>0</c:v>
                </c:pt>
                <c:pt idx="153">
                  <c:v>24</c:v>
                </c:pt>
                <c:pt idx="154">
                  <c:v>0</c:v>
                </c:pt>
                <c:pt idx="155">
                  <c:v>0</c:v>
                </c:pt>
                <c:pt idx="156">
                  <c:v>11</c:v>
                </c:pt>
                <c:pt idx="157">
                  <c:v>13</c:v>
                </c:pt>
                <c:pt idx="158">
                  <c:v>29</c:v>
                </c:pt>
                <c:pt idx="159">
                  <c:v>9</c:v>
                </c:pt>
                <c:pt idx="160">
                  <c:v>0</c:v>
                </c:pt>
                <c:pt idx="161">
                  <c:v>0</c:v>
                </c:pt>
                <c:pt idx="162">
                  <c:v>0</c:v>
                </c:pt>
                <c:pt idx="163">
                  <c:v>0</c:v>
                </c:pt>
                <c:pt idx="164">
                  <c:v>20</c:v>
                </c:pt>
                <c:pt idx="165">
                  <c:v>0</c:v>
                </c:pt>
                <c:pt idx="166">
                  <c:v>6</c:v>
                </c:pt>
                <c:pt idx="167">
                  <c:v>10</c:v>
                </c:pt>
                <c:pt idx="168">
                  <c:v>0</c:v>
                </c:pt>
                <c:pt idx="169">
                  <c:v>0</c:v>
                </c:pt>
                <c:pt idx="170">
                  <c:v>0</c:v>
                </c:pt>
                <c:pt idx="171">
                  <c:v>22</c:v>
                </c:pt>
                <c:pt idx="172">
                  <c:v>0</c:v>
                </c:pt>
                <c:pt idx="173">
                  <c:v>23</c:v>
                </c:pt>
                <c:pt idx="174">
                  <c:v>0</c:v>
                </c:pt>
                <c:pt idx="175">
                  <c:v>12</c:v>
                </c:pt>
                <c:pt idx="176">
                  <c:v>0</c:v>
                </c:pt>
                <c:pt idx="177">
                  <c:v>19</c:v>
                </c:pt>
                <c:pt idx="178">
                  <c:v>23</c:v>
                </c:pt>
                <c:pt idx="179">
                  <c:v>0</c:v>
                </c:pt>
                <c:pt idx="180">
                  <c:v>10</c:v>
                </c:pt>
                <c:pt idx="181">
                  <c:v>0</c:v>
                </c:pt>
                <c:pt idx="182">
                  <c:v>0</c:v>
                </c:pt>
                <c:pt idx="183">
                  <c:v>0</c:v>
                </c:pt>
                <c:pt idx="184">
                  <c:v>0</c:v>
                </c:pt>
                <c:pt idx="185">
                  <c:v>20</c:v>
                </c:pt>
                <c:pt idx="186">
                  <c:v>7</c:v>
                </c:pt>
                <c:pt idx="187">
                  <c:v>3</c:v>
                </c:pt>
                <c:pt idx="188">
                  <c:v>0</c:v>
                </c:pt>
                <c:pt idx="189">
                  <c:v>0</c:v>
                </c:pt>
                <c:pt idx="190">
                  <c:v>0</c:v>
                </c:pt>
                <c:pt idx="191">
                  <c:v>2</c:v>
                </c:pt>
                <c:pt idx="192">
                  <c:v>0</c:v>
                </c:pt>
                <c:pt idx="193">
                  <c:v>0</c:v>
                </c:pt>
                <c:pt idx="194">
                  <c:v>0</c:v>
                </c:pt>
                <c:pt idx="195">
                  <c:v>0</c:v>
                </c:pt>
                <c:pt idx="196">
                  <c:v>0</c:v>
                </c:pt>
                <c:pt idx="197">
                  <c:v>0</c:v>
                </c:pt>
                <c:pt idx="198">
                  <c:v>0</c:v>
                </c:pt>
                <c:pt idx="199">
                  <c:v>0</c:v>
                </c:pt>
                <c:pt idx="200">
                  <c:v>34</c:v>
                </c:pt>
                <c:pt idx="201">
                  <c:v>0</c:v>
                </c:pt>
                <c:pt idx="202">
                  <c:v>0</c:v>
                </c:pt>
                <c:pt idx="203">
                  <c:v>0</c:v>
                </c:pt>
                <c:pt idx="204">
                  <c:v>0</c:v>
                </c:pt>
                <c:pt idx="205">
                  <c:v>19</c:v>
                </c:pt>
                <c:pt idx="206">
                  <c:v>17</c:v>
                </c:pt>
                <c:pt idx="207">
                  <c:v>0</c:v>
                </c:pt>
                <c:pt idx="208">
                  <c:v>0</c:v>
                </c:pt>
                <c:pt idx="209">
                  <c:v>0</c:v>
                </c:pt>
                <c:pt idx="210">
                  <c:v>0</c:v>
                </c:pt>
                <c:pt idx="211">
                  <c:v>17</c:v>
                </c:pt>
                <c:pt idx="212">
                  <c:v>0</c:v>
                </c:pt>
                <c:pt idx="213">
                  <c:v>31</c:v>
                </c:pt>
                <c:pt idx="214">
                  <c:v>0</c:v>
                </c:pt>
                <c:pt idx="215">
                  <c:v>3</c:v>
                </c:pt>
                <c:pt idx="216">
                  <c:v>0</c:v>
                </c:pt>
                <c:pt idx="217">
                  <c:v>0</c:v>
                </c:pt>
                <c:pt idx="218">
                  <c:v>0</c:v>
                </c:pt>
                <c:pt idx="219">
                  <c:v>0</c:v>
                </c:pt>
                <c:pt idx="220">
                  <c:v>0</c:v>
                </c:pt>
                <c:pt idx="221">
                  <c:v>8</c:v>
                </c:pt>
                <c:pt idx="222">
                  <c:v>0</c:v>
                </c:pt>
                <c:pt idx="223">
                  <c:v>35</c:v>
                </c:pt>
                <c:pt idx="224">
                  <c:v>0</c:v>
                </c:pt>
                <c:pt idx="225">
                  <c:v>0</c:v>
                </c:pt>
                <c:pt idx="226">
                  <c:v>0</c:v>
                </c:pt>
                <c:pt idx="227">
                  <c:v>14</c:v>
                </c:pt>
                <c:pt idx="228">
                  <c:v>7</c:v>
                </c:pt>
                <c:pt idx="229">
                  <c:v>0</c:v>
                </c:pt>
                <c:pt idx="230">
                  <c:v>13</c:v>
                </c:pt>
                <c:pt idx="231">
                  <c:v>0</c:v>
                </c:pt>
                <c:pt idx="232">
                  <c:v>0</c:v>
                </c:pt>
                <c:pt idx="233">
                  <c:v>5</c:v>
                </c:pt>
                <c:pt idx="234">
                  <c:v>5</c:v>
                </c:pt>
                <c:pt idx="235">
                  <c:v>5</c:v>
                </c:pt>
                <c:pt idx="236">
                  <c:v>0</c:v>
                </c:pt>
                <c:pt idx="237">
                  <c:v>6</c:v>
                </c:pt>
                <c:pt idx="238">
                  <c:v>0</c:v>
                </c:pt>
                <c:pt idx="239">
                  <c:v>0</c:v>
                </c:pt>
                <c:pt idx="240">
                  <c:v>0</c:v>
                </c:pt>
                <c:pt idx="241">
                  <c:v>3</c:v>
                </c:pt>
                <c:pt idx="242">
                  <c:v>3</c:v>
                </c:pt>
                <c:pt idx="243">
                  <c:v>0</c:v>
                </c:pt>
                <c:pt idx="244">
                  <c:v>6</c:v>
                </c:pt>
                <c:pt idx="245">
                  <c:v>3</c:v>
                </c:pt>
                <c:pt idx="246">
                  <c:v>0</c:v>
                </c:pt>
                <c:pt idx="247">
                  <c:v>3</c:v>
                </c:pt>
                <c:pt idx="248">
                  <c:v>10</c:v>
                </c:pt>
                <c:pt idx="249">
                  <c:v>5</c:v>
                </c:pt>
                <c:pt idx="250">
                  <c:v>11</c:v>
                </c:pt>
                <c:pt idx="251">
                  <c:v>0</c:v>
                </c:pt>
                <c:pt idx="252">
                  <c:v>0</c:v>
                </c:pt>
                <c:pt idx="253">
                  <c:v>0</c:v>
                </c:pt>
                <c:pt idx="254">
                  <c:v>0</c:v>
                </c:pt>
                <c:pt idx="255">
                  <c:v>0</c:v>
                </c:pt>
                <c:pt idx="256">
                  <c:v>0</c:v>
                </c:pt>
                <c:pt idx="257">
                  <c:v>0</c:v>
                </c:pt>
                <c:pt idx="258">
                  <c:v>0</c:v>
                </c:pt>
                <c:pt idx="259">
                  <c:v>0</c:v>
                </c:pt>
                <c:pt idx="260">
                  <c:v>0</c:v>
                </c:pt>
                <c:pt idx="261">
                  <c:v>0</c:v>
                </c:pt>
                <c:pt idx="262">
                  <c:v>20</c:v>
                </c:pt>
                <c:pt idx="263">
                  <c:v>0</c:v>
                </c:pt>
                <c:pt idx="264">
                  <c:v>0</c:v>
                </c:pt>
                <c:pt idx="265">
                  <c:v>8</c:v>
                </c:pt>
                <c:pt idx="266">
                  <c:v>0</c:v>
                </c:pt>
                <c:pt idx="267">
                  <c:v>0</c:v>
                </c:pt>
                <c:pt idx="268">
                  <c:v>4</c:v>
                </c:pt>
                <c:pt idx="269">
                  <c:v>14</c:v>
                </c:pt>
                <c:pt idx="270">
                  <c:v>6</c:v>
                </c:pt>
                <c:pt idx="271">
                  <c:v>0</c:v>
                </c:pt>
                <c:pt idx="272">
                  <c:v>0</c:v>
                </c:pt>
                <c:pt idx="273">
                  <c:v>10</c:v>
                </c:pt>
                <c:pt idx="274">
                  <c:v>0</c:v>
                </c:pt>
                <c:pt idx="275">
                  <c:v>7</c:v>
                </c:pt>
                <c:pt idx="276">
                  <c:v>10</c:v>
                </c:pt>
                <c:pt idx="277">
                  <c:v>13</c:v>
                </c:pt>
                <c:pt idx="278">
                  <c:v>13</c:v>
                </c:pt>
                <c:pt idx="279">
                  <c:v>12</c:v>
                </c:pt>
                <c:pt idx="280">
                  <c:v>0</c:v>
                </c:pt>
                <c:pt idx="281">
                  <c:v>0</c:v>
                </c:pt>
                <c:pt idx="282">
                  <c:v>9</c:v>
                </c:pt>
                <c:pt idx="283">
                  <c:v>4</c:v>
                </c:pt>
                <c:pt idx="284">
                  <c:v>8</c:v>
                </c:pt>
                <c:pt idx="285">
                  <c:v>0</c:v>
                </c:pt>
                <c:pt idx="286">
                  <c:v>0</c:v>
                </c:pt>
                <c:pt idx="287">
                  <c:v>0</c:v>
                </c:pt>
                <c:pt idx="288">
                  <c:v>0</c:v>
                </c:pt>
                <c:pt idx="289">
                  <c:v>2</c:v>
                </c:pt>
                <c:pt idx="290">
                  <c:v>6</c:v>
                </c:pt>
                <c:pt idx="291">
                  <c:v>0</c:v>
                </c:pt>
                <c:pt idx="292">
                  <c:v>6</c:v>
                </c:pt>
                <c:pt idx="293">
                  <c:v>42</c:v>
                </c:pt>
                <c:pt idx="294">
                  <c:v>0</c:v>
                </c:pt>
                <c:pt idx="295">
                  <c:v>0</c:v>
                </c:pt>
                <c:pt idx="296">
                  <c:v>0</c:v>
                </c:pt>
                <c:pt idx="297">
                  <c:v>22</c:v>
                </c:pt>
                <c:pt idx="298">
                  <c:v>4</c:v>
                </c:pt>
                <c:pt idx="299">
                  <c:v>7</c:v>
                </c:pt>
                <c:pt idx="300">
                  <c:v>0</c:v>
                </c:pt>
                <c:pt idx="301">
                  <c:v>0</c:v>
                </c:pt>
                <c:pt idx="302">
                  <c:v>0</c:v>
                </c:pt>
                <c:pt idx="303">
                  <c:v>12</c:v>
                </c:pt>
                <c:pt idx="304">
                  <c:v>0</c:v>
                </c:pt>
                <c:pt idx="305">
                  <c:v>5</c:v>
                </c:pt>
                <c:pt idx="306">
                  <c:v>0</c:v>
                </c:pt>
                <c:pt idx="307">
                  <c:v>5</c:v>
                </c:pt>
                <c:pt idx="308">
                  <c:v>0</c:v>
                </c:pt>
                <c:pt idx="309">
                  <c:v>0</c:v>
                </c:pt>
                <c:pt idx="310">
                  <c:v>9</c:v>
                </c:pt>
                <c:pt idx="311">
                  <c:v>10</c:v>
                </c:pt>
                <c:pt idx="312">
                  <c:v>0</c:v>
                </c:pt>
                <c:pt idx="313">
                  <c:v>0</c:v>
                </c:pt>
                <c:pt idx="314">
                  <c:v>6</c:v>
                </c:pt>
                <c:pt idx="315">
                  <c:v>0</c:v>
                </c:pt>
                <c:pt idx="316">
                  <c:v>0</c:v>
                </c:pt>
                <c:pt idx="317">
                  <c:v>0</c:v>
                </c:pt>
                <c:pt idx="318">
                  <c:v>6</c:v>
                </c:pt>
                <c:pt idx="319">
                  <c:v>9</c:v>
                </c:pt>
                <c:pt idx="320">
                  <c:v>0</c:v>
                </c:pt>
                <c:pt idx="321">
                  <c:v>0</c:v>
                </c:pt>
                <c:pt idx="322">
                  <c:v>0</c:v>
                </c:pt>
                <c:pt idx="323">
                  <c:v>0</c:v>
                </c:pt>
                <c:pt idx="324">
                  <c:v>0</c:v>
                </c:pt>
                <c:pt idx="325">
                  <c:v>8</c:v>
                </c:pt>
                <c:pt idx="326">
                  <c:v>5</c:v>
                </c:pt>
                <c:pt idx="327">
                  <c:v>0</c:v>
                </c:pt>
                <c:pt idx="328">
                  <c:v>12</c:v>
                </c:pt>
                <c:pt idx="329">
                  <c:v>0</c:v>
                </c:pt>
                <c:pt idx="330">
                  <c:v>0</c:v>
                </c:pt>
                <c:pt idx="331">
                  <c:v>91</c:v>
                </c:pt>
                <c:pt idx="332">
                  <c:v>0</c:v>
                </c:pt>
                <c:pt idx="333">
                  <c:v>19</c:v>
                </c:pt>
                <c:pt idx="334">
                  <c:v>306</c:v>
                </c:pt>
                <c:pt idx="335">
                  <c:v>0</c:v>
                </c:pt>
                <c:pt idx="336">
                  <c:v>0</c:v>
                </c:pt>
                <c:pt idx="337">
                  <c:v>17</c:v>
                </c:pt>
                <c:pt idx="338">
                  <c:v>30</c:v>
                </c:pt>
                <c:pt idx="339">
                  <c:v>18</c:v>
                </c:pt>
                <c:pt idx="340">
                  <c:v>4</c:v>
                </c:pt>
                <c:pt idx="341">
                  <c:v>13</c:v>
                </c:pt>
                <c:pt idx="342">
                  <c:v>3</c:v>
                </c:pt>
                <c:pt idx="343">
                  <c:v>0</c:v>
                </c:pt>
                <c:pt idx="344">
                  <c:v>0</c:v>
                </c:pt>
                <c:pt idx="345">
                  <c:v>0</c:v>
                </c:pt>
                <c:pt idx="346">
                  <c:v>11</c:v>
                </c:pt>
                <c:pt idx="347">
                  <c:v>3</c:v>
                </c:pt>
                <c:pt idx="348">
                  <c:v>4</c:v>
                </c:pt>
                <c:pt idx="349">
                  <c:v>3</c:v>
                </c:pt>
                <c:pt idx="350">
                  <c:v>0</c:v>
                </c:pt>
                <c:pt idx="351">
                  <c:v>0</c:v>
                </c:pt>
                <c:pt idx="352">
                  <c:v>14</c:v>
                </c:pt>
                <c:pt idx="353">
                  <c:v>0</c:v>
                </c:pt>
                <c:pt idx="354">
                  <c:v>0</c:v>
                </c:pt>
                <c:pt idx="355">
                  <c:v>7</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B25C-443E-AA85-6C695BA7DB4F}"/>
            </c:ext>
          </c:extLst>
        </c:ser>
        <c:dLbls>
          <c:showLegendKey val="0"/>
          <c:showVal val="0"/>
          <c:showCatName val="0"/>
          <c:showSerName val="0"/>
          <c:showPercent val="0"/>
          <c:showBubbleSize val="0"/>
        </c:dLbls>
        <c:smooth val="0"/>
        <c:axId val="427400664"/>
        <c:axId val="427407224"/>
      </c:lineChart>
      <c:dateAx>
        <c:axId val="42740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7224"/>
        <c:crosses val="autoZero"/>
        <c:auto val="1"/>
        <c:lblOffset val="100"/>
        <c:baseTimeUnit val="days"/>
      </c:dateAx>
      <c:valAx>
        <c:axId val="42740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 Hydrographic Office</c:v>
                </c:pt>
              </c:strCache>
            </c:strRef>
          </c:tx>
          <c:spPr>
            <a:solidFill>
              <a:schemeClr val="accent1"/>
            </a:solidFill>
            <a:ln>
              <a:noFill/>
            </a:ln>
            <a:effectLst/>
          </c:spPr>
          <c:invertIfNegative val="0"/>
          <c:cat>
            <c:strRef>
              <c:f>Sheet1!$A$2:$A$5</c:f>
              <c:strCache>
                <c:ptCount val="4"/>
                <c:pt idx="0">
                  <c:v>Image</c:v>
                </c:pt>
                <c:pt idx="1">
                  <c:v>Link</c:v>
                </c:pt>
                <c:pt idx="2">
                  <c:v>Status</c:v>
                </c:pt>
                <c:pt idx="3">
                  <c:v>Video</c:v>
                </c:pt>
              </c:strCache>
            </c:strRef>
          </c:cat>
          <c:val>
            <c:numRef>
              <c:f>Sheet1!$B$2:$B$5</c:f>
              <c:numCache>
                <c:formatCode>General</c:formatCode>
                <c:ptCount val="4"/>
                <c:pt idx="0">
                  <c:v>6.64673357252956</c:v>
                </c:pt>
                <c:pt idx="1">
                  <c:v>5.19675918226738</c:v>
                </c:pt>
                <c:pt idx="2">
                  <c:v>3.3617139239682401</c:v>
                </c:pt>
                <c:pt idx="3">
                  <c:v>4.9316176309458797</c:v>
                </c:pt>
              </c:numCache>
            </c:numRef>
          </c:val>
          <c:extLst>
            <c:ext xmlns:c16="http://schemas.microsoft.com/office/drawing/2014/chart" uri="{C3380CC4-5D6E-409C-BE32-E72D297353CC}">
              <c16:uniqueId val="{00000000-A27E-41F2-85E4-6EA34BF9D32A}"/>
            </c:ext>
          </c:extLst>
        </c:ser>
        <c:dLbls>
          <c:showLegendKey val="0"/>
          <c:showVal val="0"/>
          <c:showCatName val="0"/>
          <c:showSerName val="0"/>
          <c:showPercent val="0"/>
          <c:showBubbleSize val="0"/>
        </c:dLbls>
        <c:gapWidth val="219"/>
        <c:overlap val="-27"/>
        <c:axId val="427409848"/>
        <c:axId val="427400992"/>
      </c:barChart>
      <c:catAx>
        <c:axId val="42740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0992"/>
        <c:crosses val="autoZero"/>
        <c:auto val="1"/>
        <c:lblAlgn val="ctr"/>
        <c:lblOffset val="100"/>
        <c:noMultiLvlLbl val="0"/>
      </c:catAx>
      <c:valAx>
        <c:axId val="42740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@UKHO</c:v>
                </c:pt>
              </c:strCache>
            </c:strRef>
          </c:tx>
          <c:spPr>
            <a:solidFill>
              <a:schemeClr val="accent1"/>
            </a:solidFill>
            <a:ln>
              <a:noFill/>
            </a:ln>
            <a:effectLst/>
          </c:spPr>
          <c:invertIfNegative val="0"/>
          <c:cat>
            <c:strRef>
              <c:f>Sheet1!$A$2:$A$5</c:f>
              <c:strCache>
                <c:ptCount val="4"/>
                <c:pt idx="0">
                  <c:v>Link</c:v>
                </c:pt>
                <c:pt idx="1">
                  <c:v>Photo</c:v>
                </c:pt>
                <c:pt idx="2">
                  <c:v>Text</c:v>
                </c:pt>
                <c:pt idx="3">
                  <c:v>Video</c:v>
                </c:pt>
              </c:strCache>
            </c:strRef>
          </c:cat>
          <c:val>
            <c:numRef>
              <c:f>Sheet1!$B$2:$B$5</c:f>
              <c:numCache>
                <c:formatCode>General</c:formatCode>
                <c:ptCount val="4"/>
                <c:pt idx="0">
                  <c:v>4.3573024142337502</c:v>
                </c:pt>
                <c:pt idx="1">
                  <c:v>5.56103950698762</c:v>
                </c:pt>
                <c:pt idx="2">
                  <c:v>2.9850746268656998</c:v>
                </c:pt>
                <c:pt idx="3">
                  <c:v>8.2275151630587295</c:v>
                </c:pt>
              </c:numCache>
            </c:numRef>
          </c:val>
          <c:extLst>
            <c:ext xmlns:c16="http://schemas.microsoft.com/office/drawing/2014/chart" uri="{C3380CC4-5D6E-409C-BE32-E72D297353CC}">
              <c16:uniqueId val="{00000000-DB93-4C02-9681-7599C3E83D80}"/>
            </c:ext>
          </c:extLst>
        </c:ser>
        <c:dLbls>
          <c:showLegendKey val="0"/>
          <c:showVal val="0"/>
          <c:showCatName val="0"/>
          <c:showSerName val="0"/>
          <c:showPercent val="0"/>
          <c:showBubbleSize val="0"/>
        </c:dLbls>
        <c:gapWidth val="219"/>
        <c:overlap val="-27"/>
        <c:axId val="427415096"/>
        <c:axId val="427414768"/>
      </c:barChart>
      <c:catAx>
        <c:axId val="42741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14768"/>
        <c:crosses val="autoZero"/>
        <c:auto val="1"/>
        <c:lblAlgn val="ctr"/>
        <c:lblOffset val="100"/>
        <c:noMultiLvlLbl val="0"/>
      </c:catAx>
      <c:valAx>
        <c:axId val="42741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1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1BEF-F8DF-4D3E-BABB-3C14F9F82D4E}"/>
              </a:ext>
            </a:extLst>
          </p:cNvPr>
          <p:cNvSpPr>
            <a:spLocks noGrp="1"/>
          </p:cNvSpPr>
          <p:nvPr>
            <p:ph type="ctrTitle"/>
          </p:nvPr>
        </p:nvSpPr>
        <p:spPr/>
        <p:txBody>
          <a:bodyPr/>
          <a:lstStyle/>
          <a:p>
            <a:r>
              <a:rPr lang="en-US"/>
              <a:t>UKHO</a:t>
            </a:r>
          </a:p>
        </p:txBody>
      </p:sp>
      <p:sp>
        <p:nvSpPr>
          <p:cNvPr id="3" name="Subtitle 2">
            <a:extLst>
              <a:ext uri="{FF2B5EF4-FFF2-40B4-BE49-F238E27FC236}">
                <a16:creationId xmlns:a16="http://schemas.microsoft.com/office/drawing/2014/main" id="{312CDD97-7982-43ED-BC4E-E7218FCCA3F6}"/>
              </a:ext>
            </a:extLst>
          </p:cNvPr>
          <p:cNvSpPr>
            <a:spLocks noGrp="1"/>
          </p:cNvSpPr>
          <p:nvPr>
            <p:ph type="subTitle" idx="1"/>
          </p:nvPr>
        </p:nvSpPr>
        <p:spPr/>
        <p:txBody>
          <a:bodyPr/>
          <a:lstStyle/>
          <a:p>
            <a:r>
              <a:rPr lang="en-US"/>
              <a:t>UK Hydrographic Office</a:t>
            </a:r>
          </a:p>
        </p:txBody>
      </p:sp>
    </p:spTree>
    <p:extLst>
      <p:ext uri="{BB962C8B-B14F-4D97-AF65-F5344CB8AC3E}">
        <p14:creationId xmlns:p14="http://schemas.microsoft.com/office/powerpoint/2010/main" val="1535124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2CB46-229B-4AA8-A382-AC52C5A78D5F}"/>
              </a:ext>
            </a:extLst>
          </p:cNvPr>
          <p:cNvSpPr>
            <a:spLocks noGrp="1"/>
          </p:cNvSpPr>
          <p:nvPr>
            <p:ph type="title"/>
          </p:nvPr>
        </p:nvSpPr>
        <p:spPr/>
        <p:txBody>
          <a:bodyPr/>
          <a:lstStyle/>
          <a:p>
            <a:r>
              <a:rPr lang="en-US"/>
              <a:t>LinkedIn Followers Total | UKHO Profile</a:t>
            </a:r>
          </a:p>
        </p:txBody>
      </p:sp>
      <p:graphicFrame>
        <p:nvGraphicFramePr>
          <p:cNvPr id="6" name="Chart Placeholder 5">
            <a:extLst>
              <a:ext uri="{FF2B5EF4-FFF2-40B4-BE49-F238E27FC236}">
                <a16:creationId xmlns:a16="http://schemas.microsoft.com/office/drawing/2014/main" id="{AA0E0639-353B-4959-8508-C6C50AFBACFD}"/>
              </a:ext>
            </a:extLst>
          </p:cNvPr>
          <p:cNvGraphicFramePr>
            <a:graphicFrameLocks noGrp="1"/>
          </p:cNvGraphicFramePr>
          <p:nvPr>
            <p:ph type="chart" sz="quarter" idx="13"/>
            <p:extLst>
              <p:ext uri="{D42A27DB-BD31-4B8C-83A1-F6EECF244321}">
                <p14:modId xmlns:p14="http://schemas.microsoft.com/office/powerpoint/2010/main" val="296764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CA5CA-96EA-4BA9-89A1-CD936DFB108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D243B64-EA32-4120-B5A9-EC170ADBF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3345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5D834-235D-4462-9F20-CE6E1B6A6354}"/>
              </a:ext>
            </a:extLst>
          </p:cNvPr>
          <p:cNvSpPr>
            <a:spLocks noGrp="1"/>
          </p:cNvSpPr>
          <p:nvPr>
            <p:ph type="title"/>
          </p:nvPr>
        </p:nvSpPr>
        <p:spPr/>
        <p:txBody>
          <a:bodyPr/>
          <a:lstStyle/>
          <a:p>
            <a:r>
              <a:rPr lang="en-US"/>
              <a:t>Twitter Followers Total | UKHO Profile</a:t>
            </a:r>
          </a:p>
        </p:txBody>
      </p:sp>
      <p:graphicFrame>
        <p:nvGraphicFramePr>
          <p:cNvPr id="6" name="Chart Placeholder 5">
            <a:extLst>
              <a:ext uri="{FF2B5EF4-FFF2-40B4-BE49-F238E27FC236}">
                <a16:creationId xmlns:a16="http://schemas.microsoft.com/office/drawing/2014/main" id="{89F9DC20-92EA-461C-9191-F79E42BEEF04}"/>
              </a:ext>
            </a:extLst>
          </p:cNvPr>
          <p:cNvGraphicFramePr>
            <a:graphicFrameLocks noGrp="1"/>
          </p:cNvGraphicFramePr>
          <p:nvPr>
            <p:ph type="chart" sz="quarter" idx="13"/>
            <p:extLst>
              <p:ext uri="{D42A27DB-BD31-4B8C-83A1-F6EECF244321}">
                <p14:modId xmlns:p14="http://schemas.microsoft.com/office/powerpoint/2010/main" val="2833102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CF04B-A90C-478F-BE8B-6C6B306D286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4D53F34-5EF7-4CD9-8674-FEC48BF6A8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483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1EC5B-6B84-4605-9155-E368C6E8CE1C}"/>
              </a:ext>
            </a:extLst>
          </p:cNvPr>
          <p:cNvSpPr>
            <a:spLocks noGrp="1"/>
          </p:cNvSpPr>
          <p:nvPr>
            <p:ph type="title"/>
          </p:nvPr>
        </p:nvSpPr>
        <p:spPr/>
        <p:txBody>
          <a:bodyPr/>
          <a:lstStyle/>
          <a:p>
            <a:r>
              <a:rPr lang="en-US"/>
              <a:t>LinkedIn Post count | UKHO Profile</a:t>
            </a:r>
          </a:p>
        </p:txBody>
      </p:sp>
      <p:graphicFrame>
        <p:nvGraphicFramePr>
          <p:cNvPr id="6" name="Chart Placeholder 5">
            <a:extLst>
              <a:ext uri="{FF2B5EF4-FFF2-40B4-BE49-F238E27FC236}">
                <a16:creationId xmlns:a16="http://schemas.microsoft.com/office/drawing/2014/main" id="{EABAAA24-9870-446D-BEB8-E1D814AF6D6F}"/>
              </a:ext>
            </a:extLst>
          </p:cNvPr>
          <p:cNvGraphicFramePr>
            <a:graphicFrameLocks noGrp="1"/>
          </p:cNvGraphicFramePr>
          <p:nvPr>
            <p:ph type="chart" sz="quarter" idx="13"/>
            <p:extLst>
              <p:ext uri="{D42A27DB-BD31-4B8C-83A1-F6EECF244321}">
                <p14:modId xmlns:p14="http://schemas.microsoft.com/office/powerpoint/2010/main" val="2790213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51879-B780-4552-BF77-E50FFBD3E5E7}"/>
              </a:ext>
            </a:extLst>
          </p:cNvPr>
          <p:cNvSpPr>
            <a:spLocks noGrp="1"/>
          </p:cNvSpPr>
          <p:nvPr>
            <p:ph type="body" sz="quarter" idx="14"/>
          </p:nvPr>
        </p:nvSpPr>
        <p:spPr/>
        <p:txBody>
          <a:bodyPr/>
          <a:lstStyle/>
          <a:p>
            <a:r>
              <a:rPr lang="en-US"/>
              <a:t>12/04/2022 - 01/02/2023</a:t>
            </a:r>
          </a:p>
        </p:txBody>
      </p:sp>
      <p:sp>
        <p:nvSpPr>
          <p:cNvPr id="5" name="Footer Placeholder 4">
            <a:extLst>
              <a:ext uri="{FF2B5EF4-FFF2-40B4-BE49-F238E27FC236}">
                <a16:creationId xmlns:a16="http://schemas.microsoft.com/office/drawing/2014/main" id="{32CDAD7B-CE85-4799-A63E-CCA88460E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67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ABAA-BC91-43AA-B94D-873803E7B3B0}"/>
              </a:ext>
            </a:extLst>
          </p:cNvPr>
          <p:cNvSpPr>
            <a:spLocks noGrp="1"/>
          </p:cNvSpPr>
          <p:nvPr>
            <p:ph type="title"/>
          </p:nvPr>
        </p:nvSpPr>
        <p:spPr/>
        <p:txBody>
          <a:bodyPr/>
          <a:lstStyle/>
          <a:p>
            <a:r>
              <a:rPr lang="en-US"/>
              <a:t>LinkedIn Average Interactions per Post | UKHO Profile</a:t>
            </a:r>
          </a:p>
        </p:txBody>
      </p:sp>
      <p:graphicFrame>
        <p:nvGraphicFramePr>
          <p:cNvPr id="6" name="Chart Placeholder 5">
            <a:extLst>
              <a:ext uri="{FF2B5EF4-FFF2-40B4-BE49-F238E27FC236}">
                <a16:creationId xmlns:a16="http://schemas.microsoft.com/office/drawing/2014/main" id="{45E6F754-068B-4450-96FF-5F3472C3D4D6}"/>
              </a:ext>
            </a:extLst>
          </p:cNvPr>
          <p:cNvGraphicFramePr>
            <a:graphicFrameLocks noGrp="1"/>
          </p:cNvGraphicFramePr>
          <p:nvPr>
            <p:ph type="chart" sz="quarter" idx="13"/>
            <p:extLst>
              <p:ext uri="{D42A27DB-BD31-4B8C-83A1-F6EECF244321}">
                <p14:modId xmlns:p14="http://schemas.microsoft.com/office/powerpoint/2010/main" val="152817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5500C-3179-45CC-A52A-B1858EB3B17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56853F9-36FC-4B6A-9CC5-68CB31ABA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514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BF945-78D7-49AD-977E-E1635100FD2C}"/>
              </a:ext>
            </a:extLst>
          </p:cNvPr>
          <p:cNvSpPr>
            <a:spLocks noGrp="1"/>
          </p:cNvSpPr>
          <p:nvPr>
            <p:ph type="title"/>
          </p:nvPr>
        </p:nvSpPr>
        <p:spPr/>
        <p:txBody>
          <a:bodyPr/>
          <a:lstStyle/>
          <a:p>
            <a:r>
              <a:rPr lang="en-US"/>
              <a:t>Twitter Average Interactions Per Own Tweet | UKHO Profile</a:t>
            </a:r>
          </a:p>
        </p:txBody>
      </p:sp>
      <p:graphicFrame>
        <p:nvGraphicFramePr>
          <p:cNvPr id="6" name="Chart Placeholder 5">
            <a:extLst>
              <a:ext uri="{FF2B5EF4-FFF2-40B4-BE49-F238E27FC236}">
                <a16:creationId xmlns:a16="http://schemas.microsoft.com/office/drawing/2014/main" id="{CAFAF119-25F2-4384-B8B1-35BA74345FAB}"/>
              </a:ext>
            </a:extLst>
          </p:cNvPr>
          <p:cNvGraphicFramePr>
            <a:graphicFrameLocks noGrp="1"/>
          </p:cNvGraphicFramePr>
          <p:nvPr>
            <p:ph type="chart" sz="quarter" idx="13"/>
            <p:extLst>
              <p:ext uri="{D42A27DB-BD31-4B8C-83A1-F6EECF244321}">
                <p14:modId xmlns:p14="http://schemas.microsoft.com/office/powerpoint/2010/main" val="2039617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88242-C5B1-4BA0-90CA-08D70BA146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FB8C600-67B2-4EBF-9A6E-4AAF6E60F3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487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EABD2-14A3-4491-AB42-4490F4248BF4}"/>
              </a:ext>
            </a:extLst>
          </p:cNvPr>
          <p:cNvSpPr>
            <a:spLocks noGrp="1"/>
          </p:cNvSpPr>
          <p:nvPr>
            <p:ph type="title"/>
          </p:nvPr>
        </p:nvSpPr>
        <p:spPr/>
        <p:txBody>
          <a:bodyPr/>
          <a:lstStyle/>
          <a:p>
            <a:r>
              <a:rPr lang="en-US"/>
              <a:t>LinkedIn Engagement Rate By Post Type | UKHO Profile</a:t>
            </a:r>
          </a:p>
        </p:txBody>
      </p:sp>
      <p:graphicFrame>
        <p:nvGraphicFramePr>
          <p:cNvPr id="6" name="Chart Placeholder 5">
            <a:extLst>
              <a:ext uri="{FF2B5EF4-FFF2-40B4-BE49-F238E27FC236}">
                <a16:creationId xmlns:a16="http://schemas.microsoft.com/office/drawing/2014/main" id="{ADB6386F-8EDA-48D8-8F82-84451E0C3456}"/>
              </a:ext>
            </a:extLst>
          </p:cNvPr>
          <p:cNvGraphicFramePr>
            <a:graphicFrameLocks noGrp="1"/>
          </p:cNvGraphicFramePr>
          <p:nvPr>
            <p:ph type="chart" sz="quarter" idx="13"/>
            <p:extLst>
              <p:ext uri="{D42A27DB-BD31-4B8C-83A1-F6EECF244321}">
                <p14:modId xmlns:p14="http://schemas.microsoft.com/office/powerpoint/2010/main" val="3204140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B89BE5-3BAF-47CC-B5C8-D75E1ABCEB2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CB544EE-29EB-4CBD-B710-2A71F3E2F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97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77227-246E-4EA3-9131-E926F4ACE367}"/>
              </a:ext>
            </a:extLst>
          </p:cNvPr>
          <p:cNvSpPr>
            <a:spLocks noGrp="1"/>
          </p:cNvSpPr>
          <p:nvPr>
            <p:ph type="title"/>
          </p:nvPr>
        </p:nvSpPr>
        <p:spPr/>
        <p:txBody>
          <a:bodyPr/>
          <a:lstStyle/>
          <a:p>
            <a:r>
              <a:rPr lang="en-US"/>
              <a:t>Twitter Engagement Rate By Tweet Type | UKHO Profile</a:t>
            </a:r>
          </a:p>
        </p:txBody>
      </p:sp>
      <p:graphicFrame>
        <p:nvGraphicFramePr>
          <p:cNvPr id="6" name="Chart Placeholder 5">
            <a:extLst>
              <a:ext uri="{FF2B5EF4-FFF2-40B4-BE49-F238E27FC236}">
                <a16:creationId xmlns:a16="http://schemas.microsoft.com/office/drawing/2014/main" id="{8A44D4A2-08A2-43B7-817B-E7569C2F138B}"/>
              </a:ext>
            </a:extLst>
          </p:cNvPr>
          <p:cNvGraphicFramePr>
            <a:graphicFrameLocks noGrp="1"/>
          </p:cNvGraphicFramePr>
          <p:nvPr>
            <p:ph type="chart" sz="quarter" idx="13"/>
            <p:extLst>
              <p:ext uri="{D42A27DB-BD31-4B8C-83A1-F6EECF244321}">
                <p14:modId xmlns:p14="http://schemas.microsoft.com/office/powerpoint/2010/main" val="4279034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8FB46D-123D-4FFB-B920-357E1F709EA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75E254C-FF83-4254-9BED-A604B2D57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F9194-17CB-461A-97E5-DCDA75BB2A88}"/>
              </a:ext>
            </a:extLst>
          </p:cNvPr>
          <p:cNvSpPr>
            <a:spLocks noGrp="1"/>
          </p:cNvSpPr>
          <p:nvPr>
            <p:ph type="title"/>
          </p:nvPr>
        </p:nvSpPr>
        <p:spPr/>
        <p:txBody>
          <a:bodyPr/>
          <a:lstStyle/>
          <a:p>
            <a:r>
              <a:rPr lang="en-US"/>
              <a:t>Twitter Best Engagement | UKHO Profile - 1 of 10</a:t>
            </a:r>
          </a:p>
        </p:txBody>
      </p:sp>
      <p:graphicFrame>
        <p:nvGraphicFramePr>
          <p:cNvPr id="5" name="Table Placeholder 4">
            <a:extLst>
              <a:ext uri="{FF2B5EF4-FFF2-40B4-BE49-F238E27FC236}">
                <a16:creationId xmlns:a16="http://schemas.microsoft.com/office/drawing/2014/main" id="{D1E5BDF7-8E35-42CC-A8E9-58898592CB21}"/>
              </a:ext>
            </a:extLst>
          </p:cNvPr>
          <p:cNvGraphicFramePr>
            <a:graphicFrameLocks noGrp="1"/>
          </p:cNvGraphicFramePr>
          <p:nvPr>
            <p:ph type="tbl" sz="quarter" idx="13"/>
            <p:extLst>
              <p:ext uri="{D42A27DB-BD31-4B8C-83A1-F6EECF244321}">
                <p14:modId xmlns:p14="http://schemas.microsoft.com/office/powerpoint/2010/main" val="185720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02029686"/>
                    </a:ext>
                  </a:extLst>
                </a:gridCol>
                <a:gridCol w="1316736">
                  <a:extLst>
                    <a:ext uri="{9D8B030D-6E8A-4147-A177-3AD203B41FA5}">
                      <a16:colId xmlns:a16="http://schemas.microsoft.com/office/drawing/2014/main" val="3905085008"/>
                    </a:ext>
                  </a:extLst>
                </a:gridCol>
                <a:gridCol w="411480">
                  <a:extLst>
                    <a:ext uri="{9D8B030D-6E8A-4147-A177-3AD203B41FA5}">
                      <a16:colId xmlns:a16="http://schemas.microsoft.com/office/drawing/2014/main" val="1606104723"/>
                    </a:ext>
                  </a:extLst>
                </a:gridCol>
                <a:gridCol w="411480">
                  <a:extLst>
                    <a:ext uri="{9D8B030D-6E8A-4147-A177-3AD203B41FA5}">
                      <a16:colId xmlns:a16="http://schemas.microsoft.com/office/drawing/2014/main" val="3966757220"/>
                    </a:ext>
                  </a:extLst>
                </a:gridCol>
                <a:gridCol w="411480">
                  <a:extLst>
                    <a:ext uri="{9D8B030D-6E8A-4147-A177-3AD203B41FA5}">
                      <a16:colId xmlns:a16="http://schemas.microsoft.com/office/drawing/2014/main" val="890817298"/>
                    </a:ext>
                  </a:extLst>
                </a:gridCol>
                <a:gridCol w="411480">
                  <a:extLst>
                    <a:ext uri="{9D8B030D-6E8A-4147-A177-3AD203B41FA5}">
                      <a16:colId xmlns:a16="http://schemas.microsoft.com/office/drawing/2014/main" val="4089248933"/>
                    </a:ext>
                  </a:extLst>
                </a:gridCol>
                <a:gridCol w="411480">
                  <a:extLst>
                    <a:ext uri="{9D8B030D-6E8A-4147-A177-3AD203B41FA5}">
                      <a16:colId xmlns:a16="http://schemas.microsoft.com/office/drawing/2014/main" val="802277092"/>
                    </a:ext>
                  </a:extLst>
                </a:gridCol>
                <a:gridCol w="411480">
                  <a:extLst>
                    <a:ext uri="{9D8B030D-6E8A-4147-A177-3AD203B41FA5}">
                      <a16:colId xmlns:a16="http://schemas.microsoft.com/office/drawing/2014/main" val="114094570"/>
                    </a:ext>
                  </a:extLst>
                </a:gridCol>
                <a:gridCol w="576072">
                  <a:extLst>
                    <a:ext uri="{9D8B030D-6E8A-4147-A177-3AD203B41FA5}">
                      <a16:colId xmlns:a16="http://schemas.microsoft.com/office/drawing/2014/main" val="2322181472"/>
                    </a:ext>
                  </a:extLst>
                </a:gridCol>
                <a:gridCol w="411480">
                  <a:extLst>
                    <a:ext uri="{9D8B030D-6E8A-4147-A177-3AD203B41FA5}">
                      <a16:colId xmlns:a16="http://schemas.microsoft.com/office/drawing/2014/main" val="2105518267"/>
                    </a:ext>
                  </a:extLst>
                </a:gridCol>
                <a:gridCol w="411480">
                  <a:extLst>
                    <a:ext uri="{9D8B030D-6E8A-4147-A177-3AD203B41FA5}">
                      <a16:colId xmlns:a16="http://schemas.microsoft.com/office/drawing/2014/main" val="149961500"/>
                    </a:ext>
                  </a:extLst>
                </a:gridCol>
                <a:gridCol w="411480">
                  <a:extLst>
                    <a:ext uri="{9D8B030D-6E8A-4147-A177-3AD203B41FA5}">
                      <a16:colId xmlns:a16="http://schemas.microsoft.com/office/drawing/2014/main" val="3123446157"/>
                    </a:ext>
                  </a:extLst>
                </a:gridCol>
                <a:gridCol w="411480">
                  <a:extLst>
                    <a:ext uri="{9D8B030D-6E8A-4147-A177-3AD203B41FA5}">
                      <a16:colId xmlns:a16="http://schemas.microsoft.com/office/drawing/2014/main" val="3323807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07777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- 2022-06-23 14:25:52</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our short video to hear from our experts around the business and learn more about how we celebrated #WorldHydrographyDay this year. pic.twitter.com/oDl94W6vmv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18.0723 %</a:t>
                      </a:r>
                    </a:p>
                  </a:txBody>
                  <a:tcPr/>
                </a:tc>
                <a:extLst>
                  <a:ext uri="{0D108BD9-81ED-4DB2-BD59-A6C34878D82A}">
                    <a16:rowId xmlns:a16="http://schemas.microsoft.com/office/drawing/2014/main" val="3093980931"/>
                  </a:ext>
                </a:extLst>
              </a:tr>
            </a:tbl>
          </a:graphicData>
        </a:graphic>
      </p:graphicFrame>
      <p:sp>
        <p:nvSpPr>
          <p:cNvPr id="4" name="Text Placeholder 3">
            <a:extLst>
              <a:ext uri="{FF2B5EF4-FFF2-40B4-BE49-F238E27FC236}">
                <a16:creationId xmlns:a16="http://schemas.microsoft.com/office/drawing/2014/main" id="{426A8217-8B99-404C-8ABD-E1271197E89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4563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1EBD1-5663-462A-8F42-3AA342756E6F}"/>
              </a:ext>
            </a:extLst>
          </p:cNvPr>
          <p:cNvSpPr>
            <a:spLocks noGrp="1"/>
          </p:cNvSpPr>
          <p:nvPr>
            <p:ph type="title"/>
          </p:nvPr>
        </p:nvSpPr>
        <p:spPr/>
        <p:txBody>
          <a:bodyPr/>
          <a:lstStyle/>
          <a:p>
            <a:r>
              <a:rPr lang="en-US"/>
              <a:t>Twitter Best Engagement | UKHO Profile - 2 of 10</a:t>
            </a:r>
          </a:p>
        </p:txBody>
      </p:sp>
      <p:graphicFrame>
        <p:nvGraphicFramePr>
          <p:cNvPr id="5" name="Table Placeholder 4">
            <a:extLst>
              <a:ext uri="{FF2B5EF4-FFF2-40B4-BE49-F238E27FC236}">
                <a16:creationId xmlns:a16="http://schemas.microsoft.com/office/drawing/2014/main" id="{F4D970D7-FB4D-4B3B-8C58-4201DE6A9E2E}"/>
              </a:ext>
            </a:extLst>
          </p:cNvPr>
          <p:cNvGraphicFramePr>
            <a:graphicFrameLocks noGrp="1"/>
          </p:cNvGraphicFramePr>
          <p:nvPr>
            <p:ph type="tbl" sz="quarter" idx="13"/>
            <p:extLst>
              <p:ext uri="{D42A27DB-BD31-4B8C-83A1-F6EECF244321}">
                <p14:modId xmlns:p14="http://schemas.microsoft.com/office/powerpoint/2010/main" val="20324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6483551"/>
                    </a:ext>
                  </a:extLst>
                </a:gridCol>
                <a:gridCol w="1316736">
                  <a:extLst>
                    <a:ext uri="{9D8B030D-6E8A-4147-A177-3AD203B41FA5}">
                      <a16:colId xmlns:a16="http://schemas.microsoft.com/office/drawing/2014/main" val="4056721599"/>
                    </a:ext>
                  </a:extLst>
                </a:gridCol>
                <a:gridCol w="411480">
                  <a:extLst>
                    <a:ext uri="{9D8B030D-6E8A-4147-A177-3AD203B41FA5}">
                      <a16:colId xmlns:a16="http://schemas.microsoft.com/office/drawing/2014/main" val="1534529421"/>
                    </a:ext>
                  </a:extLst>
                </a:gridCol>
                <a:gridCol w="411480">
                  <a:extLst>
                    <a:ext uri="{9D8B030D-6E8A-4147-A177-3AD203B41FA5}">
                      <a16:colId xmlns:a16="http://schemas.microsoft.com/office/drawing/2014/main" val="585111111"/>
                    </a:ext>
                  </a:extLst>
                </a:gridCol>
                <a:gridCol w="411480">
                  <a:extLst>
                    <a:ext uri="{9D8B030D-6E8A-4147-A177-3AD203B41FA5}">
                      <a16:colId xmlns:a16="http://schemas.microsoft.com/office/drawing/2014/main" val="3164591624"/>
                    </a:ext>
                  </a:extLst>
                </a:gridCol>
                <a:gridCol w="411480">
                  <a:extLst>
                    <a:ext uri="{9D8B030D-6E8A-4147-A177-3AD203B41FA5}">
                      <a16:colId xmlns:a16="http://schemas.microsoft.com/office/drawing/2014/main" val="1633615774"/>
                    </a:ext>
                  </a:extLst>
                </a:gridCol>
                <a:gridCol w="411480">
                  <a:extLst>
                    <a:ext uri="{9D8B030D-6E8A-4147-A177-3AD203B41FA5}">
                      <a16:colId xmlns:a16="http://schemas.microsoft.com/office/drawing/2014/main" val="2902048757"/>
                    </a:ext>
                  </a:extLst>
                </a:gridCol>
                <a:gridCol w="411480">
                  <a:extLst>
                    <a:ext uri="{9D8B030D-6E8A-4147-A177-3AD203B41FA5}">
                      <a16:colId xmlns:a16="http://schemas.microsoft.com/office/drawing/2014/main" val="2217103470"/>
                    </a:ext>
                  </a:extLst>
                </a:gridCol>
                <a:gridCol w="576072">
                  <a:extLst>
                    <a:ext uri="{9D8B030D-6E8A-4147-A177-3AD203B41FA5}">
                      <a16:colId xmlns:a16="http://schemas.microsoft.com/office/drawing/2014/main" val="4293093677"/>
                    </a:ext>
                  </a:extLst>
                </a:gridCol>
                <a:gridCol w="411480">
                  <a:extLst>
                    <a:ext uri="{9D8B030D-6E8A-4147-A177-3AD203B41FA5}">
                      <a16:colId xmlns:a16="http://schemas.microsoft.com/office/drawing/2014/main" val="34154725"/>
                    </a:ext>
                  </a:extLst>
                </a:gridCol>
                <a:gridCol w="411480">
                  <a:extLst>
                    <a:ext uri="{9D8B030D-6E8A-4147-A177-3AD203B41FA5}">
                      <a16:colId xmlns:a16="http://schemas.microsoft.com/office/drawing/2014/main" val="3604907964"/>
                    </a:ext>
                  </a:extLst>
                </a:gridCol>
                <a:gridCol w="411480">
                  <a:extLst>
                    <a:ext uri="{9D8B030D-6E8A-4147-A177-3AD203B41FA5}">
                      <a16:colId xmlns:a16="http://schemas.microsoft.com/office/drawing/2014/main" val="1537031420"/>
                    </a:ext>
                  </a:extLst>
                </a:gridCol>
                <a:gridCol w="411480">
                  <a:extLst>
                    <a:ext uri="{9D8B030D-6E8A-4147-A177-3AD203B41FA5}">
                      <a16:colId xmlns:a16="http://schemas.microsoft.com/office/drawing/2014/main" val="3953305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1225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- 2022-07-26 12:04:51</a:t>
                      </a:r>
                      <a:r>
                        <a:rPr kumimoji="0" lang="en-US" sz="1000" b="0" i="0" u="none" strike="noStrike" kern="1200" cap="none" spc="0" normalizeH="0" baseline="0" noProof="0">
                          <a:ln>
                            <a:noFill/>
                          </a:ln>
                          <a:solidFill>
                            <a:prstClr val="black"/>
                          </a:solidFill>
                          <a:effectLst/>
                          <a:uLnTx/>
                          <a:uFillTx/>
                          <a:latin typeface="+mn-lt"/>
                          <a:ea typeface="+mn-ea"/>
                          <a:cs typeface="+mn-cs"/>
                        </a:rPr>
                        <a:t>
 We are making changes to our paper portfolio and intend to withdraw from paper chart production by late 2026. 
Find out more information on our transition plan for fully digital chart portfolio: gov.uk/government/new…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14.1254 %</a:t>
                      </a:r>
                    </a:p>
                  </a:txBody>
                  <a:tcPr/>
                </a:tc>
                <a:extLst>
                  <a:ext uri="{0D108BD9-81ED-4DB2-BD59-A6C34878D82A}">
                    <a16:rowId xmlns:a16="http://schemas.microsoft.com/office/drawing/2014/main" val="3045147664"/>
                  </a:ext>
                </a:extLst>
              </a:tr>
            </a:tbl>
          </a:graphicData>
        </a:graphic>
      </p:graphicFrame>
      <p:sp>
        <p:nvSpPr>
          <p:cNvPr id="4" name="Text Placeholder 3">
            <a:extLst>
              <a:ext uri="{FF2B5EF4-FFF2-40B4-BE49-F238E27FC236}">
                <a16:creationId xmlns:a16="http://schemas.microsoft.com/office/drawing/2014/main" id="{1E40C01F-49C7-4750-97EC-D67DA621F68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685743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5D14F-0FA0-438A-A1CC-7A99D861A497}"/>
              </a:ext>
            </a:extLst>
          </p:cNvPr>
          <p:cNvSpPr>
            <a:spLocks noGrp="1"/>
          </p:cNvSpPr>
          <p:nvPr>
            <p:ph type="title"/>
          </p:nvPr>
        </p:nvSpPr>
        <p:spPr/>
        <p:txBody>
          <a:bodyPr/>
          <a:lstStyle/>
          <a:p>
            <a:r>
              <a:rPr lang="en-US"/>
              <a:t>Twitter Best Engagement | UKHO Profile - 3 of 10</a:t>
            </a:r>
          </a:p>
        </p:txBody>
      </p:sp>
      <p:graphicFrame>
        <p:nvGraphicFramePr>
          <p:cNvPr id="5" name="Table Placeholder 4">
            <a:extLst>
              <a:ext uri="{FF2B5EF4-FFF2-40B4-BE49-F238E27FC236}">
                <a16:creationId xmlns:a16="http://schemas.microsoft.com/office/drawing/2014/main" id="{844C6045-72CB-4040-983B-459416C3A84D}"/>
              </a:ext>
            </a:extLst>
          </p:cNvPr>
          <p:cNvGraphicFramePr>
            <a:graphicFrameLocks noGrp="1"/>
          </p:cNvGraphicFramePr>
          <p:nvPr>
            <p:ph type="tbl" sz="quarter" idx="13"/>
            <p:extLst>
              <p:ext uri="{D42A27DB-BD31-4B8C-83A1-F6EECF244321}">
                <p14:modId xmlns:p14="http://schemas.microsoft.com/office/powerpoint/2010/main" val="324184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86573910"/>
                    </a:ext>
                  </a:extLst>
                </a:gridCol>
                <a:gridCol w="1316736">
                  <a:extLst>
                    <a:ext uri="{9D8B030D-6E8A-4147-A177-3AD203B41FA5}">
                      <a16:colId xmlns:a16="http://schemas.microsoft.com/office/drawing/2014/main" val="1289983892"/>
                    </a:ext>
                  </a:extLst>
                </a:gridCol>
                <a:gridCol w="411480">
                  <a:extLst>
                    <a:ext uri="{9D8B030D-6E8A-4147-A177-3AD203B41FA5}">
                      <a16:colId xmlns:a16="http://schemas.microsoft.com/office/drawing/2014/main" val="2443119264"/>
                    </a:ext>
                  </a:extLst>
                </a:gridCol>
                <a:gridCol w="411480">
                  <a:extLst>
                    <a:ext uri="{9D8B030D-6E8A-4147-A177-3AD203B41FA5}">
                      <a16:colId xmlns:a16="http://schemas.microsoft.com/office/drawing/2014/main" val="4026018160"/>
                    </a:ext>
                  </a:extLst>
                </a:gridCol>
                <a:gridCol w="411480">
                  <a:extLst>
                    <a:ext uri="{9D8B030D-6E8A-4147-A177-3AD203B41FA5}">
                      <a16:colId xmlns:a16="http://schemas.microsoft.com/office/drawing/2014/main" val="2157167818"/>
                    </a:ext>
                  </a:extLst>
                </a:gridCol>
                <a:gridCol w="411480">
                  <a:extLst>
                    <a:ext uri="{9D8B030D-6E8A-4147-A177-3AD203B41FA5}">
                      <a16:colId xmlns:a16="http://schemas.microsoft.com/office/drawing/2014/main" val="2904304743"/>
                    </a:ext>
                  </a:extLst>
                </a:gridCol>
                <a:gridCol w="411480">
                  <a:extLst>
                    <a:ext uri="{9D8B030D-6E8A-4147-A177-3AD203B41FA5}">
                      <a16:colId xmlns:a16="http://schemas.microsoft.com/office/drawing/2014/main" val="706331831"/>
                    </a:ext>
                  </a:extLst>
                </a:gridCol>
                <a:gridCol w="411480">
                  <a:extLst>
                    <a:ext uri="{9D8B030D-6E8A-4147-A177-3AD203B41FA5}">
                      <a16:colId xmlns:a16="http://schemas.microsoft.com/office/drawing/2014/main" val="2913947726"/>
                    </a:ext>
                  </a:extLst>
                </a:gridCol>
                <a:gridCol w="576072">
                  <a:extLst>
                    <a:ext uri="{9D8B030D-6E8A-4147-A177-3AD203B41FA5}">
                      <a16:colId xmlns:a16="http://schemas.microsoft.com/office/drawing/2014/main" val="1743574031"/>
                    </a:ext>
                  </a:extLst>
                </a:gridCol>
                <a:gridCol w="411480">
                  <a:extLst>
                    <a:ext uri="{9D8B030D-6E8A-4147-A177-3AD203B41FA5}">
                      <a16:colId xmlns:a16="http://schemas.microsoft.com/office/drawing/2014/main" val="2995966752"/>
                    </a:ext>
                  </a:extLst>
                </a:gridCol>
                <a:gridCol w="411480">
                  <a:extLst>
                    <a:ext uri="{9D8B030D-6E8A-4147-A177-3AD203B41FA5}">
                      <a16:colId xmlns:a16="http://schemas.microsoft.com/office/drawing/2014/main" val="727562419"/>
                    </a:ext>
                  </a:extLst>
                </a:gridCol>
                <a:gridCol w="411480">
                  <a:extLst>
                    <a:ext uri="{9D8B030D-6E8A-4147-A177-3AD203B41FA5}">
                      <a16:colId xmlns:a16="http://schemas.microsoft.com/office/drawing/2014/main" val="3068650849"/>
                    </a:ext>
                  </a:extLst>
                </a:gridCol>
                <a:gridCol w="411480">
                  <a:extLst>
                    <a:ext uri="{9D8B030D-6E8A-4147-A177-3AD203B41FA5}">
                      <a16:colId xmlns:a16="http://schemas.microsoft.com/office/drawing/2014/main" val="91490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5988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- 2022-06-21 13:01:48</a:t>
                      </a:r>
                      <a:r>
                        <a:rPr kumimoji="0" lang="en-US" sz="1000" b="0" i="0" u="none" strike="noStrike" kern="1200" cap="none" spc="0" normalizeH="0" baseline="0" noProof="0">
                          <a:ln>
                            <a:noFill/>
                          </a:ln>
                          <a:solidFill>
                            <a:prstClr val="black"/>
                          </a:solidFill>
                          <a:effectLst/>
                          <a:uLnTx/>
                          <a:uFillTx/>
                          <a:latin typeface="+mn-lt"/>
                          <a:ea typeface="+mn-ea"/>
                          <a:cs typeface="+mn-cs"/>
                        </a:rPr>
                        <a:t>
 Today on #WorldHydrographyDay we’ve come together to celebrate and collaborate with an internal exhibition at our HQ.
We continue to collaborate across the global hydrographic community to raise standards of hydrography, support #SeabedMapping and discover more about our oceans. pic.twitter.com/SVdq534drk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13.6285 %</a:t>
                      </a:r>
                    </a:p>
                  </a:txBody>
                  <a:tcPr/>
                </a:tc>
                <a:extLst>
                  <a:ext uri="{0D108BD9-81ED-4DB2-BD59-A6C34878D82A}">
                    <a16:rowId xmlns:a16="http://schemas.microsoft.com/office/drawing/2014/main" val="3791117215"/>
                  </a:ext>
                </a:extLst>
              </a:tr>
            </a:tbl>
          </a:graphicData>
        </a:graphic>
      </p:graphicFrame>
      <p:sp>
        <p:nvSpPr>
          <p:cNvPr id="4" name="Text Placeholder 3">
            <a:extLst>
              <a:ext uri="{FF2B5EF4-FFF2-40B4-BE49-F238E27FC236}">
                <a16:creationId xmlns:a16="http://schemas.microsoft.com/office/drawing/2014/main" id="{2F86422E-D853-4EF3-A4C5-E25BAE2C679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1627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BD41E-AFE7-4AEB-9E5D-02DC70909F18}"/>
              </a:ext>
            </a:extLst>
          </p:cNvPr>
          <p:cNvSpPr>
            <a:spLocks noGrp="1"/>
          </p:cNvSpPr>
          <p:nvPr>
            <p:ph type="title"/>
          </p:nvPr>
        </p:nvSpPr>
        <p:spPr/>
        <p:txBody>
          <a:bodyPr/>
          <a:lstStyle/>
          <a:p>
            <a:r>
              <a:rPr lang="en-US"/>
              <a:t>Twitter Best Engagement | UKHO Profile - 4 of 10</a:t>
            </a:r>
          </a:p>
        </p:txBody>
      </p:sp>
      <p:graphicFrame>
        <p:nvGraphicFramePr>
          <p:cNvPr id="5" name="Table Placeholder 4">
            <a:extLst>
              <a:ext uri="{FF2B5EF4-FFF2-40B4-BE49-F238E27FC236}">
                <a16:creationId xmlns:a16="http://schemas.microsoft.com/office/drawing/2014/main" id="{3E71D6EC-5831-4290-A4C0-25F5AA7AA1C0}"/>
              </a:ext>
            </a:extLst>
          </p:cNvPr>
          <p:cNvGraphicFramePr>
            <a:graphicFrameLocks noGrp="1"/>
          </p:cNvGraphicFramePr>
          <p:nvPr>
            <p:ph type="tbl" sz="quarter" idx="13"/>
            <p:extLst>
              <p:ext uri="{D42A27DB-BD31-4B8C-83A1-F6EECF244321}">
                <p14:modId xmlns:p14="http://schemas.microsoft.com/office/powerpoint/2010/main" val="212916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02821125"/>
                    </a:ext>
                  </a:extLst>
                </a:gridCol>
                <a:gridCol w="1316736">
                  <a:extLst>
                    <a:ext uri="{9D8B030D-6E8A-4147-A177-3AD203B41FA5}">
                      <a16:colId xmlns:a16="http://schemas.microsoft.com/office/drawing/2014/main" val="3469491230"/>
                    </a:ext>
                  </a:extLst>
                </a:gridCol>
                <a:gridCol w="411480">
                  <a:extLst>
                    <a:ext uri="{9D8B030D-6E8A-4147-A177-3AD203B41FA5}">
                      <a16:colId xmlns:a16="http://schemas.microsoft.com/office/drawing/2014/main" val="1735220775"/>
                    </a:ext>
                  </a:extLst>
                </a:gridCol>
                <a:gridCol w="411480">
                  <a:extLst>
                    <a:ext uri="{9D8B030D-6E8A-4147-A177-3AD203B41FA5}">
                      <a16:colId xmlns:a16="http://schemas.microsoft.com/office/drawing/2014/main" val="435047748"/>
                    </a:ext>
                  </a:extLst>
                </a:gridCol>
                <a:gridCol w="411480">
                  <a:extLst>
                    <a:ext uri="{9D8B030D-6E8A-4147-A177-3AD203B41FA5}">
                      <a16:colId xmlns:a16="http://schemas.microsoft.com/office/drawing/2014/main" val="251435054"/>
                    </a:ext>
                  </a:extLst>
                </a:gridCol>
                <a:gridCol w="411480">
                  <a:extLst>
                    <a:ext uri="{9D8B030D-6E8A-4147-A177-3AD203B41FA5}">
                      <a16:colId xmlns:a16="http://schemas.microsoft.com/office/drawing/2014/main" val="3297708778"/>
                    </a:ext>
                  </a:extLst>
                </a:gridCol>
                <a:gridCol w="411480">
                  <a:extLst>
                    <a:ext uri="{9D8B030D-6E8A-4147-A177-3AD203B41FA5}">
                      <a16:colId xmlns:a16="http://schemas.microsoft.com/office/drawing/2014/main" val="3560091087"/>
                    </a:ext>
                  </a:extLst>
                </a:gridCol>
                <a:gridCol w="411480">
                  <a:extLst>
                    <a:ext uri="{9D8B030D-6E8A-4147-A177-3AD203B41FA5}">
                      <a16:colId xmlns:a16="http://schemas.microsoft.com/office/drawing/2014/main" val="2797668448"/>
                    </a:ext>
                  </a:extLst>
                </a:gridCol>
                <a:gridCol w="576072">
                  <a:extLst>
                    <a:ext uri="{9D8B030D-6E8A-4147-A177-3AD203B41FA5}">
                      <a16:colId xmlns:a16="http://schemas.microsoft.com/office/drawing/2014/main" val="2461177094"/>
                    </a:ext>
                  </a:extLst>
                </a:gridCol>
                <a:gridCol w="411480">
                  <a:extLst>
                    <a:ext uri="{9D8B030D-6E8A-4147-A177-3AD203B41FA5}">
                      <a16:colId xmlns:a16="http://schemas.microsoft.com/office/drawing/2014/main" val="4057829983"/>
                    </a:ext>
                  </a:extLst>
                </a:gridCol>
                <a:gridCol w="411480">
                  <a:extLst>
                    <a:ext uri="{9D8B030D-6E8A-4147-A177-3AD203B41FA5}">
                      <a16:colId xmlns:a16="http://schemas.microsoft.com/office/drawing/2014/main" val="3790735155"/>
                    </a:ext>
                  </a:extLst>
                </a:gridCol>
                <a:gridCol w="411480">
                  <a:extLst>
                    <a:ext uri="{9D8B030D-6E8A-4147-A177-3AD203B41FA5}">
                      <a16:colId xmlns:a16="http://schemas.microsoft.com/office/drawing/2014/main" val="2564190660"/>
                    </a:ext>
                  </a:extLst>
                </a:gridCol>
                <a:gridCol w="411480">
                  <a:extLst>
                    <a:ext uri="{9D8B030D-6E8A-4147-A177-3AD203B41FA5}">
                      <a16:colId xmlns:a16="http://schemas.microsoft.com/office/drawing/2014/main" val="191504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6635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- 2022-09-07 10:30:21</a:t>
                      </a:r>
                      <a:r>
                        <a:rPr kumimoji="0" lang="en-US" sz="1000" b="0" i="0" u="none" strike="noStrike" kern="1200" cap="none" spc="0" normalizeH="0" baseline="0" noProof="0">
                          <a:ln>
                            <a:noFill/>
                          </a:ln>
                          <a:solidFill>
                            <a:prstClr val="black"/>
                          </a:solidFill>
                          <a:effectLst/>
                          <a:uLnTx/>
                          <a:uFillTx/>
                          <a:latin typeface="+mn-lt"/>
                          <a:ea typeface="+mn-ea"/>
                          <a:cs typeface="+mn-cs"/>
                        </a:rPr>
                        <a:t>
 The UK’s National Hydrographer, RAdm Rhett Hatcher, presented the 2020 Alexander Dalrymple Award to Vice Admiral Dr Harjo Susmoro. 
The ceremony, was presided over by Indonesian Chief Hydrographer, Vice Admiral Nuridayat. @UKinIndonesia @pushidrosal 
ow.ly/pjVS50KBf84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13.0790 %</a:t>
                      </a:r>
                    </a:p>
                  </a:txBody>
                  <a:tcPr/>
                </a:tc>
                <a:extLst>
                  <a:ext uri="{0D108BD9-81ED-4DB2-BD59-A6C34878D82A}">
                    <a16:rowId xmlns:a16="http://schemas.microsoft.com/office/drawing/2014/main" val="345914284"/>
                  </a:ext>
                </a:extLst>
              </a:tr>
            </a:tbl>
          </a:graphicData>
        </a:graphic>
      </p:graphicFrame>
      <p:sp>
        <p:nvSpPr>
          <p:cNvPr id="4" name="Text Placeholder 3">
            <a:extLst>
              <a:ext uri="{FF2B5EF4-FFF2-40B4-BE49-F238E27FC236}">
                <a16:creationId xmlns:a16="http://schemas.microsoft.com/office/drawing/2014/main" id="{2778FBF5-5F58-499D-901E-AE1FF7B4AF2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8286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06FC-550B-4C61-BEC0-7B288EA78CA7}"/>
              </a:ext>
            </a:extLst>
          </p:cNvPr>
          <p:cNvSpPr>
            <a:spLocks noGrp="1"/>
          </p:cNvSpPr>
          <p:nvPr>
            <p:ph type="title"/>
          </p:nvPr>
        </p:nvSpPr>
        <p:spPr/>
        <p:txBody>
          <a:bodyPr/>
          <a:lstStyle/>
          <a:p>
            <a:r>
              <a:rPr lang="en-US"/>
              <a:t>Twitter Best Engagement | UKHO Profile - 5 of 10</a:t>
            </a:r>
          </a:p>
        </p:txBody>
      </p:sp>
      <p:graphicFrame>
        <p:nvGraphicFramePr>
          <p:cNvPr id="5" name="Table Placeholder 4">
            <a:extLst>
              <a:ext uri="{FF2B5EF4-FFF2-40B4-BE49-F238E27FC236}">
                <a16:creationId xmlns:a16="http://schemas.microsoft.com/office/drawing/2014/main" id="{561F7A47-5E2C-4F2B-85E1-085A06062170}"/>
              </a:ext>
            </a:extLst>
          </p:cNvPr>
          <p:cNvGraphicFramePr>
            <a:graphicFrameLocks noGrp="1"/>
          </p:cNvGraphicFramePr>
          <p:nvPr>
            <p:ph type="tbl" sz="quarter" idx="13"/>
            <p:extLst>
              <p:ext uri="{D42A27DB-BD31-4B8C-83A1-F6EECF244321}">
                <p14:modId xmlns:p14="http://schemas.microsoft.com/office/powerpoint/2010/main" val="88011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1276047"/>
                    </a:ext>
                  </a:extLst>
                </a:gridCol>
                <a:gridCol w="1316736">
                  <a:extLst>
                    <a:ext uri="{9D8B030D-6E8A-4147-A177-3AD203B41FA5}">
                      <a16:colId xmlns:a16="http://schemas.microsoft.com/office/drawing/2014/main" val="1471073566"/>
                    </a:ext>
                  </a:extLst>
                </a:gridCol>
                <a:gridCol w="411480">
                  <a:extLst>
                    <a:ext uri="{9D8B030D-6E8A-4147-A177-3AD203B41FA5}">
                      <a16:colId xmlns:a16="http://schemas.microsoft.com/office/drawing/2014/main" val="673720789"/>
                    </a:ext>
                  </a:extLst>
                </a:gridCol>
                <a:gridCol w="411480">
                  <a:extLst>
                    <a:ext uri="{9D8B030D-6E8A-4147-A177-3AD203B41FA5}">
                      <a16:colId xmlns:a16="http://schemas.microsoft.com/office/drawing/2014/main" val="3696371428"/>
                    </a:ext>
                  </a:extLst>
                </a:gridCol>
                <a:gridCol w="411480">
                  <a:extLst>
                    <a:ext uri="{9D8B030D-6E8A-4147-A177-3AD203B41FA5}">
                      <a16:colId xmlns:a16="http://schemas.microsoft.com/office/drawing/2014/main" val="4245047240"/>
                    </a:ext>
                  </a:extLst>
                </a:gridCol>
                <a:gridCol w="411480">
                  <a:extLst>
                    <a:ext uri="{9D8B030D-6E8A-4147-A177-3AD203B41FA5}">
                      <a16:colId xmlns:a16="http://schemas.microsoft.com/office/drawing/2014/main" val="948018181"/>
                    </a:ext>
                  </a:extLst>
                </a:gridCol>
                <a:gridCol w="411480">
                  <a:extLst>
                    <a:ext uri="{9D8B030D-6E8A-4147-A177-3AD203B41FA5}">
                      <a16:colId xmlns:a16="http://schemas.microsoft.com/office/drawing/2014/main" val="894171928"/>
                    </a:ext>
                  </a:extLst>
                </a:gridCol>
                <a:gridCol w="411480">
                  <a:extLst>
                    <a:ext uri="{9D8B030D-6E8A-4147-A177-3AD203B41FA5}">
                      <a16:colId xmlns:a16="http://schemas.microsoft.com/office/drawing/2014/main" val="3093824386"/>
                    </a:ext>
                  </a:extLst>
                </a:gridCol>
                <a:gridCol w="576072">
                  <a:extLst>
                    <a:ext uri="{9D8B030D-6E8A-4147-A177-3AD203B41FA5}">
                      <a16:colId xmlns:a16="http://schemas.microsoft.com/office/drawing/2014/main" val="2364764007"/>
                    </a:ext>
                  </a:extLst>
                </a:gridCol>
                <a:gridCol w="411480">
                  <a:extLst>
                    <a:ext uri="{9D8B030D-6E8A-4147-A177-3AD203B41FA5}">
                      <a16:colId xmlns:a16="http://schemas.microsoft.com/office/drawing/2014/main" val="2841127073"/>
                    </a:ext>
                  </a:extLst>
                </a:gridCol>
                <a:gridCol w="411480">
                  <a:extLst>
                    <a:ext uri="{9D8B030D-6E8A-4147-A177-3AD203B41FA5}">
                      <a16:colId xmlns:a16="http://schemas.microsoft.com/office/drawing/2014/main" val="714293229"/>
                    </a:ext>
                  </a:extLst>
                </a:gridCol>
                <a:gridCol w="411480">
                  <a:extLst>
                    <a:ext uri="{9D8B030D-6E8A-4147-A177-3AD203B41FA5}">
                      <a16:colId xmlns:a16="http://schemas.microsoft.com/office/drawing/2014/main" val="1642346706"/>
                    </a:ext>
                  </a:extLst>
                </a:gridCol>
                <a:gridCol w="411480">
                  <a:extLst>
                    <a:ext uri="{9D8B030D-6E8A-4147-A177-3AD203B41FA5}">
                      <a16:colId xmlns:a16="http://schemas.microsoft.com/office/drawing/2014/main" val="158952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8436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- 2022-04-04 16:00:34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providing S-100 navigation data for the Mayflower Autonomous Ship project. 
For the first time in history S-100 data is tested aboard an unmanned or autonomous vessel. 
Find out more: gov.uk/government/new…
Video credit: IBM/ProMare pic.twitter.com/X2GdP1l7vR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12.9684 %</a:t>
                      </a:r>
                    </a:p>
                  </a:txBody>
                  <a:tcPr/>
                </a:tc>
                <a:extLst>
                  <a:ext uri="{0D108BD9-81ED-4DB2-BD59-A6C34878D82A}">
                    <a16:rowId xmlns:a16="http://schemas.microsoft.com/office/drawing/2014/main" val="1923978604"/>
                  </a:ext>
                </a:extLst>
              </a:tr>
            </a:tbl>
          </a:graphicData>
        </a:graphic>
      </p:graphicFrame>
      <p:sp>
        <p:nvSpPr>
          <p:cNvPr id="4" name="Text Placeholder 3">
            <a:extLst>
              <a:ext uri="{FF2B5EF4-FFF2-40B4-BE49-F238E27FC236}">
                <a16:creationId xmlns:a16="http://schemas.microsoft.com/office/drawing/2014/main" id="{DDD3ECDF-ADEB-482E-8E22-6D1044F0AB8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32522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C7861-1A13-44DD-8E3E-A722238E53EA}"/>
              </a:ext>
            </a:extLst>
          </p:cNvPr>
          <p:cNvSpPr>
            <a:spLocks noGrp="1"/>
          </p:cNvSpPr>
          <p:nvPr>
            <p:ph type="title"/>
          </p:nvPr>
        </p:nvSpPr>
        <p:spPr/>
        <p:txBody>
          <a:bodyPr/>
          <a:lstStyle/>
          <a:p>
            <a:r>
              <a:rPr lang="en-US"/>
              <a:t>Twitter Best Engagement | UKHO Profile - 6 of 10</a:t>
            </a:r>
          </a:p>
        </p:txBody>
      </p:sp>
      <p:graphicFrame>
        <p:nvGraphicFramePr>
          <p:cNvPr id="5" name="Table Placeholder 4">
            <a:extLst>
              <a:ext uri="{FF2B5EF4-FFF2-40B4-BE49-F238E27FC236}">
                <a16:creationId xmlns:a16="http://schemas.microsoft.com/office/drawing/2014/main" id="{BE3ED421-9725-42BD-830B-799B86AE39B6}"/>
              </a:ext>
            </a:extLst>
          </p:cNvPr>
          <p:cNvGraphicFramePr>
            <a:graphicFrameLocks noGrp="1"/>
          </p:cNvGraphicFramePr>
          <p:nvPr>
            <p:ph type="tbl" sz="quarter" idx="13"/>
            <p:extLst>
              <p:ext uri="{D42A27DB-BD31-4B8C-83A1-F6EECF244321}">
                <p14:modId xmlns:p14="http://schemas.microsoft.com/office/powerpoint/2010/main" val="318239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01943489"/>
                    </a:ext>
                  </a:extLst>
                </a:gridCol>
                <a:gridCol w="1316736">
                  <a:extLst>
                    <a:ext uri="{9D8B030D-6E8A-4147-A177-3AD203B41FA5}">
                      <a16:colId xmlns:a16="http://schemas.microsoft.com/office/drawing/2014/main" val="1825205211"/>
                    </a:ext>
                  </a:extLst>
                </a:gridCol>
                <a:gridCol w="411480">
                  <a:extLst>
                    <a:ext uri="{9D8B030D-6E8A-4147-A177-3AD203B41FA5}">
                      <a16:colId xmlns:a16="http://schemas.microsoft.com/office/drawing/2014/main" val="1209609690"/>
                    </a:ext>
                  </a:extLst>
                </a:gridCol>
                <a:gridCol w="411480">
                  <a:extLst>
                    <a:ext uri="{9D8B030D-6E8A-4147-A177-3AD203B41FA5}">
                      <a16:colId xmlns:a16="http://schemas.microsoft.com/office/drawing/2014/main" val="3698995279"/>
                    </a:ext>
                  </a:extLst>
                </a:gridCol>
                <a:gridCol w="411480">
                  <a:extLst>
                    <a:ext uri="{9D8B030D-6E8A-4147-A177-3AD203B41FA5}">
                      <a16:colId xmlns:a16="http://schemas.microsoft.com/office/drawing/2014/main" val="4114757532"/>
                    </a:ext>
                  </a:extLst>
                </a:gridCol>
                <a:gridCol w="411480">
                  <a:extLst>
                    <a:ext uri="{9D8B030D-6E8A-4147-A177-3AD203B41FA5}">
                      <a16:colId xmlns:a16="http://schemas.microsoft.com/office/drawing/2014/main" val="1373253893"/>
                    </a:ext>
                  </a:extLst>
                </a:gridCol>
                <a:gridCol w="411480">
                  <a:extLst>
                    <a:ext uri="{9D8B030D-6E8A-4147-A177-3AD203B41FA5}">
                      <a16:colId xmlns:a16="http://schemas.microsoft.com/office/drawing/2014/main" val="2744301265"/>
                    </a:ext>
                  </a:extLst>
                </a:gridCol>
                <a:gridCol w="411480">
                  <a:extLst>
                    <a:ext uri="{9D8B030D-6E8A-4147-A177-3AD203B41FA5}">
                      <a16:colId xmlns:a16="http://schemas.microsoft.com/office/drawing/2014/main" val="1695653482"/>
                    </a:ext>
                  </a:extLst>
                </a:gridCol>
                <a:gridCol w="576072">
                  <a:extLst>
                    <a:ext uri="{9D8B030D-6E8A-4147-A177-3AD203B41FA5}">
                      <a16:colId xmlns:a16="http://schemas.microsoft.com/office/drawing/2014/main" val="1826895299"/>
                    </a:ext>
                  </a:extLst>
                </a:gridCol>
                <a:gridCol w="411480">
                  <a:extLst>
                    <a:ext uri="{9D8B030D-6E8A-4147-A177-3AD203B41FA5}">
                      <a16:colId xmlns:a16="http://schemas.microsoft.com/office/drawing/2014/main" val="1016997070"/>
                    </a:ext>
                  </a:extLst>
                </a:gridCol>
                <a:gridCol w="411480">
                  <a:extLst>
                    <a:ext uri="{9D8B030D-6E8A-4147-A177-3AD203B41FA5}">
                      <a16:colId xmlns:a16="http://schemas.microsoft.com/office/drawing/2014/main" val="197061943"/>
                    </a:ext>
                  </a:extLst>
                </a:gridCol>
                <a:gridCol w="411480">
                  <a:extLst>
                    <a:ext uri="{9D8B030D-6E8A-4147-A177-3AD203B41FA5}">
                      <a16:colId xmlns:a16="http://schemas.microsoft.com/office/drawing/2014/main" val="3940159858"/>
                    </a:ext>
                  </a:extLst>
                </a:gridCol>
                <a:gridCol w="411480">
                  <a:extLst>
                    <a:ext uri="{9D8B030D-6E8A-4147-A177-3AD203B41FA5}">
                      <a16:colId xmlns:a16="http://schemas.microsoft.com/office/drawing/2014/main" val="198343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8715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- 2022-03-24 09:52:31</a:t>
                      </a:r>
                      <a:r>
                        <a:rPr kumimoji="0" lang="en-US" sz="1000" b="0" i="0" u="none" strike="noStrike" kern="1200" cap="none" spc="0" normalizeH="0" baseline="0" noProof="0">
                          <a:ln>
                            <a:noFill/>
                          </a:ln>
                          <a:solidFill>
                            <a:prstClr val="black"/>
                          </a:solidFill>
                          <a:effectLst/>
                          <a:uLnTx/>
                          <a:uFillTx/>
                          <a:latin typeface="+mn-lt"/>
                          <a:ea typeface="+mn-ea"/>
                          <a:cs typeface="+mn-cs"/>
                        </a:rPr>
                        <a:t>
 We're currently hiring across a range of roles, including: 
- HR Officer
- Channel and Partner Programmes Assistant
- Maritime Advisor
- #SoftwareDeveloper
Visit our careers page to see all our current vacancies and find out more about working for UKHO: discover.admiralty.co.uk/about-us/work-… pic.twitter.com/yUabYt1xnJ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11.4120 %</a:t>
                      </a:r>
                    </a:p>
                  </a:txBody>
                  <a:tcPr/>
                </a:tc>
                <a:extLst>
                  <a:ext uri="{0D108BD9-81ED-4DB2-BD59-A6C34878D82A}">
                    <a16:rowId xmlns:a16="http://schemas.microsoft.com/office/drawing/2014/main" val="3383146427"/>
                  </a:ext>
                </a:extLst>
              </a:tr>
            </a:tbl>
          </a:graphicData>
        </a:graphic>
      </p:graphicFrame>
      <p:sp>
        <p:nvSpPr>
          <p:cNvPr id="4" name="Text Placeholder 3">
            <a:extLst>
              <a:ext uri="{FF2B5EF4-FFF2-40B4-BE49-F238E27FC236}">
                <a16:creationId xmlns:a16="http://schemas.microsoft.com/office/drawing/2014/main" id="{9A240975-46DF-4DA0-B8DB-990B987A570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36933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00725-65B9-4D5E-8983-1BC471048CCF}"/>
              </a:ext>
            </a:extLst>
          </p:cNvPr>
          <p:cNvSpPr>
            <a:spLocks noGrp="1"/>
          </p:cNvSpPr>
          <p:nvPr>
            <p:ph type="title"/>
          </p:nvPr>
        </p:nvSpPr>
        <p:spPr/>
        <p:txBody>
          <a:bodyPr/>
          <a:lstStyle/>
          <a:p>
            <a:r>
              <a:rPr lang="en-US"/>
              <a:t>Twitter Best Engagement | UKHO Profile - 7 of 10</a:t>
            </a:r>
          </a:p>
        </p:txBody>
      </p:sp>
      <p:graphicFrame>
        <p:nvGraphicFramePr>
          <p:cNvPr id="5" name="Table Placeholder 4">
            <a:extLst>
              <a:ext uri="{FF2B5EF4-FFF2-40B4-BE49-F238E27FC236}">
                <a16:creationId xmlns:a16="http://schemas.microsoft.com/office/drawing/2014/main" id="{7A11D01F-030C-449F-AA13-892100620ED3}"/>
              </a:ext>
            </a:extLst>
          </p:cNvPr>
          <p:cNvGraphicFramePr>
            <a:graphicFrameLocks noGrp="1"/>
          </p:cNvGraphicFramePr>
          <p:nvPr>
            <p:ph type="tbl" sz="quarter" idx="13"/>
            <p:extLst>
              <p:ext uri="{D42A27DB-BD31-4B8C-83A1-F6EECF244321}">
                <p14:modId xmlns:p14="http://schemas.microsoft.com/office/powerpoint/2010/main" val="285291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85308131"/>
                    </a:ext>
                  </a:extLst>
                </a:gridCol>
                <a:gridCol w="1316736">
                  <a:extLst>
                    <a:ext uri="{9D8B030D-6E8A-4147-A177-3AD203B41FA5}">
                      <a16:colId xmlns:a16="http://schemas.microsoft.com/office/drawing/2014/main" val="313781650"/>
                    </a:ext>
                  </a:extLst>
                </a:gridCol>
                <a:gridCol w="411480">
                  <a:extLst>
                    <a:ext uri="{9D8B030D-6E8A-4147-A177-3AD203B41FA5}">
                      <a16:colId xmlns:a16="http://schemas.microsoft.com/office/drawing/2014/main" val="1683374164"/>
                    </a:ext>
                  </a:extLst>
                </a:gridCol>
                <a:gridCol w="411480">
                  <a:extLst>
                    <a:ext uri="{9D8B030D-6E8A-4147-A177-3AD203B41FA5}">
                      <a16:colId xmlns:a16="http://schemas.microsoft.com/office/drawing/2014/main" val="3474404336"/>
                    </a:ext>
                  </a:extLst>
                </a:gridCol>
                <a:gridCol w="411480">
                  <a:extLst>
                    <a:ext uri="{9D8B030D-6E8A-4147-A177-3AD203B41FA5}">
                      <a16:colId xmlns:a16="http://schemas.microsoft.com/office/drawing/2014/main" val="1093436236"/>
                    </a:ext>
                  </a:extLst>
                </a:gridCol>
                <a:gridCol w="411480">
                  <a:extLst>
                    <a:ext uri="{9D8B030D-6E8A-4147-A177-3AD203B41FA5}">
                      <a16:colId xmlns:a16="http://schemas.microsoft.com/office/drawing/2014/main" val="571965680"/>
                    </a:ext>
                  </a:extLst>
                </a:gridCol>
                <a:gridCol w="411480">
                  <a:extLst>
                    <a:ext uri="{9D8B030D-6E8A-4147-A177-3AD203B41FA5}">
                      <a16:colId xmlns:a16="http://schemas.microsoft.com/office/drawing/2014/main" val="4056647673"/>
                    </a:ext>
                  </a:extLst>
                </a:gridCol>
                <a:gridCol w="411480">
                  <a:extLst>
                    <a:ext uri="{9D8B030D-6E8A-4147-A177-3AD203B41FA5}">
                      <a16:colId xmlns:a16="http://schemas.microsoft.com/office/drawing/2014/main" val="1989853589"/>
                    </a:ext>
                  </a:extLst>
                </a:gridCol>
                <a:gridCol w="576072">
                  <a:extLst>
                    <a:ext uri="{9D8B030D-6E8A-4147-A177-3AD203B41FA5}">
                      <a16:colId xmlns:a16="http://schemas.microsoft.com/office/drawing/2014/main" val="2824010144"/>
                    </a:ext>
                  </a:extLst>
                </a:gridCol>
                <a:gridCol w="411480">
                  <a:extLst>
                    <a:ext uri="{9D8B030D-6E8A-4147-A177-3AD203B41FA5}">
                      <a16:colId xmlns:a16="http://schemas.microsoft.com/office/drawing/2014/main" val="2695755595"/>
                    </a:ext>
                  </a:extLst>
                </a:gridCol>
                <a:gridCol w="411480">
                  <a:extLst>
                    <a:ext uri="{9D8B030D-6E8A-4147-A177-3AD203B41FA5}">
                      <a16:colId xmlns:a16="http://schemas.microsoft.com/office/drawing/2014/main" val="2476003421"/>
                    </a:ext>
                  </a:extLst>
                </a:gridCol>
                <a:gridCol w="411480">
                  <a:extLst>
                    <a:ext uri="{9D8B030D-6E8A-4147-A177-3AD203B41FA5}">
                      <a16:colId xmlns:a16="http://schemas.microsoft.com/office/drawing/2014/main" val="1968933113"/>
                    </a:ext>
                  </a:extLst>
                </a:gridCol>
                <a:gridCol w="411480">
                  <a:extLst>
                    <a:ext uri="{9D8B030D-6E8A-4147-A177-3AD203B41FA5}">
                      <a16:colId xmlns:a16="http://schemas.microsoft.com/office/drawing/2014/main" val="38656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0326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- 2022-06-21 08:17:33</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RAdm Rhett Hatcher, UK National Hydrographer, spoke at Indonesia’s celebration of #WorldHydrographyDay.
“Working together, we must do more...hydrographic data is important – and indeed vital – if we are to deliver safe, secure and thriving oceans”. pic.twitter.com/STkKu2k70p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NavTomorrow,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extLst>
                  <a:ext uri="{0D108BD9-81ED-4DB2-BD59-A6C34878D82A}">
                    <a16:rowId xmlns:a16="http://schemas.microsoft.com/office/drawing/2014/main" val="1256551412"/>
                  </a:ext>
                </a:extLst>
              </a:tr>
            </a:tbl>
          </a:graphicData>
        </a:graphic>
      </p:graphicFrame>
      <p:sp>
        <p:nvSpPr>
          <p:cNvPr id="4" name="Text Placeholder 3">
            <a:extLst>
              <a:ext uri="{FF2B5EF4-FFF2-40B4-BE49-F238E27FC236}">
                <a16:creationId xmlns:a16="http://schemas.microsoft.com/office/drawing/2014/main" id="{12F63EB4-D458-4530-9B29-064C7F30E0C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08361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7693D-14D5-4E2C-A410-F73344B1814C}"/>
              </a:ext>
            </a:extLst>
          </p:cNvPr>
          <p:cNvSpPr>
            <a:spLocks noGrp="1"/>
          </p:cNvSpPr>
          <p:nvPr>
            <p:ph type="title"/>
          </p:nvPr>
        </p:nvSpPr>
        <p:spPr/>
        <p:txBody>
          <a:bodyPr/>
          <a:lstStyle/>
          <a:p>
            <a:r>
              <a:rPr lang="en-US"/>
              <a:t>Twitter Best Engagement | UKHO Profile - 8 of 10</a:t>
            </a:r>
          </a:p>
        </p:txBody>
      </p:sp>
      <p:graphicFrame>
        <p:nvGraphicFramePr>
          <p:cNvPr id="5" name="Table Placeholder 4">
            <a:extLst>
              <a:ext uri="{FF2B5EF4-FFF2-40B4-BE49-F238E27FC236}">
                <a16:creationId xmlns:a16="http://schemas.microsoft.com/office/drawing/2014/main" id="{51BE0B15-3534-4428-9DEC-C975C33E25C7}"/>
              </a:ext>
            </a:extLst>
          </p:cNvPr>
          <p:cNvGraphicFramePr>
            <a:graphicFrameLocks noGrp="1"/>
          </p:cNvGraphicFramePr>
          <p:nvPr>
            <p:ph type="tbl" sz="quarter" idx="13"/>
            <p:extLst>
              <p:ext uri="{D42A27DB-BD31-4B8C-83A1-F6EECF244321}">
                <p14:modId xmlns:p14="http://schemas.microsoft.com/office/powerpoint/2010/main" val="89741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3756678"/>
                    </a:ext>
                  </a:extLst>
                </a:gridCol>
                <a:gridCol w="1316736">
                  <a:extLst>
                    <a:ext uri="{9D8B030D-6E8A-4147-A177-3AD203B41FA5}">
                      <a16:colId xmlns:a16="http://schemas.microsoft.com/office/drawing/2014/main" val="1099713728"/>
                    </a:ext>
                  </a:extLst>
                </a:gridCol>
                <a:gridCol w="411480">
                  <a:extLst>
                    <a:ext uri="{9D8B030D-6E8A-4147-A177-3AD203B41FA5}">
                      <a16:colId xmlns:a16="http://schemas.microsoft.com/office/drawing/2014/main" val="1796093538"/>
                    </a:ext>
                  </a:extLst>
                </a:gridCol>
                <a:gridCol w="411480">
                  <a:extLst>
                    <a:ext uri="{9D8B030D-6E8A-4147-A177-3AD203B41FA5}">
                      <a16:colId xmlns:a16="http://schemas.microsoft.com/office/drawing/2014/main" val="1398702157"/>
                    </a:ext>
                  </a:extLst>
                </a:gridCol>
                <a:gridCol w="411480">
                  <a:extLst>
                    <a:ext uri="{9D8B030D-6E8A-4147-A177-3AD203B41FA5}">
                      <a16:colId xmlns:a16="http://schemas.microsoft.com/office/drawing/2014/main" val="2076237958"/>
                    </a:ext>
                  </a:extLst>
                </a:gridCol>
                <a:gridCol w="411480">
                  <a:extLst>
                    <a:ext uri="{9D8B030D-6E8A-4147-A177-3AD203B41FA5}">
                      <a16:colId xmlns:a16="http://schemas.microsoft.com/office/drawing/2014/main" val="3431853757"/>
                    </a:ext>
                  </a:extLst>
                </a:gridCol>
                <a:gridCol w="411480">
                  <a:extLst>
                    <a:ext uri="{9D8B030D-6E8A-4147-A177-3AD203B41FA5}">
                      <a16:colId xmlns:a16="http://schemas.microsoft.com/office/drawing/2014/main" val="3130148223"/>
                    </a:ext>
                  </a:extLst>
                </a:gridCol>
                <a:gridCol w="411480">
                  <a:extLst>
                    <a:ext uri="{9D8B030D-6E8A-4147-A177-3AD203B41FA5}">
                      <a16:colId xmlns:a16="http://schemas.microsoft.com/office/drawing/2014/main" val="2858452715"/>
                    </a:ext>
                  </a:extLst>
                </a:gridCol>
                <a:gridCol w="576072">
                  <a:extLst>
                    <a:ext uri="{9D8B030D-6E8A-4147-A177-3AD203B41FA5}">
                      <a16:colId xmlns:a16="http://schemas.microsoft.com/office/drawing/2014/main" val="3169113364"/>
                    </a:ext>
                  </a:extLst>
                </a:gridCol>
                <a:gridCol w="411480">
                  <a:extLst>
                    <a:ext uri="{9D8B030D-6E8A-4147-A177-3AD203B41FA5}">
                      <a16:colId xmlns:a16="http://schemas.microsoft.com/office/drawing/2014/main" val="4066189868"/>
                    </a:ext>
                  </a:extLst>
                </a:gridCol>
                <a:gridCol w="411480">
                  <a:extLst>
                    <a:ext uri="{9D8B030D-6E8A-4147-A177-3AD203B41FA5}">
                      <a16:colId xmlns:a16="http://schemas.microsoft.com/office/drawing/2014/main" val="468885110"/>
                    </a:ext>
                  </a:extLst>
                </a:gridCol>
                <a:gridCol w="411480">
                  <a:extLst>
                    <a:ext uri="{9D8B030D-6E8A-4147-A177-3AD203B41FA5}">
                      <a16:colId xmlns:a16="http://schemas.microsoft.com/office/drawing/2014/main" val="264454012"/>
                    </a:ext>
                  </a:extLst>
                </a:gridCol>
                <a:gridCol w="411480">
                  <a:extLst>
                    <a:ext uri="{9D8B030D-6E8A-4147-A177-3AD203B41FA5}">
                      <a16:colId xmlns:a16="http://schemas.microsoft.com/office/drawing/2014/main" val="2889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839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- 2022-10-25 17:04:01</a:t>
                      </a:r>
                      <a:r>
                        <a:rPr kumimoji="0" lang="en-US" sz="1000" b="0" i="0" u="none" strike="noStrike" kern="1200" cap="none" spc="0" normalizeH="0" baseline="0" noProof="0">
                          <a:ln>
                            <a:noFill/>
                          </a:ln>
                          <a:solidFill>
                            <a:prstClr val="black"/>
                          </a:solidFill>
                          <a:effectLst/>
                          <a:uLnTx/>
                          <a:uFillTx/>
                          <a:latin typeface="+mn-lt"/>
                          <a:ea typeface="+mn-ea"/>
                          <a:cs typeface="+mn-cs"/>
                        </a:rPr>
                        <a:t>
 Take a look as our experts discuss the UK Centre for Seabed Mapping, administered by the UKHO, the #UKCSM aims to bring the seabed mapping community together to collaborate towards common data collection and sharing. ow.ly/nZV150Lkc14
@IHOhydro @seabed2030 @UNOceanDecade pic.twitter.com/tHOlz1VhYs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9.8820 %</a:t>
                      </a:r>
                    </a:p>
                  </a:txBody>
                  <a:tcPr/>
                </a:tc>
                <a:extLst>
                  <a:ext uri="{0D108BD9-81ED-4DB2-BD59-A6C34878D82A}">
                    <a16:rowId xmlns:a16="http://schemas.microsoft.com/office/drawing/2014/main" val="4290518195"/>
                  </a:ext>
                </a:extLst>
              </a:tr>
            </a:tbl>
          </a:graphicData>
        </a:graphic>
      </p:graphicFrame>
      <p:sp>
        <p:nvSpPr>
          <p:cNvPr id="4" name="Text Placeholder 3">
            <a:extLst>
              <a:ext uri="{FF2B5EF4-FFF2-40B4-BE49-F238E27FC236}">
                <a16:creationId xmlns:a16="http://schemas.microsoft.com/office/drawing/2014/main" id="{33D440BA-4B67-4A78-B8C8-DB09A598159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07360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82FE-3C32-4B18-8B4C-FFA5B6386B42}"/>
              </a:ext>
            </a:extLst>
          </p:cNvPr>
          <p:cNvSpPr>
            <a:spLocks noGrp="1"/>
          </p:cNvSpPr>
          <p:nvPr>
            <p:ph type="title"/>
          </p:nvPr>
        </p:nvSpPr>
        <p:spPr/>
        <p:txBody>
          <a:bodyPr/>
          <a:lstStyle/>
          <a:p>
            <a:r>
              <a:rPr lang="en-US"/>
              <a:t>Twitter Best Engagement | UKHO Profile - 9 of 10</a:t>
            </a:r>
          </a:p>
        </p:txBody>
      </p:sp>
      <p:graphicFrame>
        <p:nvGraphicFramePr>
          <p:cNvPr id="5" name="Table Placeholder 4">
            <a:extLst>
              <a:ext uri="{FF2B5EF4-FFF2-40B4-BE49-F238E27FC236}">
                <a16:creationId xmlns:a16="http://schemas.microsoft.com/office/drawing/2014/main" id="{87F4602F-BEDD-4F02-A6B7-17A517297640}"/>
              </a:ext>
            </a:extLst>
          </p:cNvPr>
          <p:cNvGraphicFramePr>
            <a:graphicFrameLocks noGrp="1"/>
          </p:cNvGraphicFramePr>
          <p:nvPr>
            <p:ph type="tbl" sz="quarter" idx="13"/>
            <p:extLst>
              <p:ext uri="{D42A27DB-BD31-4B8C-83A1-F6EECF244321}">
                <p14:modId xmlns:p14="http://schemas.microsoft.com/office/powerpoint/2010/main" val="111076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88240571"/>
                    </a:ext>
                  </a:extLst>
                </a:gridCol>
                <a:gridCol w="1316736">
                  <a:extLst>
                    <a:ext uri="{9D8B030D-6E8A-4147-A177-3AD203B41FA5}">
                      <a16:colId xmlns:a16="http://schemas.microsoft.com/office/drawing/2014/main" val="848208029"/>
                    </a:ext>
                  </a:extLst>
                </a:gridCol>
                <a:gridCol w="411480">
                  <a:extLst>
                    <a:ext uri="{9D8B030D-6E8A-4147-A177-3AD203B41FA5}">
                      <a16:colId xmlns:a16="http://schemas.microsoft.com/office/drawing/2014/main" val="841558606"/>
                    </a:ext>
                  </a:extLst>
                </a:gridCol>
                <a:gridCol w="411480">
                  <a:extLst>
                    <a:ext uri="{9D8B030D-6E8A-4147-A177-3AD203B41FA5}">
                      <a16:colId xmlns:a16="http://schemas.microsoft.com/office/drawing/2014/main" val="1060112644"/>
                    </a:ext>
                  </a:extLst>
                </a:gridCol>
                <a:gridCol w="411480">
                  <a:extLst>
                    <a:ext uri="{9D8B030D-6E8A-4147-A177-3AD203B41FA5}">
                      <a16:colId xmlns:a16="http://schemas.microsoft.com/office/drawing/2014/main" val="2286867618"/>
                    </a:ext>
                  </a:extLst>
                </a:gridCol>
                <a:gridCol w="411480">
                  <a:extLst>
                    <a:ext uri="{9D8B030D-6E8A-4147-A177-3AD203B41FA5}">
                      <a16:colId xmlns:a16="http://schemas.microsoft.com/office/drawing/2014/main" val="1019282023"/>
                    </a:ext>
                  </a:extLst>
                </a:gridCol>
                <a:gridCol w="411480">
                  <a:extLst>
                    <a:ext uri="{9D8B030D-6E8A-4147-A177-3AD203B41FA5}">
                      <a16:colId xmlns:a16="http://schemas.microsoft.com/office/drawing/2014/main" val="2873344240"/>
                    </a:ext>
                  </a:extLst>
                </a:gridCol>
                <a:gridCol w="411480">
                  <a:extLst>
                    <a:ext uri="{9D8B030D-6E8A-4147-A177-3AD203B41FA5}">
                      <a16:colId xmlns:a16="http://schemas.microsoft.com/office/drawing/2014/main" val="707421947"/>
                    </a:ext>
                  </a:extLst>
                </a:gridCol>
                <a:gridCol w="576072">
                  <a:extLst>
                    <a:ext uri="{9D8B030D-6E8A-4147-A177-3AD203B41FA5}">
                      <a16:colId xmlns:a16="http://schemas.microsoft.com/office/drawing/2014/main" val="502038022"/>
                    </a:ext>
                  </a:extLst>
                </a:gridCol>
                <a:gridCol w="411480">
                  <a:extLst>
                    <a:ext uri="{9D8B030D-6E8A-4147-A177-3AD203B41FA5}">
                      <a16:colId xmlns:a16="http://schemas.microsoft.com/office/drawing/2014/main" val="4269401567"/>
                    </a:ext>
                  </a:extLst>
                </a:gridCol>
                <a:gridCol w="411480">
                  <a:extLst>
                    <a:ext uri="{9D8B030D-6E8A-4147-A177-3AD203B41FA5}">
                      <a16:colId xmlns:a16="http://schemas.microsoft.com/office/drawing/2014/main" val="1001980091"/>
                    </a:ext>
                  </a:extLst>
                </a:gridCol>
                <a:gridCol w="411480">
                  <a:extLst>
                    <a:ext uri="{9D8B030D-6E8A-4147-A177-3AD203B41FA5}">
                      <a16:colId xmlns:a16="http://schemas.microsoft.com/office/drawing/2014/main" val="3420978525"/>
                    </a:ext>
                  </a:extLst>
                </a:gridCol>
                <a:gridCol w="411480">
                  <a:extLst>
                    <a:ext uri="{9D8B030D-6E8A-4147-A177-3AD203B41FA5}">
                      <a16:colId xmlns:a16="http://schemas.microsoft.com/office/drawing/2014/main" val="102308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3078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- 2022-07-06 10:40:27</a:t>
                      </a:r>
                      <a:r>
                        <a:rPr kumimoji="0" lang="en-US" sz="1000" b="0" i="0" u="none" strike="noStrike" kern="1200" cap="none" spc="0" normalizeH="0" baseline="0" noProof="0">
                          <a:ln>
                            <a:noFill/>
                          </a:ln>
                          <a:solidFill>
                            <a:prstClr val="black"/>
                          </a:solidFill>
                          <a:effectLst/>
                          <a:uLnTx/>
                          <a:uFillTx/>
                          <a:latin typeface="+mn-lt"/>
                          <a:ea typeface="+mn-ea"/>
                          <a:cs typeface="+mn-cs"/>
                        </a:rPr>
                        <a:t>
 We’ve started to welcome UK Government organisations, involved in seabed mapping, to become members of the newly unveiled UK Centre for Seabed Mapping (UK CSM).
Find out more about the #UKCSM and how your organisation can become a member: gov.uk/government/new…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9.3750 %</a:t>
                      </a:r>
                    </a:p>
                  </a:txBody>
                  <a:tcPr/>
                </a:tc>
                <a:extLst>
                  <a:ext uri="{0D108BD9-81ED-4DB2-BD59-A6C34878D82A}">
                    <a16:rowId xmlns:a16="http://schemas.microsoft.com/office/drawing/2014/main" val="2325933316"/>
                  </a:ext>
                </a:extLst>
              </a:tr>
            </a:tbl>
          </a:graphicData>
        </a:graphic>
      </p:graphicFrame>
      <p:sp>
        <p:nvSpPr>
          <p:cNvPr id="4" name="Text Placeholder 3">
            <a:extLst>
              <a:ext uri="{FF2B5EF4-FFF2-40B4-BE49-F238E27FC236}">
                <a16:creationId xmlns:a16="http://schemas.microsoft.com/office/drawing/2014/main" id="{A0FA6FC1-14BB-4573-A557-9529EF89E0B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14741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4D0A2-D7D0-447A-9E2E-08617E4B767A}"/>
              </a:ext>
            </a:extLst>
          </p:cNvPr>
          <p:cNvSpPr>
            <a:spLocks noGrp="1"/>
          </p:cNvSpPr>
          <p:nvPr>
            <p:ph type="title"/>
          </p:nvPr>
        </p:nvSpPr>
        <p:spPr/>
        <p:txBody>
          <a:bodyPr/>
          <a:lstStyle/>
          <a:p>
            <a:r>
              <a:rPr lang="en-US"/>
              <a:t>Twitter Best Engagement | UKHO Profile - 10 of 10</a:t>
            </a:r>
          </a:p>
        </p:txBody>
      </p:sp>
      <p:graphicFrame>
        <p:nvGraphicFramePr>
          <p:cNvPr id="5" name="Table Placeholder 4">
            <a:extLst>
              <a:ext uri="{FF2B5EF4-FFF2-40B4-BE49-F238E27FC236}">
                <a16:creationId xmlns:a16="http://schemas.microsoft.com/office/drawing/2014/main" id="{5B399F83-92A8-446D-AF68-F8C753FFA35A}"/>
              </a:ext>
            </a:extLst>
          </p:cNvPr>
          <p:cNvGraphicFramePr>
            <a:graphicFrameLocks noGrp="1"/>
          </p:cNvGraphicFramePr>
          <p:nvPr>
            <p:ph type="tbl" sz="quarter" idx="13"/>
            <p:extLst>
              <p:ext uri="{D42A27DB-BD31-4B8C-83A1-F6EECF244321}">
                <p14:modId xmlns:p14="http://schemas.microsoft.com/office/powerpoint/2010/main" val="2096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2402156"/>
                    </a:ext>
                  </a:extLst>
                </a:gridCol>
                <a:gridCol w="1316736">
                  <a:extLst>
                    <a:ext uri="{9D8B030D-6E8A-4147-A177-3AD203B41FA5}">
                      <a16:colId xmlns:a16="http://schemas.microsoft.com/office/drawing/2014/main" val="3811575860"/>
                    </a:ext>
                  </a:extLst>
                </a:gridCol>
                <a:gridCol w="411480">
                  <a:extLst>
                    <a:ext uri="{9D8B030D-6E8A-4147-A177-3AD203B41FA5}">
                      <a16:colId xmlns:a16="http://schemas.microsoft.com/office/drawing/2014/main" val="4054509315"/>
                    </a:ext>
                  </a:extLst>
                </a:gridCol>
                <a:gridCol w="411480">
                  <a:extLst>
                    <a:ext uri="{9D8B030D-6E8A-4147-A177-3AD203B41FA5}">
                      <a16:colId xmlns:a16="http://schemas.microsoft.com/office/drawing/2014/main" val="2034688837"/>
                    </a:ext>
                  </a:extLst>
                </a:gridCol>
                <a:gridCol w="411480">
                  <a:extLst>
                    <a:ext uri="{9D8B030D-6E8A-4147-A177-3AD203B41FA5}">
                      <a16:colId xmlns:a16="http://schemas.microsoft.com/office/drawing/2014/main" val="793074103"/>
                    </a:ext>
                  </a:extLst>
                </a:gridCol>
                <a:gridCol w="411480">
                  <a:extLst>
                    <a:ext uri="{9D8B030D-6E8A-4147-A177-3AD203B41FA5}">
                      <a16:colId xmlns:a16="http://schemas.microsoft.com/office/drawing/2014/main" val="3934666985"/>
                    </a:ext>
                  </a:extLst>
                </a:gridCol>
                <a:gridCol w="411480">
                  <a:extLst>
                    <a:ext uri="{9D8B030D-6E8A-4147-A177-3AD203B41FA5}">
                      <a16:colId xmlns:a16="http://schemas.microsoft.com/office/drawing/2014/main" val="103238249"/>
                    </a:ext>
                  </a:extLst>
                </a:gridCol>
                <a:gridCol w="411480">
                  <a:extLst>
                    <a:ext uri="{9D8B030D-6E8A-4147-A177-3AD203B41FA5}">
                      <a16:colId xmlns:a16="http://schemas.microsoft.com/office/drawing/2014/main" val="2713455310"/>
                    </a:ext>
                  </a:extLst>
                </a:gridCol>
                <a:gridCol w="576072">
                  <a:extLst>
                    <a:ext uri="{9D8B030D-6E8A-4147-A177-3AD203B41FA5}">
                      <a16:colId xmlns:a16="http://schemas.microsoft.com/office/drawing/2014/main" val="832353475"/>
                    </a:ext>
                  </a:extLst>
                </a:gridCol>
                <a:gridCol w="411480">
                  <a:extLst>
                    <a:ext uri="{9D8B030D-6E8A-4147-A177-3AD203B41FA5}">
                      <a16:colId xmlns:a16="http://schemas.microsoft.com/office/drawing/2014/main" val="2508110836"/>
                    </a:ext>
                  </a:extLst>
                </a:gridCol>
                <a:gridCol w="411480">
                  <a:extLst>
                    <a:ext uri="{9D8B030D-6E8A-4147-A177-3AD203B41FA5}">
                      <a16:colId xmlns:a16="http://schemas.microsoft.com/office/drawing/2014/main" val="1495541620"/>
                    </a:ext>
                  </a:extLst>
                </a:gridCol>
                <a:gridCol w="411480">
                  <a:extLst>
                    <a:ext uri="{9D8B030D-6E8A-4147-A177-3AD203B41FA5}">
                      <a16:colId xmlns:a16="http://schemas.microsoft.com/office/drawing/2014/main" val="2148852143"/>
                    </a:ext>
                  </a:extLst>
                </a:gridCol>
                <a:gridCol w="411480">
                  <a:extLst>
                    <a:ext uri="{9D8B030D-6E8A-4147-A177-3AD203B41FA5}">
                      <a16:colId xmlns:a16="http://schemas.microsoft.com/office/drawing/2014/main" val="2844532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6837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- 2022-05-10 15:29:38</a:t>
                      </a:r>
                      <a:r>
                        <a:rPr kumimoji="0" lang="en-US" sz="1000" b="0" i="0" u="none" strike="noStrike" kern="1200" cap="none" spc="0" normalizeH="0" baseline="0" noProof="0">
                          <a:ln>
                            <a:noFill/>
                          </a:ln>
                          <a:solidFill>
                            <a:prstClr val="black"/>
                          </a:solidFill>
                          <a:effectLst/>
                          <a:uLnTx/>
                          <a:uFillTx/>
                          <a:latin typeface="+mn-lt"/>
                          <a:ea typeface="+mn-ea"/>
                          <a:cs typeface="+mn-cs"/>
                        </a:rPr>
                        <a:t>
 In our latest blog, we share an update on our S-102 Bathymetric Surface project. 
We discuss our shore-based trials conducted in collaboration with PLA and SeaIQ, which helps gain deeper insights to support the mariner and ensure navigational safety.
my.admiralty.co.uk/gbidfUnMzTNW pic.twitter.com/2qsxEG4v8g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9.0373 %</a:t>
                      </a:r>
                    </a:p>
                  </a:txBody>
                  <a:tcPr/>
                </a:tc>
                <a:extLst>
                  <a:ext uri="{0D108BD9-81ED-4DB2-BD59-A6C34878D82A}">
                    <a16:rowId xmlns:a16="http://schemas.microsoft.com/office/drawing/2014/main" val="2407084322"/>
                  </a:ext>
                </a:extLst>
              </a:tr>
            </a:tbl>
          </a:graphicData>
        </a:graphic>
      </p:graphicFrame>
      <p:sp>
        <p:nvSpPr>
          <p:cNvPr id="4" name="Text Placeholder 3">
            <a:extLst>
              <a:ext uri="{FF2B5EF4-FFF2-40B4-BE49-F238E27FC236}">
                <a16:creationId xmlns:a16="http://schemas.microsoft.com/office/drawing/2014/main" id="{F5F31DEF-D379-48B5-B5B4-33D5A409E29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33499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4E8D-364D-4AC9-A48D-923737370835}"/>
              </a:ext>
            </a:extLst>
          </p:cNvPr>
          <p:cNvSpPr>
            <a:spLocks noGrp="1"/>
          </p:cNvSpPr>
          <p:nvPr>
            <p:ph type="title"/>
          </p:nvPr>
        </p:nvSpPr>
        <p:spPr/>
        <p:txBody>
          <a:bodyPr/>
          <a:lstStyle/>
          <a:p>
            <a:r>
              <a:rPr lang="en-US"/>
              <a:t>Twitter Least Engagement | UKHO Profile - 1 of 10</a:t>
            </a:r>
          </a:p>
        </p:txBody>
      </p:sp>
      <p:graphicFrame>
        <p:nvGraphicFramePr>
          <p:cNvPr id="5" name="Table Placeholder 4">
            <a:extLst>
              <a:ext uri="{FF2B5EF4-FFF2-40B4-BE49-F238E27FC236}">
                <a16:creationId xmlns:a16="http://schemas.microsoft.com/office/drawing/2014/main" id="{7AC3C32B-315A-4E6C-AD55-32D4ACC16783}"/>
              </a:ext>
            </a:extLst>
          </p:cNvPr>
          <p:cNvGraphicFramePr>
            <a:graphicFrameLocks noGrp="1"/>
          </p:cNvGraphicFramePr>
          <p:nvPr>
            <p:ph type="tbl" sz="quarter" idx="13"/>
            <p:extLst>
              <p:ext uri="{D42A27DB-BD31-4B8C-83A1-F6EECF244321}">
                <p14:modId xmlns:p14="http://schemas.microsoft.com/office/powerpoint/2010/main" val="332367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12206202"/>
                    </a:ext>
                  </a:extLst>
                </a:gridCol>
                <a:gridCol w="1316736">
                  <a:extLst>
                    <a:ext uri="{9D8B030D-6E8A-4147-A177-3AD203B41FA5}">
                      <a16:colId xmlns:a16="http://schemas.microsoft.com/office/drawing/2014/main" val="1651885272"/>
                    </a:ext>
                  </a:extLst>
                </a:gridCol>
                <a:gridCol w="411480">
                  <a:extLst>
                    <a:ext uri="{9D8B030D-6E8A-4147-A177-3AD203B41FA5}">
                      <a16:colId xmlns:a16="http://schemas.microsoft.com/office/drawing/2014/main" val="598882297"/>
                    </a:ext>
                  </a:extLst>
                </a:gridCol>
                <a:gridCol w="411480">
                  <a:extLst>
                    <a:ext uri="{9D8B030D-6E8A-4147-A177-3AD203B41FA5}">
                      <a16:colId xmlns:a16="http://schemas.microsoft.com/office/drawing/2014/main" val="2008416467"/>
                    </a:ext>
                  </a:extLst>
                </a:gridCol>
                <a:gridCol w="411480">
                  <a:extLst>
                    <a:ext uri="{9D8B030D-6E8A-4147-A177-3AD203B41FA5}">
                      <a16:colId xmlns:a16="http://schemas.microsoft.com/office/drawing/2014/main" val="2120332956"/>
                    </a:ext>
                  </a:extLst>
                </a:gridCol>
                <a:gridCol w="411480">
                  <a:extLst>
                    <a:ext uri="{9D8B030D-6E8A-4147-A177-3AD203B41FA5}">
                      <a16:colId xmlns:a16="http://schemas.microsoft.com/office/drawing/2014/main" val="1448555426"/>
                    </a:ext>
                  </a:extLst>
                </a:gridCol>
                <a:gridCol w="411480">
                  <a:extLst>
                    <a:ext uri="{9D8B030D-6E8A-4147-A177-3AD203B41FA5}">
                      <a16:colId xmlns:a16="http://schemas.microsoft.com/office/drawing/2014/main" val="3392146985"/>
                    </a:ext>
                  </a:extLst>
                </a:gridCol>
                <a:gridCol w="411480">
                  <a:extLst>
                    <a:ext uri="{9D8B030D-6E8A-4147-A177-3AD203B41FA5}">
                      <a16:colId xmlns:a16="http://schemas.microsoft.com/office/drawing/2014/main" val="190111628"/>
                    </a:ext>
                  </a:extLst>
                </a:gridCol>
                <a:gridCol w="576072">
                  <a:extLst>
                    <a:ext uri="{9D8B030D-6E8A-4147-A177-3AD203B41FA5}">
                      <a16:colId xmlns:a16="http://schemas.microsoft.com/office/drawing/2014/main" val="1564494285"/>
                    </a:ext>
                  </a:extLst>
                </a:gridCol>
                <a:gridCol w="411480">
                  <a:extLst>
                    <a:ext uri="{9D8B030D-6E8A-4147-A177-3AD203B41FA5}">
                      <a16:colId xmlns:a16="http://schemas.microsoft.com/office/drawing/2014/main" val="1337959212"/>
                    </a:ext>
                  </a:extLst>
                </a:gridCol>
                <a:gridCol w="411480">
                  <a:extLst>
                    <a:ext uri="{9D8B030D-6E8A-4147-A177-3AD203B41FA5}">
                      <a16:colId xmlns:a16="http://schemas.microsoft.com/office/drawing/2014/main" val="4175711203"/>
                    </a:ext>
                  </a:extLst>
                </a:gridCol>
                <a:gridCol w="411480">
                  <a:extLst>
                    <a:ext uri="{9D8B030D-6E8A-4147-A177-3AD203B41FA5}">
                      <a16:colId xmlns:a16="http://schemas.microsoft.com/office/drawing/2014/main" val="1269078715"/>
                    </a:ext>
                  </a:extLst>
                </a:gridCol>
                <a:gridCol w="411480">
                  <a:extLst>
                    <a:ext uri="{9D8B030D-6E8A-4147-A177-3AD203B41FA5}">
                      <a16:colId xmlns:a16="http://schemas.microsoft.com/office/drawing/2014/main" val="3023383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6681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- 2022-02-22 11:30:07</a:t>
                      </a:r>
                      <a:r>
                        <a:rPr kumimoji="0" lang="en-US" sz="1000" b="0" i="0" u="none" strike="noStrike" kern="1200" cap="none" spc="0" normalizeH="0" baseline="0" noProof="0">
                          <a:ln>
                            <a:noFill/>
                          </a:ln>
                          <a:solidFill>
                            <a:prstClr val="black"/>
                          </a:solidFill>
                          <a:effectLst/>
                          <a:uLnTx/>
                          <a:uFillTx/>
                          <a:latin typeface="+mn-lt"/>
                          <a:ea typeface="+mn-ea"/>
                          <a:cs typeface="+mn-cs"/>
                        </a:rPr>
                        <a:t>
 There’s still time to enter your innovative ideas for our Diffuse Costal Challenge with @Geovation.  The deadline for submissions has been extended until the 6 March 2022.
Find out more and submit your proposal here: my.admiralty.co.uk/fG5YPPh5vJCW
#CoastalPollution #DiffusePollution pic.twitter.com/NZFgK6x286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0.9592 %</a:t>
                      </a:r>
                    </a:p>
                  </a:txBody>
                  <a:tcPr/>
                </a:tc>
                <a:extLst>
                  <a:ext uri="{0D108BD9-81ED-4DB2-BD59-A6C34878D82A}">
                    <a16:rowId xmlns:a16="http://schemas.microsoft.com/office/drawing/2014/main" val="3270081316"/>
                  </a:ext>
                </a:extLst>
              </a:tr>
            </a:tbl>
          </a:graphicData>
        </a:graphic>
      </p:graphicFrame>
      <p:sp>
        <p:nvSpPr>
          <p:cNvPr id="4" name="Text Placeholder 3">
            <a:extLst>
              <a:ext uri="{FF2B5EF4-FFF2-40B4-BE49-F238E27FC236}">
                <a16:creationId xmlns:a16="http://schemas.microsoft.com/office/drawing/2014/main" id="{67C21D41-A3EE-40B7-BDF4-7C129FD167D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87217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D5A5-3078-42AF-B6D8-F8D098A26BED}"/>
              </a:ext>
            </a:extLst>
          </p:cNvPr>
          <p:cNvSpPr>
            <a:spLocks noGrp="1"/>
          </p:cNvSpPr>
          <p:nvPr>
            <p:ph type="title"/>
          </p:nvPr>
        </p:nvSpPr>
        <p:spPr/>
        <p:txBody>
          <a:bodyPr/>
          <a:lstStyle/>
          <a:p>
            <a:r>
              <a:rPr lang="en-US"/>
              <a:t>Twitter Least Engagement | UKHO Profile - 2 of 10</a:t>
            </a:r>
          </a:p>
        </p:txBody>
      </p:sp>
      <p:graphicFrame>
        <p:nvGraphicFramePr>
          <p:cNvPr id="5" name="Table Placeholder 4">
            <a:extLst>
              <a:ext uri="{FF2B5EF4-FFF2-40B4-BE49-F238E27FC236}">
                <a16:creationId xmlns:a16="http://schemas.microsoft.com/office/drawing/2014/main" id="{5042D9AE-63C8-4953-ABAF-B7B3A59278FC}"/>
              </a:ext>
            </a:extLst>
          </p:cNvPr>
          <p:cNvGraphicFramePr>
            <a:graphicFrameLocks noGrp="1"/>
          </p:cNvGraphicFramePr>
          <p:nvPr>
            <p:ph type="tbl" sz="quarter" idx="13"/>
            <p:extLst>
              <p:ext uri="{D42A27DB-BD31-4B8C-83A1-F6EECF244321}">
                <p14:modId xmlns:p14="http://schemas.microsoft.com/office/powerpoint/2010/main" val="241810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34909294"/>
                    </a:ext>
                  </a:extLst>
                </a:gridCol>
                <a:gridCol w="1316736">
                  <a:extLst>
                    <a:ext uri="{9D8B030D-6E8A-4147-A177-3AD203B41FA5}">
                      <a16:colId xmlns:a16="http://schemas.microsoft.com/office/drawing/2014/main" val="699896984"/>
                    </a:ext>
                  </a:extLst>
                </a:gridCol>
                <a:gridCol w="411480">
                  <a:extLst>
                    <a:ext uri="{9D8B030D-6E8A-4147-A177-3AD203B41FA5}">
                      <a16:colId xmlns:a16="http://schemas.microsoft.com/office/drawing/2014/main" val="2282537365"/>
                    </a:ext>
                  </a:extLst>
                </a:gridCol>
                <a:gridCol w="411480">
                  <a:extLst>
                    <a:ext uri="{9D8B030D-6E8A-4147-A177-3AD203B41FA5}">
                      <a16:colId xmlns:a16="http://schemas.microsoft.com/office/drawing/2014/main" val="2960638576"/>
                    </a:ext>
                  </a:extLst>
                </a:gridCol>
                <a:gridCol w="411480">
                  <a:extLst>
                    <a:ext uri="{9D8B030D-6E8A-4147-A177-3AD203B41FA5}">
                      <a16:colId xmlns:a16="http://schemas.microsoft.com/office/drawing/2014/main" val="4165178486"/>
                    </a:ext>
                  </a:extLst>
                </a:gridCol>
                <a:gridCol w="411480">
                  <a:extLst>
                    <a:ext uri="{9D8B030D-6E8A-4147-A177-3AD203B41FA5}">
                      <a16:colId xmlns:a16="http://schemas.microsoft.com/office/drawing/2014/main" val="1087140089"/>
                    </a:ext>
                  </a:extLst>
                </a:gridCol>
                <a:gridCol w="411480">
                  <a:extLst>
                    <a:ext uri="{9D8B030D-6E8A-4147-A177-3AD203B41FA5}">
                      <a16:colId xmlns:a16="http://schemas.microsoft.com/office/drawing/2014/main" val="1695201065"/>
                    </a:ext>
                  </a:extLst>
                </a:gridCol>
                <a:gridCol w="411480">
                  <a:extLst>
                    <a:ext uri="{9D8B030D-6E8A-4147-A177-3AD203B41FA5}">
                      <a16:colId xmlns:a16="http://schemas.microsoft.com/office/drawing/2014/main" val="1208878484"/>
                    </a:ext>
                  </a:extLst>
                </a:gridCol>
                <a:gridCol w="576072">
                  <a:extLst>
                    <a:ext uri="{9D8B030D-6E8A-4147-A177-3AD203B41FA5}">
                      <a16:colId xmlns:a16="http://schemas.microsoft.com/office/drawing/2014/main" val="1148567088"/>
                    </a:ext>
                  </a:extLst>
                </a:gridCol>
                <a:gridCol w="411480">
                  <a:extLst>
                    <a:ext uri="{9D8B030D-6E8A-4147-A177-3AD203B41FA5}">
                      <a16:colId xmlns:a16="http://schemas.microsoft.com/office/drawing/2014/main" val="1292448440"/>
                    </a:ext>
                  </a:extLst>
                </a:gridCol>
                <a:gridCol w="411480">
                  <a:extLst>
                    <a:ext uri="{9D8B030D-6E8A-4147-A177-3AD203B41FA5}">
                      <a16:colId xmlns:a16="http://schemas.microsoft.com/office/drawing/2014/main" val="2476985863"/>
                    </a:ext>
                  </a:extLst>
                </a:gridCol>
                <a:gridCol w="411480">
                  <a:extLst>
                    <a:ext uri="{9D8B030D-6E8A-4147-A177-3AD203B41FA5}">
                      <a16:colId xmlns:a16="http://schemas.microsoft.com/office/drawing/2014/main" val="3004954384"/>
                    </a:ext>
                  </a:extLst>
                </a:gridCol>
                <a:gridCol w="411480">
                  <a:extLst>
                    <a:ext uri="{9D8B030D-6E8A-4147-A177-3AD203B41FA5}">
                      <a16:colId xmlns:a16="http://schemas.microsoft.com/office/drawing/2014/main" val="197127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067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- 2022-08-31 13:03:04</a:t>
                      </a:r>
                      <a:r>
                        <a:rPr kumimoji="0" lang="en-US" sz="1000" b="0" i="0" u="none" strike="noStrike" kern="1200" cap="none" spc="0" normalizeH="0" baseline="0" noProof="0">
                          <a:ln>
                            <a:noFill/>
                          </a:ln>
                          <a:solidFill>
                            <a:prstClr val="black"/>
                          </a:solidFill>
                          <a:effectLst/>
                          <a:uLnTx/>
                          <a:uFillTx/>
                          <a:latin typeface="+mn-lt"/>
                          <a:ea typeface="+mn-ea"/>
                          <a:cs typeface="+mn-cs"/>
                        </a:rPr>
                        <a:t>
 We're looking for an experienced reward and policy specialist to join our team. This is a leadership opportunity to help drive new and innovative ways to attract and retain talent to our organisation.
Find out more and apply now: ow.ly/rOoV50KwzU4 pic.twitter.com/uaFK1tENhn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HR,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1.1905 %</a:t>
                      </a:r>
                    </a:p>
                  </a:txBody>
                  <a:tcPr/>
                </a:tc>
                <a:extLst>
                  <a:ext uri="{0D108BD9-81ED-4DB2-BD59-A6C34878D82A}">
                    <a16:rowId xmlns:a16="http://schemas.microsoft.com/office/drawing/2014/main" val="1545825448"/>
                  </a:ext>
                </a:extLst>
              </a:tr>
            </a:tbl>
          </a:graphicData>
        </a:graphic>
      </p:graphicFrame>
      <p:sp>
        <p:nvSpPr>
          <p:cNvPr id="4" name="Text Placeholder 3">
            <a:extLst>
              <a:ext uri="{FF2B5EF4-FFF2-40B4-BE49-F238E27FC236}">
                <a16:creationId xmlns:a16="http://schemas.microsoft.com/office/drawing/2014/main" id="{C318569B-0FA6-470F-A892-5BCE163869C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38389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C7615-B6D6-4C92-A6A6-B94E6440BA9F}"/>
              </a:ext>
            </a:extLst>
          </p:cNvPr>
          <p:cNvSpPr>
            <a:spLocks noGrp="1"/>
          </p:cNvSpPr>
          <p:nvPr>
            <p:ph type="title"/>
          </p:nvPr>
        </p:nvSpPr>
        <p:spPr/>
        <p:txBody>
          <a:bodyPr/>
          <a:lstStyle/>
          <a:p>
            <a:r>
              <a:rPr lang="en-US"/>
              <a:t>Twitter Least Engagement | UKHO Profile - 3 of 10</a:t>
            </a:r>
          </a:p>
        </p:txBody>
      </p:sp>
      <p:graphicFrame>
        <p:nvGraphicFramePr>
          <p:cNvPr id="5" name="Table Placeholder 4">
            <a:extLst>
              <a:ext uri="{FF2B5EF4-FFF2-40B4-BE49-F238E27FC236}">
                <a16:creationId xmlns:a16="http://schemas.microsoft.com/office/drawing/2014/main" id="{3A2B8E8F-F13F-4A9A-BAAD-F70156120DAB}"/>
              </a:ext>
            </a:extLst>
          </p:cNvPr>
          <p:cNvGraphicFramePr>
            <a:graphicFrameLocks noGrp="1"/>
          </p:cNvGraphicFramePr>
          <p:nvPr>
            <p:ph type="tbl" sz="quarter" idx="13"/>
            <p:extLst>
              <p:ext uri="{D42A27DB-BD31-4B8C-83A1-F6EECF244321}">
                <p14:modId xmlns:p14="http://schemas.microsoft.com/office/powerpoint/2010/main" val="248343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58970840"/>
                    </a:ext>
                  </a:extLst>
                </a:gridCol>
                <a:gridCol w="1316736">
                  <a:extLst>
                    <a:ext uri="{9D8B030D-6E8A-4147-A177-3AD203B41FA5}">
                      <a16:colId xmlns:a16="http://schemas.microsoft.com/office/drawing/2014/main" val="1550530300"/>
                    </a:ext>
                  </a:extLst>
                </a:gridCol>
                <a:gridCol w="411480">
                  <a:extLst>
                    <a:ext uri="{9D8B030D-6E8A-4147-A177-3AD203B41FA5}">
                      <a16:colId xmlns:a16="http://schemas.microsoft.com/office/drawing/2014/main" val="1364544029"/>
                    </a:ext>
                  </a:extLst>
                </a:gridCol>
                <a:gridCol w="411480">
                  <a:extLst>
                    <a:ext uri="{9D8B030D-6E8A-4147-A177-3AD203B41FA5}">
                      <a16:colId xmlns:a16="http://schemas.microsoft.com/office/drawing/2014/main" val="821467641"/>
                    </a:ext>
                  </a:extLst>
                </a:gridCol>
                <a:gridCol w="411480">
                  <a:extLst>
                    <a:ext uri="{9D8B030D-6E8A-4147-A177-3AD203B41FA5}">
                      <a16:colId xmlns:a16="http://schemas.microsoft.com/office/drawing/2014/main" val="305048855"/>
                    </a:ext>
                  </a:extLst>
                </a:gridCol>
                <a:gridCol w="411480">
                  <a:extLst>
                    <a:ext uri="{9D8B030D-6E8A-4147-A177-3AD203B41FA5}">
                      <a16:colId xmlns:a16="http://schemas.microsoft.com/office/drawing/2014/main" val="1389533235"/>
                    </a:ext>
                  </a:extLst>
                </a:gridCol>
                <a:gridCol w="411480">
                  <a:extLst>
                    <a:ext uri="{9D8B030D-6E8A-4147-A177-3AD203B41FA5}">
                      <a16:colId xmlns:a16="http://schemas.microsoft.com/office/drawing/2014/main" val="3803606953"/>
                    </a:ext>
                  </a:extLst>
                </a:gridCol>
                <a:gridCol w="411480">
                  <a:extLst>
                    <a:ext uri="{9D8B030D-6E8A-4147-A177-3AD203B41FA5}">
                      <a16:colId xmlns:a16="http://schemas.microsoft.com/office/drawing/2014/main" val="1974232032"/>
                    </a:ext>
                  </a:extLst>
                </a:gridCol>
                <a:gridCol w="576072">
                  <a:extLst>
                    <a:ext uri="{9D8B030D-6E8A-4147-A177-3AD203B41FA5}">
                      <a16:colId xmlns:a16="http://schemas.microsoft.com/office/drawing/2014/main" val="1421325511"/>
                    </a:ext>
                  </a:extLst>
                </a:gridCol>
                <a:gridCol w="411480">
                  <a:extLst>
                    <a:ext uri="{9D8B030D-6E8A-4147-A177-3AD203B41FA5}">
                      <a16:colId xmlns:a16="http://schemas.microsoft.com/office/drawing/2014/main" val="3039645591"/>
                    </a:ext>
                  </a:extLst>
                </a:gridCol>
                <a:gridCol w="411480">
                  <a:extLst>
                    <a:ext uri="{9D8B030D-6E8A-4147-A177-3AD203B41FA5}">
                      <a16:colId xmlns:a16="http://schemas.microsoft.com/office/drawing/2014/main" val="3228551554"/>
                    </a:ext>
                  </a:extLst>
                </a:gridCol>
                <a:gridCol w="411480">
                  <a:extLst>
                    <a:ext uri="{9D8B030D-6E8A-4147-A177-3AD203B41FA5}">
                      <a16:colId xmlns:a16="http://schemas.microsoft.com/office/drawing/2014/main" val="3742800780"/>
                    </a:ext>
                  </a:extLst>
                </a:gridCol>
                <a:gridCol w="411480">
                  <a:extLst>
                    <a:ext uri="{9D8B030D-6E8A-4147-A177-3AD203B41FA5}">
                      <a16:colId xmlns:a16="http://schemas.microsoft.com/office/drawing/2014/main" val="60190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6119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- 2022-02-07 12:32:46</a:t>
                      </a:r>
                      <a:r>
                        <a:rPr kumimoji="0" lang="en-US" sz="1000" b="0" i="0" u="none" strike="noStrike" kern="1200" cap="none" spc="0" normalizeH="0" baseline="0" noProof="0">
                          <a:ln>
                            <a:noFill/>
                          </a:ln>
                          <a:solidFill>
                            <a:prstClr val="black"/>
                          </a:solidFill>
                          <a:effectLst/>
                          <a:uLnTx/>
                          <a:uFillTx/>
                          <a:latin typeface="+mn-lt"/>
                          <a:ea typeface="+mn-ea"/>
                          <a:cs typeface="+mn-cs"/>
                        </a:rPr>
                        <a:t>
 We're recruiting for a Non-Executive Director (NED) to join the UKHO board. The role will support in implementing the organisations strategy.
There is still time to apply, find out more: …blicappointments.cabinetoffice.gov.uk/appointment/uk… twitter.com/publicappts/st…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1.2821 %</a:t>
                      </a:r>
                    </a:p>
                  </a:txBody>
                  <a:tcPr/>
                </a:tc>
                <a:extLst>
                  <a:ext uri="{0D108BD9-81ED-4DB2-BD59-A6C34878D82A}">
                    <a16:rowId xmlns:a16="http://schemas.microsoft.com/office/drawing/2014/main" val="1637797218"/>
                  </a:ext>
                </a:extLst>
              </a:tr>
            </a:tbl>
          </a:graphicData>
        </a:graphic>
      </p:graphicFrame>
      <p:sp>
        <p:nvSpPr>
          <p:cNvPr id="4" name="Text Placeholder 3">
            <a:extLst>
              <a:ext uri="{FF2B5EF4-FFF2-40B4-BE49-F238E27FC236}">
                <a16:creationId xmlns:a16="http://schemas.microsoft.com/office/drawing/2014/main" id="{7BB2D7B2-D4C2-414D-9029-011DA941D02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41260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7369-9BF6-4E86-B7DF-DC9D6F8A8AE5}"/>
              </a:ext>
            </a:extLst>
          </p:cNvPr>
          <p:cNvSpPr>
            <a:spLocks noGrp="1"/>
          </p:cNvSpPr>
          <p:nvPr>
            <p:ph type="title"/>
          </p:nvPr>
        </p:nvSpPr>
        <p:spPr/>
        <p:txBody>
          <a:bodyPr/>
          <a:lstStyle/>
          <a:p>
            <a:r>
              <a:rPr lang="en-US"/>
              <a:t>Twitter Least Engagement | UKHO Profile - 4 of 10</a:t>
            </a:r>
          </a:p>
        </p:txBody>
      </p:sp>
      <p:graphicFrame>
        <p:nvGraphicFramePr>
          <p:cNvPr id="5" name="Table Placeholder 4">
            <a:extLst>
              <a:ext uri="{FF2B5EF4-FFF2-40B4-BE49-F238E27FC236}">
                <a16:creationId xmlns:a16="http://schemas.microsoft.com/office/drawing/2014/main" id="{2C015F68-79A4-4B62-99DF-3FBEFF3BCED4}"/>
              </a:ext>
            </a:extLst>
          </p:cNvPr>
          <p:cNvGraphicFramePr>
            <a:graphicFrameLocks noGrp="1"/>
          </p:cNvGraphicFramePr>
          <p:nvPr>
            <p:ph type="tbl" sz="quarter" idx="13"/>
            <p:extLst>
              <p:ext uri="{D42A27DB-BD31-4B8C-83A1-F6EECF244321}">
                <p14:modId xmlns:p14="http://schemas.microsoft.com/office/powerpoint/2010/main" val="1858748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97140033"/>
                    </a:ext>
                  </a:extLst>
                </a:gridCol>
                <a:gridCol w="1316736">
                  <a:extLst>
                    <a:ext uri="{9D8B030D-6E8A-4147-A177-3AD203B41FA5}">
                      <a16:colId xmlns:a16="http://schemas.microsoft.com/office/drawing/2014/main" val="3206226890"/>
                    </a:ext>
                  </a:extLst>
                </a:gridCol>
                <a:gridCol w="411480">
                  <a:extLst>
                    <a:ext uri="{9D8B030D-6E8A-4147-A177-3AD203B41FA5}">
                      <a16:colId xmlns:a16="http://schemas.microsoft.com/office/drawing/2014/main" val="2981129851"/>
                    </a:ext>
                  </a:extLst>
                </a:gridCol>
                <a:gridCol w="411480">
                  <a:extLst>
                    <a:ext uri="{9D8B030D-6E8A-4147-A177-3AD203B41FA5}">
                      <a16:colId xmlns:a16="http://schemas.microsoft.com/office/drawing/2014/main" val="682891728"/>
                    </a:ext>
                  </a:extLst>
                </a:gridCol>
                <a:gridCol w="411480">
                  <a:extLst>
                    <a:ext uri="{9D8B030D-6E8A-4147-A177-3AD203B41FA5}">
                      <a16:colId xmlns:a16="http://schemas.microsoft.com/office/drawing/2014/main" val="842918774"/>
                    </a:ext>
                  </a:extLst>
                </a:gridCol>
                <a:gridCol w="411480">
                  <a:extLst>
                    <a:ext uri="{9D8B030D-6E8A-4147-A177-3AD203B41FA5}">
                      <a16:colId xmlns:a16="http://schemas.microsoft.com/office/drawing/2014/main" val="2074831980"/>
                    </a:ext>
                  </a:extLst>
                </a:gridCol>
                <a:gridCol w="411480">
                  <a:extLst>
                    <a:ext uri="{9D8B030D-6E8A-4147-A177-3AD203B41FA5}">
                      <a16:colId xmlns:a16="http://schemas.microsoft.com/office/drawing/2014/main" val="1235784472"/>
                    </a:ext>
                  </a:extLst>
                </a:gridCol>
                <a:gridCol w="411480">
                  <a:extLst>
                    <a:ext uri="{9D8B030D-6E8A-4147-A177-3AD203B41FA5}">
                      <a16:colId xmlns:a16="http://schemas.microsoft.com/office/drawing/2014/main" val="4074963829"/>
                    </a:ext>
                  </a:extLst>
                </a:gridCol>
                <a:gridCol w="576072">
                  <a:extLst>
                    <a:ext uri="{9D8B030D-6E8A-4147-A177-3AD203B41FA5}">
                      <a16:colId xmlns:a16="http://schemas.microsoft.com/office/drawing/2014/main" val="1684322632"/>
                    </a:ext>
                  </a:extLst>
                </a:gridCol>
                <a:gridCol w="411480">
                  <a:extLst>
                    <a:ext uri="{9D8B030D-6E8A-4147-A177-3AD203B41FA5}">
                      <a16:colId xmlns:a16="http://schemas.microsoft.com/office/drawing/2014/main" val="1566799213"/>
                    </a:ext>
                  </a:extLst>
                </a:gridCol>
                <a:gridCol w="411480">
                  <a:extLst>
                    <a:ext uri="{9D8B030D-6E8A-4147-A177-3AD203B41FA5}">
                      <a16:colId xmlns:a16="http://schemas.microsoft.com/office/drawing/2014/main" val="3927537420"/>
                    </a:ext>
                  </a:extLst>
                </a:gridCol>
                <a:gridCol w="411480">
                  <a:extLst>
                    <a:ext uri="{9D8B030D-6E8A-4147-A177-3AD203B41FA5}">
                      <a16:colId xmlns:a16="http://schemas.microsoft.com/office/drawing/2014/main" val="2848268830"/>
                    </a:ext>
                  </a:extLst>
                </a:gridCol>
                <a:gridCol w="411480">
                  <a:extLst>
                    <a:ext uri="{9D8B030D-6E8A-4147-A177-3AD203B41FA5}">
                      <a16:colId xmlns:a16="http://schemas.microsoft.com/office/drawing/2014/main" val="258474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2862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- 2022-02-03 08:15:33</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@bristolport
We are proud to support our ports with navigational information to ensure safe passage for mariners and port workers. #WeAreEngland twitter.com/bristolport/st…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1.3870 %</a:t>
                      </a:r>
                    </a:p>
                  </a:txBody>
                  <a:tcPr/>
                </a:tc>
                <a:extLst>
                  <a:ext uri="{0D108BD9-81ED-4DB2-BD59-A6C34878D82A}">
                    <a16:rowId xmlns:a16="http://schemas.microsoft.com/office/drawing/2014/main" val="42602414"/>
                  </a:ext>
                </a:extLst>
              </a:tr>
            </a:tbl>
          </a:graphicData>
        </a:graphic>
      </p:graphicFrame>
      <p:sp>
        <p:nvSpPr>
          <p:cNvPr id="4" name="Text Placeholder 3">
            <a:extLst>
              <a:ext uri="{FF2B5EF4-FFF2-40B4-BE49-F238E27FC236}">
                <a16:creationId xmlns:a16="http://schemas.microsoft.com/office/drawing/2014/main" id="{2E779F31-D04E-4AC0-A32C-32C802E232E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705538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6F3D-B9FA-4081-813C-FE79C6A05BC1}"/>
              </a:ext>
            </a:extLst>
          </p:cNvPr>
          <p:cNvSpPr>
            <a:spLocks noGrp="1"/>
          </p:cNvSpPr>
          <p:nvPr>
            <p:ph type="title"/>
          </p:nvPr>
        </p:nvSpPr>
        <p:spPr/>
        <p:txBody>
          <a:bodyPr/>
          <a:lstStyle/>
          <a:p>
            <a:r>
              <a:rPr lang="en-US"/>
              <a:t>Twitter Least Engagement | UKHO Profile - 5 of 10</a:t>
            </a:r>
          </a:p>
        </p:txBody>
      </p:sp>
      <p:graphicFrame>
        <p:nvGraphicFramePr>
          <p:cNvPr id="5" name="Table Placeholder 4">
            <a:extLst>
              <a:ext uri="{FF2B5EF4-FFF2-40B4-BE49-F238E27FC236}">
                <a16:creationId xmlns:a16="http://schemas.microsoft.com/office/drawing/2014/main" id="{C7D4391B-A97A-4072-91E1-B4000C7716EA}"/>
              </a:ext>
            </a:extLst>
          </p:cNvPr>
          <p:cNvGraphicFramePr>
            <a:graphicFrameLocks noGrp="1"/>
          </p:cNvGraphicFramePr>
          <p:nvPr>
            <p:ph type="tbl" sz="quarter" idx="13"/>
            <p:extLst>
              <p:ext uri="{D42A27DB-BD31-4B8C-83A1-F6EECF244321}">
                <p14:modId xmlns:p14="http://schemas.microsoft.com/office/powerpoint/2010/main" val="317906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06818626"/>
                    </a:ext>
                  </a:extLst>
                </a:gridCol>
                <a:gridCol w="1316736">
                  <a:extLst>
                    <a:ext uri="{9D8B030D-6E8A-4147-A177-3AD203B41FA5}">
                      <a16:colId xmlns:a16="http://schemas.microsoft.com/office/drawing/2014/main" val="3909778950"/>
                    </a:ext>
                  </a:extLst>
                </a:gridCol>
                <a:gridCol w="411480">
                  <a:extLst>
                    <a:ext uri="{9D8B030D-6E8A-4147-A177-3AD203B41FA5}">
                      <a16:colId xmlns:a16="http://schemas.microsoft.com/office/drawing/2014/main" val="3798300633"/>
                    </a:ext>
                  </a:extLst>
                </a:gridCol>
                <a:gridCol w="411480">
                  <a:extLst>
                    <a:ext uri="{9D8B030D-6E8A-4147-A177-3AD203B41FA5}">
                      <a16:colId xmlns:a16="http://schemas.microsoft.com/office/drawing/2014/main" val="4103971469"/>
                    </a:ext>
                  </a:extLst>
                </a:gridCol>
                <a:gridCol w="411480">
                  <a:extLst>
                    <a:ext uri="{9D8B030D-6E8A-4147-A177-3AD203B41FA5}">
                      <a16:colId xmlns:a16="http://schemas.microsoft.com/office/drawing/2014/main" val="1566892556"/>
                    </a:ext>
                  </a:extLst>
                </a:gridCol>
                <a:gridCol w="411480">
                  <a:extLst>
                    <a:ext uri="{9D8B030D-6E8A-4147-A177-3AD203B41FA5}">
                      <a16:colId xmlns:a16="http://schemas.microsoft.com/office/drawing/2014/main" val="2128871398"/>
                    </a:ext>
                  </a:extLst>
                </a:gridCol>
                <a:gridCol w="411480">
                  <a:extLst>
                    <a:ext uri="{9D8B030D-6E8A-4147-A177-3AD203B41FA5}">
                      <a16:colId xmlns:a16="http://schemas.microsoft.com/office/drawing/2014/main" val="2942655406"/>
                    </a:ext>
                  </a:extLst>
                </a:gridCol>
                <a:gridCol w="411480">
                  <a:extLst>
                    <a:ext uri="{9D8B030D-6E8A-4147-A177-3AD203B41FA5}">
                      <a16:colId xmlns:a16="http://schemas.microsoft.com/office/drawing/2014/main" val="3276774785"/>
                    </a:ext>
                  </a:extLst>
                </a:gridCol>
                <a:gridCol w="576072">
                  <a:extLst>
                    <a:ext uri="{9D8B030D-6E8A-4147-A177-3AD203B41FA5}">
                      <a16:colId xmlns:a16="http://schemas.microsoft.com/office/drawing/2014/main" val="4220669135"/>
                    </a:ext>
                  </a:extLst>
                </a:gridCol>
                <a:gridCol w="411480">
                  <a:extLst>
                    <a:ext uri="{9D8B030D-6E8A-4147-A177-3AD203B41FA5}">
                      <a16:colId xmlns:a16="http://schemas.microsoft.com/office/drawing/2014/main" val="2146571694"/>
                    </a:ext>
                  </a:extLst>
                </a:gridCol>
                <a:gridCol w="411480">
                  <a:extLst>
                    <a:ext uri="{9D8B030D-6E8A-4147-A177-3AD203B41FA5}">
                      <a16:colId xmlns:a16="http://schemas.microsoft.com/office/drawing/2014/main" val="2883747755"/>
                    </a:ext>
                  </a:extLst>
                </a:gridCol>
                <a:gridCol w="411480">
                  <a:extLst>
                    <a:ext uri="{9D8B030D-6E8A-4147-A177-3AD203B41FA5}">
                      <a16:colId xmlns:a16="http://schemas.microsoft.com/office/drawing/2014/main" val="1498227017"/>
                    </a:ext>
                  </a:extLst>
                </a:gridCol>
                <a:gridCol w="411480">
                  <a:extLst>
                    <a:ext uri="{9D8B030D-6E8A-4147-A177-3AD203B41FA5}">
                      <a16:colId xmlns:a16="http://schemas.microsoft.com/office/drawing/2014/main" val="74250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5939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- 2022-01-25 11:23:29</a:t>
                      </a:r>
                      <a:r>
                        <a:rPr kumimoji="0" lang="en-US" sz="1000" b="0" i="0" u="none" strike="noStrike" kern="1200" cap="none" spc="0" normalizeH="0" baseline="0" noProof="0">
                          <a:ln>
                            <a:noFill/>
                          </a:ln>
                          <a:solidFill>
                            <a:prstClr val="black"/>
                          </a:solidFill>
                          <a:effectLst/>
                          <a:uLnTx/>
                          <a:uFillTx/>
                          <a:latin typeface="+mn-lt"/>
                          <a:ea typeface="+mn-ea"/>
                          <a:cs typeface="+mn-cs"/>
                        </a:rPr>
                        <a:t>
 "Diffuse coastal pollution is a hugely challenging issue for marine ecosystems"
Alongside @Geovation we have launched a challenge to find a sustainable solution to tackle diffuse coastal pollution, with a prize of up to £5,000.
Read more here: bit.ly/3rKAKAR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1.5007 %</a:t>
                      </a:r>
                    </a:p>
                  </a:txBody>
                  <a:tcPr/>
                </a:tc>
                <a:extLst>
                  <a:ext uri="{0D108BD9-81ED-4DB2-BD59-A6C34878D82A}">
                    <a16:rowId xmlns:a16="http://schemas.microsoft.com/office/drawing/2014/main" val="1539640180"/>
                  </a:ext>
                </a:extLst>
              </a:tr>
            </a:tbl>
          </a:graphicData>
        </a:graphic>
      </p:graphicFrame>
      <p:sp>
        <p:nvSpPr>
          <p:cNvPr id="4" name="Text Placeholder 3">
            <a:extLst>
              <a:ext uri="{FF2B5EF4-FFF2-40B4-BE49-F238E27FC236}">
                <a16:creationId xmlns:a16="http://schemas.microsoft.com/office/drawing/2014/main" id="{49A89BEF-745C-4AEF-9055-D7CB7A04DC4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47222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B0AF1-BA03-4616-AC6D-9946AD2319F6}"/>
              </a:ext>
            </a:extLst>
          </p:cNvPr>
          <p:cNvSpPr>
            <a:spLocks noGrp="1"/>
          </p:cNvSpPr>
          <p:nvPr>
            <p:ph type="title"/>
          </p:nvPr>
        </p:nvSpPr>
        <p:spPr/>
        <p:txBody>
          <a:bodyPr/>
          <a:lstStyle/>
          <a:p>
            <a:r>
              <a:rPr lang="en-US"/>
              <a:t>Twitter Least Engagement | UKHO Profile - 6 of 10</a:t>
            </a:r>
          </a:p>
        </p:txBody>
      </p:sp>
      <p:graphicFrame>
        <p:nvGraphicFramePr>
          <p:cNvPr id="5" name="Table Placeholder 4">
            <a:extLst>
              <a:ext uri="{FF2B5EF4-FFF2-40B4-BE49-F238E27FC236}">
                <a16:creationId xmlns:a16="http://schemas.microsoft.com/office/drawing/2014/main" id="{C2C96238-39F4-49CA-91E4-49225177C80C}"/>
              </a:ext>
            </a:extLst>
          </p:cNvPr>
          <p:cNvGraphicFramePr>
            <a:graphicFrameLocks noGrp="1"/>
          </p:cNvGraphicFramePr>
          <p:nvPr>
            <p:ph type="tbl" sz="quarter" idx="13"/>
            <p:extLst>
              <p:ext uri="{D42A27DB-BD31-4B8C-83A1-F6EECF244321}">
                <p14:modId xmlns:p14="http://schemas.microsoft.com/office/powerpoint/2010/main" val="349683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57675638"/>
                    </a:ext>
                  </a:extLst>
                </a:gridCol>
                <a:gridCol w="1316736">
                  <a:extLst>
                    <a:ext uri="{9D8B030D-6E8A-4147-A177-3AD203B41FA5}">
                      <a16:colId xmlns:a16="http://schemas.microsoft.com/office/drawing/2014/main" val="2422386446"/>
                    </a:ext>
                  </a:extLst>
                </a:gridCol>
                <a:gridCol w="411480">
                  <a:extLst>
                    <a:ext uri="{9D8B030D-6E8A-4147-A177-3AD203B41FA5}">
                      <a16:colId xmlns:a16="http://schemas.microsoft.com/office/drawing/2014/main" val="6845302"/>
                    </a:ext>
                  </a:extLst>
                </a:gridCol>
                <a:gridCol w="411480">
                  <a:extLst>
                    <a:ext uri="{9D8B030D-6E8A-4147-A177-3AD203B41FA5}">
                      <a16:colId xmlns:a16="http://schemas.microsoft.com/office/drawing/2014/main" val="2518219003"/>
                    </a:ext>
                  </a:extLst>
                </a:gridCol>
                <a:gridCol w="411480">
                  <a:extLst>
                    <a:ext uri="{9D8B030D-6E8A-4147-A177-3AD203B41FA5}">
                      <a16:colId xmlns:a16="http://schemas.microsoft.com/office/drawing/2014/main" val="3973354718"/>
                    </a:ext>
                  </a:extLst>
                </a:gridCol>
                <a:gridCol w="411480">
                  <a:extLst>
                    <a:ext uri="{9D8B030D-6E8A-4147-A177-3AD203B41FA5}">
                      <a16:colId xmlns:a16="http://schemas.microsoft.com/office/drawing/2014/main" val="991828912"/>
                    </a:ext>
                  </a:extLst>
                </a:gridCol>
                <a:gridCol w="411480">
                  <a:extLst>
                    <a:ext uri="{9D8B030D-6E8A-4147-A177-3AD203B41FA5}">
                      <a16:colId xmlns:a16="http://schemas.microsoft.com/office/drawing/2014/main" val="37382643"/>
                    </a:ext>
                  </a:extLst>
                </a:gridCol>
                <a:gridCol w="411480">
                  <a:extLst>
                    <a:ext uri="{9D8B030D-6E8A-4147-A177-3AD203B41FA5}">
                      <a16:colId xmlns:a16="http://schemas.microsoft.com/office/drawing/2014/main" val="2448258409"/>
                    </a:ext>
                  </a:extLst>
                </a:gridCol>
                <a:gridCol w="576072">
                  <a:extLst>
                    <a:ext uri="{9D8B030D-6E8A-4147-A177-3AD203B41FA5}">
                      <a16:colId xmlns:a16="http://schemas.microsoft.com/office/drawing/2014/main" val="851048550"/>
                    </a:ext>
                  </a:extLst>
                </a:gridCol>
                <a:gridCol w="411480">
                  <a:extLst>
                    <a:ext uri="{9D8B030D-6E8A-4147-A177-3AD203B41FA5}">
                      <a16:colId xmlns:a16="http://schemas.microsoft.com/office/drawing/2014/main" val="647668487"/>
                    </a:ext>
                  </a:extLst>
                </a:gridCol>
                <a:gridCol w="411480">
                  <a:extLst>
                    <a:ext uri="{9D8B030D-6E8A-4147-A177-3AD203B41FA5}">
                      <a16:colId xmlns:a16="http://schemas.microsoft.com/office/drawing/2014/main" val="2202084082"/>
                    </a:ext>
                  </a:extLst>
                </a:gridCol>
                <a:gridCol w="411480">
                  <a:extLst>
                    <a:ext uri="{9D8B030D-6E8A-4147-A177-3AD203B41FA5}">
                      <a16:colId xmlns:a16="http://schemas.microsoft.com/office/drawing/2014/main" val="2301263928"/>
                    </a:ext>
                  </a:extLst>
                </a:gridCol>
                <a:gridCol w="411480">
                  <a:extLst>
                    <a:ext uri="{9D8B030D-6E8A-4147-A177-3AD203B41FA5}">
                      <a16:colId xmlns:a16="http://schemas.microsoft.com/office/drawing/2014/main" val="1215092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5703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- 2022-04-22 09:56:20</a:t>
                      </a:r>
                      <a:r>
                        <a:rPr kumimoji="0" lang="en-US" sz="1000" b="0" i="0" u="none" strike="noStrike" kern="1200" cap="none" spc="0" normalizeH="0" baseline="0" noProof="0">
                          <a:ln>
                            <a:noFill/>
                          </a:ln>
                          <a:solidFill>
                            <a:prstClr val="black"/>
                          </a:solidFill>
                          <a:effectLst/>
                          <a:uLnTx/>
                          <a:uFillTx/>
                          <a:latin typeface="+mn-lt"/>
                          <a:ea typeface="+mn-ea"/>
                          <a:cs typeface="+mn-cs"/>
                        </a:rPr>
                        <a:t>
 We specialise in marine data so that together we can support our world’s oceans in a responsible, sustainable way.
Learn how our #DataScience team created a global mangrove data set to help plot changes, monitor and minimise environmental damage: discover.admiralty.co.uk/about-us/case-… #EarthDay pic.twitter.com/39DQFSvRxb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1.5044 %</a:t>
                      </a:r>
                    </a:p>
                  </a:txBody>
                  <a:tcPr/>
                </a:tc>
                <a:extLst>
                  <a:ext uri="{0D108BD9-81ED-4DB2-BD59-A6C34878D82A}">
                    <a16:rowId xmlns:a16="http://schemas.microsoft.com/office/drawing/2014/main" val="3581857535"/>
                  </a:ext>
                </a:extLst>
              </a:tr>
            </a:tbl>
          </a:graphicData>
        </a:graphic>
      </p:graphicFrame>
      <p:sp>
        <p:nvSpPr>
          <p:cNvPr id="4" name="Text Placeholder 3">
            <a:extLst>
              <a:ext uri="{FF2B5EF4-FFF2-40B4-BE49-F238E27FC236}">
                <a16:creationId xmlns:a16="http://schemas.microsoft.com/office/drawing/2014/main" id="{70B33DEF-4FC8-468E-BAAB-89C19D039C1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854901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61988-A0EF-4F19-956F-60168DA1C054}"/>
              </a:ext>
            </a:extLst>
          </p:cNvPr>
          <p:cNvSpPr>
            <a:spLocks noGrp="1"/>
          </p:cNvSpPr>
          <p:nvPr>
            <p:ph type="title"/>
          </p:nvPr>
        </p:nvSpPr>
        <p:spPr/>
        <p:txBody>
          <a:bodyPr/>
          <a:lstStyle/>
          <a:p>
            <a:r>
              <a:rPr lang="en-US"/>
              <a:t>Twitter Least Engagement | UKHO Profile - 7 of 10</a:t>
            </a:r>
          </a:p>
        </p:txBody>
      </p:sp>
      <p:graphicFrame>
        <p:nvGraphicFramePr>
          <p:cNvPr id="5" name="Table Placeholder 4">
            <a:extLst>
              <a:ext uri="{FF2B5EF4-FFF2-40B4-BE49-F238E27FC236}">
                <a16:creationId xmlns:a16="http://schemas.microsoft.com/office/drawing/2014/main" id="{72985621-4B5C-4FAE-BE16-9BCFC85E20D7}"/>
              </a:ext>
            </a:extLst>
          </p:cNvPr>
          <p:cNvGraphicFramePr>
            <a:graphicFrameLocks noGrp="1"/>
          </p:cNvGraphicFramePr>
          <p:nvPr>
            <p:ph type="tbl" sz="quarter" idx="13"/>
            <p:extLst>
              <p:ext uri="{D42A27DB-BD31-4B8C-83A1-F6EECF244321}">
                <p14:modId xmlns:p14="http://schemas.microsoft.com/office/powerpoint/2010/main" val="97630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44544"/>
                    </a:ext>
                  </a:extLst>
                </a:gridCol>
                <a:gridCol w="1316736">
                  <a:extLst>
                    <a:ext uri="{9D8B030D-6E8A-4147-A177-3AD203B41FA5}">
                      <a16:colId xmlns:a16="http://schemas.microsoft.com/office/drawing/2014/main" val="494875759"/>
                    </a:ext>
                  </a:extLst>
                </a:gridCol>
                <a:gridCol w="411480">
                  <a:extLst>
                    <a:ext uri="{9D8B030D-6E8A-4147-A177-3AD203B41FA5}">
                      <a16:colId xmlns:a16="http://schemas.microsoft.com/office/drawing/2014/main" val="2456482514"/>
                    </a:ext>
                  </a:extLst>
                </a:gridCol>
                <a:gridCol w="411480">
                  <a:extLst>
                    <a:ext uri="{9D8B030D-6E8A-4147-A177-3AD203B41FA5}">
                      <a16:colId xmlns:a16="http://schemas.microsoft.com/office/drawing/2014/main" val="1851888509"/>
                    </a:ext>
                  </a:extLst>
                </a:gridCol>
                <a:gridCol w="411480">
                  <a:extLst>
                    <a:ext uri="{9D8B030D-6E8A-4147-A177-3AD203B41FA5}">
                      <a16:colId xmlns:a16="http://schemas.microsoft.com/office/drawing/2014/main" val="2854732321"/>
                    </a:ext>
                  </a:extLst>
                </a:gridCol>
                <a:gridCol w="411480">
                  <a:extLst>
                    <a:ext uri="{9D8B030D-6E8A-4147-A177-3AD203B41FA5}">
                      <a16:colId xmlns:a16="http://schemas.microsoft.com/office/drawing/2014/main" val="2968154181"/>
                    </a:ext>
                  </a:extLst>
                </a:gridCol>
                <a:gridCol w="411480">
                  <a:extLst>
                    <a:ext uri="{9D8B030D-6E8A-4147-A177-3AD203B41FA5}">
                      <a16:colId xmlns:a16="http://schemas.microsoft.com/office/drawing/2014/main" val="3339464431"/>
                    </a:ext>
                  </a:extLst>
                </a:gridCol>
                <a:gridCol w="411480">
                  <a:extLst>
                    <a:ext uri="{9D8B030D-6E8A-4147-A177-3AD203B41FA5}">
                      <a16:colId xmlns:a16="http://schemas.microsoft.com/office/drawing/2014/main" val="1568037531"/>
                    </a:ext>
                  </a:extLst>
                </a:gridCol>
                <a:gridCol w="576072">
                  <a:extLst>
                    <a:ext uri="{9D8B030D-6E8A-4147-A177-3AD203B41FA5}">
                      <a16:colId xmlns:a16="http://schemas.microsoft.com/office/drawing/2014/main" val="769354462"/>
                    </a:ext>
                  </a:extLst>
                </a:gridCol>
                <a:gridCol w="411480">
                  <a:extLst>
                    <a:ext uri="{9D8B030D-6E8A-4147-A177-3AD203B41FA5}">
                      <a16:colId xmlns:a16="http://schemas.microsoft.com/office/drawing/2014/main" val="310224324"/>
                    </a:ext>
                  </a:extLst>
                </a:gridCol>
                <a:gridCol w="411480">
                  <a:extLst>
                    <a:ext uri="{9D8B030D-6E8A-4147-A177-3AD203B41FA5}">
                      <a16:colId xmlns:a16="http://schemas.microsoft.com/office/drawing/2014/main" val="2882773939"/>
                    </a:ext>
                  </a:extLst>
                </a:gridCol>
                <a:gridCol w="411480">
                  <a:extLst>
                    <a:ext uri="{9D8B030D-6E8A-4147-A177-3AD203B41FA5}">
                      <a16:colId xmlns:a16="http://schemas.microsoft.com/office/drawing/2014/main" val="425393474"/>
                    </a:ext>
                  </a:extLst>
                </a:gridCol>
                <a:gridCol w="411480">
                  <a:extLst>
                    <a:ext uri="{9D8B030D-6E8A-4147-A177-3AD203B41FA5}">
                      <a16:colId xmlns:a16="http://schemas.microsoft.com/office/drawing/2014/main" val="409181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79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- 2022-11-11 10:46:29</a:t>
                      </a:r>
                      <a:r>
                        <a:rPr kumimoji="0" lang="en-US" sz="1000" b="0" i="0" u="none" strike="noStrike" kern="1200" cap="none" spc="0" normalizeH="0" baseline="0" noProof="0">
                          <a:ln>
                            <a:noFill/>
                          </a:ln>
                          <a:solidFill>
                            <a:prstClr val="black"/>
                          </a:solidFill>
                          <a:effectLst/>
                          <a:uLnTx/>
                          <a:uFillTx/>
                          <a:latin typeface="+mn-lt"/>
                          <a:ea typeface="+mn-ea"/>
                          <a:cs typeface="+mn-cs"/>
                        </a:rPr>
                        <a:t>
 This #RemembranceDay we reflect, remember and honour those armed forces members who served to protect their nation.
#RemembranceDay twitter.com/DefenceHQ/stat…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NavToday,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1.5660 %</a:t>
                      </a:r>
                    </a:p>
                  </a:txBody>
                  <a:tcPr/>
                </a:tc>
                <a:extLst>
                  <a:ext uri="{0D108BD9-81ED-4DB2-BD59-A6C34878D82A}">
                    <a16:rowId xmlns:a16="http://schemas.microsoft.com/office/drawing/2014/main" val="1323828565"/>
                  </a:ext>
                </a:extLst>
              </a:tr>
            </a:tbl>
          </a:graphicData>
        </a:graphic>
      </p:graphicFrame>
      <p:sp>
        <p:nvSpPr>
          <p:cNvPr id="4" name="Text Placeholder 3">
            <a:extLst>
              <a:ext uri="{FF2B5EF4-FFF2-40B4-BE49-F238E27FC236}">
                <a16:creationId xmlns:a16="http://schemas.microsoft.com/office/drawing/2014/main" id="{59CB1BA3-1B3D-452F-B29E-90D239C0B94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39650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265C-1B15-418B-90E2-ACB7B6845E29}"/>
              </a:ext>
            </a:extLst>
          </p:cNvPr>
          <p:cNvSpPr>
            <a:spLocks noGrp="1"/>
          </p:cNvSpPr>
          <p:nvPr>
            <p:ph type="title"/>
          </p:nvPr>
        </p:nvSpPr>
        <p:spPr/>
        <p:txBody>
          <a:bodyPr/>
          <a:lstStyle/>
          <a:p>
            <a:r>
              <a:rPr lang="en-US"/>
              <a:t>Twitter Least Engagement | UKHO Profile - 8 of 10</a:t>
            </a:r>
          </a:p>
        </p:txBody>
      </p:sp>
      <p:graphicFrame>
        <p:nvGraphicFramePr>
          <p:cNvPr id="5" name="Table Placeholder 4">
            <a:extLst>
              <a:ext uri="{FF2B5EF4-FFF2-40B4-BE49-F238E27FC236}">
                <a16:creationId xmlns:a16="http://schemas.microsoft.com/office/drawing/2014/main" id="{D50380D2-B600-4EA2-AD9E-03407BB2FD37}"/>
              </a:ext>
            </a:extLst>
          </p:cNvPr>
          <p:cNvGraphicFramePr>
            <a:graphicFrameLocks noGrp="1"/>
          </p:cNvGraphicFramePr>
          <p:nvPr>
            <p:ph type="tbl" sz="quarter" idx="13"/>
            <p:extLst>
              <p:ext uri="{D42A27DB-BD31-4B8C-83A1-F6EECF244321}">
                <p14:modId xmlns:p14="http://schemas.microsoft.com/office/powerpoint/2010/main" val="82131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13866320"/>
                    </a:ext>
                  </a:extLst>
                </a:gridCol>
                <a:gridCol w="1316736">
                  <a:extLst>
                    <a:ext uri="{9D8B030D-6E8A-4147-A177-3AD203B41FA5}">
                      <a16:colId xmlns:a16="http://schemas.microsoft.com/office/drawing/2014/main" val="536422734"/>
                    </a:ext>
                  </a:extLst>
                </a:gridCol>
                <a:gridCol w="411480">
                  <a:extLst>
                    <a:ext uri="{9D8B030D-6E8A-4147-A177-3AD203B41FA5}">
                      <a16:colId xmlns:a16="http://schemas.microsoft.com/office/drawing/2014/main" val="2790683459"/>
                    </a:ext>
                  </a:extLst>
                </a:gridCol>
                <a:gridCol w="411480">
                  <a:extLst>
                    <a:ext uri="{9D8B030D-6E8A-4147-A177-3AD203B41FA5}">
                      <a16:colId xmlns:a16="http://schemas.microsoft.com/office/drawing/2014/main" val="2945391757"/>
                    </a:ext>
                  </a:extLst>
                </a:gridCol>
                <a:gridCol w="411480">
                  <a:extLst>
                    <a:ext uri="{9D8B030D-6E8A-4147-A177-3AD203B41FA5}">
                      <a16:colId xmlns:a16="http://schemas.microsoft.com/office/drawing/2014/main" val="3156807070"/>
                    </a:ext>
                  </a:extLst>
                </a:gridCol>
                <a:gridCol w="411480">
                  <a:extLst>
                    <a:ext uri="{9D8B030D-6E8A-4147-A177-3AD203B41FA5}">
                      <a16:colId xmlns:a16="http://schemas.microsoft.com/office/drawing/2014/main" val="4265690215"/>
                    </a:ext>
                  </a:extLst>
                </a:gridCol>
                <a:gridCol w="411480">
                  <a:extLst>
                    <a:ext uri="{9D8B030D-6E8A-4147-A177-3AD203B41FA5}">
                      <a16:colId xmlns:a16="http://schemas.microsoft.com/office/drawing/2014/main" val="2925349070"/>
                    </a:ext>
                  </a:extLst>
                </a:gridCol>
                <a:gridCol w="411480">
                  <a:extLst>
                    <a:ext uri="{9D8B030D-6E8A-4147-A177-3AD203B41FA5}">
                      <a16:colId xmlns:a16="http://schemas.microsoft.com/office/drawing/2014/main" val="2687464367"/>
                    </a:ext>
                  </a:extLst>
                </a:gridCol>
                <a:gridCol w="576072">
                  <a:extLst>
                    <a:ext uri="{9D8B030D-6E8A-4147-A177-3AD203B41FA5}">
                      <a16:colId xmlns:a16="http://schemas.microsoft.com/office/drawing/2014/main" val="2848434553"/>
                    </a:ext>
                  </a:extLst>
                </a:gridCol>
                <a:gridCol w="411480">
                  <a:extLst>
                    <a:ext uri="{9D8B030D-6E8A-4147-A177-3AD203B41FA5}">
                      <a16:colId xmlns:a16="http://schemas.microsoft.com/office/drawing/2014/main" val="1431490179"/>
                    </a:ext>
                  </a:extLst>
                </a:gridCol>
                <a:gridCol w="411480">
                  <a:extLst>
                    <a:ext uri="{9D8B030D-6E8A-4147-A177-3AD203B41FA5}">
                      <a16:colId xmlns:a16="http://schemas.microsoft.com/office/drawing/2014/main" val="690384241"/>
                    </a:ext>
                  </a:extLst>
                </a:gridCol>
                <a:gridCol w="411480">
                  <a:extLst>
                    <a:ext uri="{9D8B030D-6E8A-4147-A177-3AD203B41FA5}">
                      <a16:colId xmlns:a16="http://schemas.microsoft.com/office/drawing/2014/main" val="1845181919"/>
                    </a:ext>
                  </a:extLst>
                </a:gridCol>
                <a:gridCol w="411480">
                  <a:extLst>
                    <a:ext uri="{9D8B030D-6E8A-4147-A177-3AD203B41FA5}">
                      <a16:colId xmlns:a16="http://schemas.microsoft.com/office/drawing/2014/main" val="4088236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810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- 2022-01-10 15:58:52</a:t>
                      </a:r>
                      <a:r>
                        <a:rPr kumimoji="0" lang="en-US" sz="1000" b="0" i="0" u="none" strike="noStrike" kern="1200" cap="none" spc="0" normalizeH="0" baseline="0" noProof="0">
                          <a:ln>
                            <a:noFill/>
                          </a:ln>
                          <a:solidFill>
                            <a:prstClr val="black"/>
                          </a:solidFill>
                          <a:effectLst/>
                          <a:uLnTx/>
                          <a:uFillTx/>
                          <a:latin typeface="+mn-lt"/>
                          <a:ea typeface="+mn-ea"/>
                          <a:cs typeface="+mn-cs"/>
                        </a:rPr>
                        <a:t>
 "Sometimes effective changes around existing practices that personally connect with people daily can be more than just policies, procedures, technology and data or information."
Dr Gerald J Wong, UKHO Data Strategy &amp;amp; Governance Lead, spoke to @Nicola_Askham about Data Governance. twitter.com/Nicola_Askham/…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1.6616 %</a:t>
                      </a:r>
                    </a:p>
                  </a:txBody>
                  <a:tcPr/>
                </a:tc>
                <a:extLst>
                  <a:ext uri="{0D108BD9-81ED-4DB2-BD59-A6C34878D82A}">
                    <a16:rowId xmlns:a16="http://schemas.microsoft.com/office/drawing/2014/main" val="2480805920"/>
                  </a:ext>
                </a:extLst>
              </a:tr>
            </a:tbl>
          </a:graphicData>
        </a:graphic>
      </p:graphicFrame>
      <p:sp>
        <p:nvSpPr>
          <p:cNvPr id="4" name="Text Placeholder 3">
            <a:extLst>
              <a:ext uri="{FF2B5EF4-FFF2-40B4-BE49-F238E27FC236}">
                <a16:creationId xmlns:a16="http://schemas.microsoft.com/office/drawing/2014/main" id="{741B829B-8C24-4828-9563-75E4340FECA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162779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10CB-F3BC-4F04-905C-E14531755893}"/>
              </a:ext>
            </a:extLst>
          </p:cNvPr>
          <p:cNvSpPr>
            <a:spLocks noGrp="1"/>
          </p:cNvSpPr>
          <p:nvPr>
            <p:ph type="title"/>
          </p:nvPr>
        </p:nvSpPr>
        <p:spPr/>
        <p:txBody>
          <a:bodyPr/>
          <a:lstStyle/>
          <a:p>
            <a:r>
              <a:rPr lang="en-US"/>
              <a:t>Twitter Least Engagement | UKHO Profile - 9 of 10</a:t>
            </a:r>
          </a:p>
        </p:txBody>
      </p:sp>
      <p:graphicFrame>
        <p:nvGraphicFramePr>
          <p:cNvPr id="5" name="Table Placeholder 4">
            <a:extLst>
              <a:ext uri="{FF2B5EF4-FFF2-40B4-BE49-F238E27FC236}">
                <a16:creationId xmlns:a16="http://schemas.microsoft.com/office/drawing/2014/main" id="{E232E4E2-4F60-4066-85DA-A3A2CCDC5815}"/>
              </a:ext>
            </a:extLst>
          </p:cNvPr>
          <p:cNvGraphicFramePr>
            <a:graphicFrameLocks noGrp="1"/>
          </p:cNvGraphicFramePr>
          <p:nvPr>
            <p:ph type="tbl" sz="quarter" idx="13"/>
            <p:extLst>
              <p:ext uri="{D42A27DB-BD31-4B8C-83A1-F6EECF244321}">
                <p14:modId xmlns:p14="http://schemas.microsoft.com/office/powerpoint/2010/main" val="269980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3361187"/>
                    </a:ext>
                  </a:extLst>
                </a:gridCol>
                <a:gridCol w="1316736">
                  <a:extLst>
                    <a:ext uri="{9D8B030D-6E8A-4147-A177-3AD203B41FA5}">
                      <a16:colId xmlns:a16="http://schemas.microsoft.com/office/drawing/2014/main" val="3907985698"/>
                    </a:ext>
                  </a:extLst>
                </a:gridCol>
                <a:gridCol w="411480">
                  <a:extLst>
                    <a:ext uri="{9D8B030D-6E8A-4147-A177-3AD203B41FA5}">
                      <a16:colId xmlns:a16="http://schemas.microsoft.com/office/drawing/2014/main" val="388051261"/>
                    </a:ext>
                  </a:extLst>
                </a:gridCol>
                <a:gridCol w="411480">
                  <a:extLst>
                    <a:ext uri="{9D8B030D-6E8A-4147-A177-3AD203B41FA5}">
                      <a16:colId xmlns:a16="http://schemas.microsoft.com/office/drawing/2014/main" val="3707366266"/>
                    </a:ext>
                  </a:extLst>
                </a:gridCol>
                <a:gridCol w="411480">
                  <a:extLst>
                    <a:ext uri="{9D8B030D-6E8A-4147-A177-3AD203B41FA5}">
                      <a16:colId xmlns:a16="http://schemas.microsoft.com/office/drawing/2014/main" val="3505816931"/>
                    </a:ext>
                  </a:extLst>
                </a:gridCol>
                <a:gridCol w="411480">
                  <a:extLst>
                    <a:ext uri="{9D8B030D-6E8A-4147-A177-3AD203B41FA5}">
                      <a16:colId xmlns:a16="http://schemas.microsoft.com/office/drawing/2014/main" val="3016524380"/>
                    </a:ext>
                  </a:extLst>
                </a:gridCol>
                <a:gridCol w="411480">
                  <a:extLst>
                    <a:ext uri="{9D8B030D-6E8A-4147-A177-3AD203B41FA5}">
                      <a16:colId xmlns:a16="http://schemas.microsoft.com/office/drawing/2014/main" val="2656713822"/>
                    </a:ext>
                  </a:extLst>
                </a:gridCol>
                <a:gridCol w="411480">
                  <a:extLst>
                    <a:ext uri="{9D8B030D-6E8A-4147-A177-3AD203B41FA5}">
                      <a16:colId xmlns:a16="http://schemas.microsoft.com/office/drawing/2014/main" val="3813316444"/>
                    </a:ext>
                  </a:extLst>
                </a:gridCol>
                <a:gridCol w="576072">
                  <a:extLst>
                    <a:ext uri="{9D8B030D-6E8A-4147-A177-3AD203B41FA5}">
                      <a16:colId xmlns:a16="http://schemas.microsoft.com/office/drawing/2014/main" val="2773556389"/>
                    </a:ext>
                  </a:extLst>
                </a:gridCol>
                <a:gridCol w="411480">
                  <a:extLst>
                    <a:ext uri="{9D8B030D-6E8A-4147-A177-3AD203B41FA5}">
                      <a16:colId xmlns:a16="http://schemas.microsoft.com/office/drawing/2014/main" val="1314063560"/>
                    </a:ext>
                  </a:extLst>
                </a:gridCol>
                <a:gridCol w="411480">
                  <a:extLst>
                    <a:ext uri="{9D8B030D-6E8A-4147-A177-3AD203B41FA5}">
                      <a16:colId xmlns:a16="http://schemas.microsoft.com/office/drawing/2014/main" val="3334090616"/>
                    </a:ext>
                  </a:extLst>
                </a:gridCol>
                <a:gridCol w="411480">
                  <a:extLst>
                    <a:ext uri="{9D8B030D-6E8A-4147-A177-3AD203B41FA5}">
                      <a16:colId xmlns:a16="http://schemas.microsoft.com/office/drawing/2014/main" val="3807410339"/>
                    </a:ext>
                  </a:extLst>
                </a:gridCol>
                <a:gridCol w="411480">
                  <a:extLst>
                    <a:ext uri="{9D8B030D-6E8A-4147-A177-3AD203B41FA5}">
                      <a16:colId xmlns:a16="http://schemas.microsoft.com/office/drawing/2014/main" val="3189525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1707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- 2022-10-11 12:15:47</a:t>
                      </a:r>
                      <a:r>
                        <a:rPr kumimoji="0" lang="en-US" sz="1000" b="0" i="0" u="none" strike="noStrike" kern="1200" cap="none" spc="0" normalizeH="0" baseline="0" noProof="0">
                          <a:ln>
                            <a:noFill/>
                          </a:ln>
                          <a:solidFill>
                            <a:prstClr val="black"/>
                          </a:solidFill>
                          <a:effectLst/>
                          <a:uLnTx/>
                          <a:uFillTx/>
                          <a:latin typeface="+mn-lt"/>
                          <a:ea typeface="+mn-ea"/>
                          <a:cs typeface="+mn-cs"/>
                        </a:rPr>
                        <a:t>
 Come and visit us at our stand or join us for our presentation on the benefits and progress to date of the new UK Centre for Seabed Mapping initiative. #UKCSM 
Register below: twitter.com/mapthegaps/sta…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1.6827 %</a:t>
                      </a:r>
                    </a:p>
                  </a:txBody>
                  <a:tcPr/>
                </a:tc>
                <a:extLst>
                  <a:ext uri="{0D108BD9-81ED-4DB2-BD59-A6C34878D82A}">
                    <a16:rowId xmlns:a16="http://schemas.microsoft.com/office/drawing/2014/main" val="752323249"/>
                  </a:ext>
                </a:extLst>
              </a:tr>
            </a:tbl>
          </a:graphicData>
        </a:graphic>
      </p:graphicFrame>
      <p:sp>
        <p:nvSpPr>
          <p:cNvPr id="4" name="Text Placeholder 3">
            <a:extLst>
              <a:ext uri="{FF2B5EF4-FFF2-40B4-BE49-F238E27FC236}">
                <a16:creationId xmlns:a16="http://schemas.microsoft.com/office/drawing/2014/main" id="{5EC3F3C1-FDC9-4A97-B5DF-4726AA20FD5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09771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7C11-59F7-43DF-8C17-208DA257A665}"/>
              </a:ext>
            </a:extLst>
          </p:cNvPr>
          <p:cNvSpPr>
            <a:spLocks noGrp="1"/>
          </p:cNvSpPr>
          <p:nvPr>
            <p:ph type="title"/>
          </p:nvPr>
        </p:nvSpPr>
        <p:spPr/>
        <p:txBody>
          <a:bodyPr/>
          <a:lstStyle/>
          <a:p>
            <a:r>
              <a:rPr lang="en-US"/>
              <a:t>Twitter Least Engagement | UKHO Profile - 10 of 10</a:t>
            </a:r>
          </a:p>
        </p:txBody>
      </p:sp>
      <p:graphicFrame>
        <p:nvGraphicFramePr>
          <p:cNvPr id="5" name="Table Placeholder 4">
            <a:extLst>
              <a:ext uri="{FF2B5EF4-FFF2-40B4-BE49-F238E27FC236}">
                <a16:creationId xmlns:a16="http://schemas.microsoft.com/office/drawing/2014/main" id="{74153BA6-40BF-4DB5-BC85-D2345F352DAC}"/>
              </a:ext>
            </a:extLst>
          </p:cNvPr>
          <p:cNvGraphicFramePr>
            <a:graphicFrameLocks noGrp="1"/>
          </p:cNvGraphicFramePr>
          <p:nvPr>
            <p:ph type="tbl" sz="quarter" idx="13"/>
            <p:extLst>
              <p:ext uri="{D42A27DB-BD31-4B8C-83A1-F6EECF244321}">
                <p14:modId xmlns:p14="http://schemas.microsoft.com/office/powerpoint/2010/main" val="238583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35569201"/>
                    </a:ext>
                  </a:extLst>
                </a:gridCol>
                <a:gridCol w="1316736">
                  <a:extLst>
                    <a:ext uri="{9D8B030D-6E8A-4147-A177-3AD203B41FA5}">
                      <a16:colId xmlns:a16="http://schemas.microsoft.com/office/drawing/2014/main" val="3732521816"/>
                    </a:ext>
                  </a:extLst>
                </a:gridCol>
                <a:gridCol w="411480">
                  <a:extLst>
                    <a:ext uri="{9D8B030D-6E8A-4147-A177-3AD203B41FA5}">
                      <a16:colId xmlns:a16="http://schemas.microsoft.com/office/drawing/2014/main" val="1404038483"/>
                    </a:ext>
                  </a:extLst>
                </a:gridCol>
                <a:gridCol w="411480">
                  <a:extLst>
                    <a:ext uri="{9D8B030D-6E8A-4147-A177-3AD203B41FA5}">
                      <a16:colId xmlns:a16="http://schemas.microsoft.com/office/drawing/2014/main" val="529595160"/>
                    </a:ext>
                  </a:extLst>
                </a:gridCol>
                <a:gridCol w="411480">
                  <a:extLst>
                    <a:ext uri="{9D8B030D-6E8A-4147-A177-3AD203B41FA5}">
                      <a16:colId xmlns:a16="http://schemas.microsoft.com/office/drawing/2014/main" val="1468790456"/>
                    </a:ext>
                  </a:extLst>
                </a:gridCol>
                <a:gridCol w="411480">
                  <a:extLst>
                    <a:ext uri="{9D8B030D-6E8A-4147-A177-3AD203B41FA5}">
                      <a16:colId xmlns:a16="http://schemas.microsoft.com/office/drawing/2014/main" val="2538639117"/>
                    </a:ext>
                  </a:extLst>
                </a:gridCol>
                <a:gridCol w="411480">
                  <a:extLst>
                    <a:ext uri="{9D8B030D-6E8A-4147-A177-3AD203B41FA5}">
                      <a16:colId xmlns:a16="http://schemas.microsoft.com/office/drawing/2014/main" val="474966948"/>
                    </a:ext>
                  </a:extLst>
                </a:gridCol>
                <a:gridCol w="411480">
                  <a:extLst>
                    <a:ext uri="{9D8B030D-6E8A-4147-A177-3AD203B41FA5}">
                      <a16:colId xmlns:a16="http://schemas.microsoft.com/office/drawing/2014/main" val="991176843"/>
                    </a:ext>
                  </a:extLst>
                </a:gridCol>
                <a:gridCol w="576072">
                  <a:extLst>
                    <a:ext uri="{9D8B030D-6E8A-4147-A177-3AD203B41FA5}">
                      <a16:colId xmlns:a16="http://schemas.microsoft.com/office/drawing/2014/main" val="779657571"/>
                    </a:ext>
                  </a:extLst>
                </a:gridCol>
                <a:gridCol w="411480">
                  <a:extLst>
                    <a:ext uri="{9D8B030D-6E8A-4147-A177-3AD203B41FA5}">
                      <a16:colId xmlns:a16="http://schemas.microsoft.com/office/drawing/2014/main" val="1908022887"/>
                    </a:ext>
                  </a:extLst>
                </a:gridCol>
                <a:gridCol w="411480">
                  <a:extLst>
                    <a:ext uri="{9D8B030D-6E8A-4147-A177-3AD203B41FA5}">
                      <a16:colId xmlns:a16="http://schemas.microsoft.com/office/drawing/2014/main" val="3199401308"/>
                    </a:ext>
                  </a:extLst>
                </a:gridCol>
                <a:gridCol w="411480">
                  <a:extLst>
                    <a:ext uri="{9D8B030D-6E8A-4147-A177-3AD203B41FA5}">
                      <a16:colId xmlns:a16="http://schemas.microsoft.com/office/drawing/2014/main" val="394012470"/>
                    </a:ext>
                  </a:extLst>
                </a:gridCol>
                <a:gridCol w="411480">
                  <a:extLst>
                    <a:ext uri="{9D8B030D-6E8A-4147-A177-3AD203B41FA5}">
                      <a16:colId xmlns:a16="http://schemas.microsoft.com/office/drawing/2014/main" val="492433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652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@UKHO - 2022-08-16 09:57:01</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UK government in enhancing the UK’s maritime security knowledge through the recently established UK Centre for Seabed Mapping #UKCSM, which seeks to improve quantity, quality and access of #SeabedMapping data. admiralty.co.uk/uk-centre-for-…
gov.uk/government/new… pic.twitter.com/24kQQwcFhF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HR, Government,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1.7118 %</a:t>
                      </a:r>
                    </a:p>
                  </a:txBody>
                  <a:tcPr/>
                </a:tc>
                <a:extLst>
                  <a:ext uri="{0D108BD9-81ED-4DB2-BD59-A6C34878D82A}">
                    <a16:rowId xmlns:a16="http://schemas.microsoft.com/office/drawing/2014/main" val="3726508536"/>
                  </a:ext>
                </a:extLst>
              </a:tr>
            </a:tbl>
          </a:graphicData>
        </a:graphic>
      </p:graphicFrame>
      <p:sp>
        <p:nvSpPr>
          <p:cNvPr id="4" name="Text Placeholder 3">
            <a:extLst>
              <a:ext uri="{FF2B5EF4-FFF2-40B4-BE49-F238E27FC236}">
                <a16:creationId xmlns:a16="http://schemas.microsoft.com/office/drawing/2014/main" id="{F7A66FA3-B166-407D-B9D8-848DC8EAA88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49913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225D-2F11-46B5-90D5-75725EEF1D09}"/>
              </a:ext>
            </a:extLst>
          </p:cNvPr>
          <p:cNvSpPr>
            <a:spLocks noGrp="1"/>
          </p:cNvSpPr>
          <p:nvPr>
            <p:ph type="title"/>
          </p:nvPr>
        </p:nvSpPr>
        <p:spPr/>
        <p:txBody>
          <a:bodyPr/>
          <a:lstStyle/>
          <a:p>
            <a:r>
              <a:rPr lang="en-US"/>
              <a:t>LinkedIn Best Engagement | UKHO Profile - 1 of 8</a:t>
            </a:r>
          </a:p>
        </p:txBody>
      </p:sp>
      <p:graphicFrame>
        <p:nvGraphicFramePr>
          <p:cNvPr id="5" name="Table Placeholder 4">
            <a:extLst>
              <a:ext uri="{FF2B5EF4-FFF2-40B4-BE49-F238E27FC236}">
                <a16:creationId xmlns:a16="http://schemas.microsoft.com/office/drawing/2014/main" id="{5008D754-E4C5-4235-AFDC-1F30BDF9001C}"/>
              </a:ext>
            </a:extLst>
          </p:cNvPr>
          <p:cNvGraphicFramePr>
            <a:graphicFrameLocks noGrp="1"/>
          </p:cNvGraphicFramePr>
          <p:nvPr>
            <p:ph type="tbl" sz="quarter" idx="13"/>
            <p:extLst>
              <p:ext uri="{D42A27DB-BD31-4B8C-83A1-F6EECF244321}">
                <p14:modId xmlns:p14="http://schemas.microsoft.com/office/powerpoint/2010/main" val="201264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28846461"/>
                    </a:ext>
                  </a:extLst>
                </a:gridCol>
                <a:gridCol w="1645920">
                  <a:extLst>
                    <a:ext uri="{9D8B030D-6E8A-4147-A177-3AD203B41FA5}">
                      <a16:colId xmlns:a16="http://schemas.microsoft.com/office/drawing/2014/main" val="2764660313"/>
                    </a:ext>
                  </a:extLst>
                </a:gridCol>
                <a:gridCol w="576072">
                  <a:extLst>
                    <a:ext uri="{9D8B030D-6E8A-4147-A177-3AD203B41FA5}">
                      <a16:colId xmlns:a16="http://schemas.microsoft.com/office/drawing/2014/main" val="2704706338"/>
                    </a:ext>
                  </a:extLst>
                </a:gridCol>
                <a:gridCol w="576072">
                  <a:extLst>
                    <a:ext uri="{9D8B030D-6E8A-4147-A177-3AD203B41FA5}">
                      <a16:colId xmlns:a16="http://schemas.microsoft.com/office/drawing/2014/main" val="4080587135"/>
                    </a:ext>
                  </a:extLst>
                </a:gridCol>
                <a:gridCol w="576072">
                  <a:extLst>
                    <a:ext uri="{9D8B030D-6E8A-4147-A177-3AD203B41FA5}">
                      <a16:colId xmlns:a16="http://schemas.microsoft.com/office/drawing/2014/main" val="289692779"/>
                    </a:ext>
                  </a:extLst>
                </a:gridCol>
                <a:gridCol w="576072">
                  <a:extLst>
                    <a:ext uri="{9D8B030D-6E8A-4147-A177-3AD203B41FA5}">
                      <a16:colId xmlns:a16="http://schemas.microsoft.com/office/drawing/2014/main" val="1880387646"/>
                    </a:ext>
                  </a:extLst>
                </a:gridCol>
                <a:gridCol w="576072">
                  <a:extLst>
                    <a:ext uri="{9D8B030D-6E8A-4147-A177-3AD203B41FA5}">
                      <a16:colId xmlns:a16="http://schemas.microsoft.com/office/drawing/2014/main" val="3947590056"/>
                    </a:ext>
                  </a:extLst>
                </a:gridCol>
                <a:gridCol w="576072">
                  <a:extLst>
                    <a:ext uri="{9D8B030D-6E8A-4147-A177-3AD203B41FA5}">
                      <a16:colId xmlns:a16="http://schemas.microsoft.com/office/drawing/2014/main" val="2204352937"/>
                    </a:ext>
                  </a:extLst>
                </a:gridCol>
                <a:gridCol w="576072">
                  <a:extLst>
                    <a:ext uri="{9D8B030D-6E8A-4147-A177-3AD203B41FA5}">
                      <a16:colId xmlns:a16="http://schemas.microsoft.com/office/drawing/2014/main" val="2392068590"/>
                    </a:ext>
                  </a:extLst>
                </a:gridCol>
                <a:gridCol w="576072">
                  <a:extLst>
                    <a:ext uri="{9D8B030D-6E8A-4147-A177-3AD203B41FA5}">
                      <a16:colId xmlns:a16="http://schemas.microsoft.com/office/drawing/2014/main" val="3913210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7052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- 2022-07-05 17:52:59</a:t>
                      </a:r>
                      <a:r>
                        <a:rPr kumimoji="0" lang="en-US" sz="1000" b="0" i="0" u="none" strike="noStrike" kern="1200" cap="none" spc="0" normalizeH="0" baseline="0" noProof="0">
                          <a:ln>
                            <a:noFill/>
                          </a:ln>
                          <a:solidFill>
                            <a:prstClr val="black"/>
                          </a:solidFill>
                          <a:effectLst/>
                          <a:uLnTx/>
                          <a:uFillTx/>
                          <a:latin typeface="+mn-lt"/>
                          <a:ea typeface="+mn-ea"/>
                          <a:cs typeface="+mn-cs"/>
                        </a:rPr>
                        <a:t>
 An excellent start to the week at Port of London Authority preparing for the S-102 Bathymetric Surface data trials.
UKHO's Thomas Mellor and Paul Marks have completed their safety training ahead of boarding the MV Laureline at 03:30am tomorrow morning.
Thank you to all parties involved in this exciting and important project.
 Port of London Authority, CLdN #SEAiq #S100 #S102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30.919561933535 %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9796392"/>
                  </a:ext>
                </a:extLst>
              </a:tr>
            </a:tbl>
          </a:graphicData>
        </a:graphic>
      </p:graphicFrame>
      <p:sp>
        <p:nvSpPr>
          <p:cNvPr id="4" name="Text Placeholder 3">
            <a:extLst>
              <a:ext uri="{FF2B5EF4-FFF2-40B4-BE49-F238E27FC236}">
                <a16:creationId xmlns:a16="http://schemas.microsoft.com/office/drawing/2014/main" id="{8A4B2D16-3E19-41E2-9104-2E25861AA52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155582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6D971-D210-4B36-BAD8-3E518DC20AD3}"/>
              </a:ext>
            </a:extLst>
          </p:cNvPr>
          <p:cNvSpPr>
            <a:spLocks noGrp="1"/>
          </p:cNvSpPr>
          <p:nvPr>
            <p:ph type="title"/>
          </p:nvPr>
        </p:nvSpPr>
        <p:spPr/>
        <p:txBody>
          <a:bodyPr/>
          <a:lstStyle/>
          <a:p>
            <a:r>
              <a:rPr lang="en-US"/>
              <a:t>LinkedIn Best Engagement | UKHO Profile - 2 of 8</a:t>
            </a:r>
          </a:p>
        </p:txBody>
      </p:sp>
      <p:graphicFrame>
        <p:nvGraphicFramePr>
          <p:cNvPr id="5" name="Table Placeholder 4">
            <a:extLst>
              <a:ext uri="{FF2B5EF4-FFF2-40B4-BE49-F238E27FC236}">
                <a16:creationId xmlns:a16="http://schemas.microsoft.com/office/drawing/2014/main" id="{944DDF2F-EED6-4D54-B45A-07B5B888738D}"/>
              </a:ext>
            </a:extLst>
          </p:cNvPr>
          <p:cNvGraphicFramePr>
            <a:graphicFrameLocks noGrp="1"/>
          </p:cNvGraphicFramePr>
          <p:nvPr>
            <p:ph type="tbl" sz="quarter" idx="13"/>
            <p:extLst>
              <p:ext uri="{D42A27DB-BD31-4B8C-83A1-F6EECF244321}">
                <p14:modId xmlns:p14="http://schemas.microsoft.com/office/powerpoint/2010/main" val="4784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7979232"/>
                    </a:ext>
                  </a:extLst>
                </a:gridCol>
                <a:gridCol w="1645920">
                  <a:extLst>
                    <a:ext uri="{9D8B030D-6E8A-4147-A177-3AD203B41FA5}">
                      <a16:colId xmlns:a16="http://schemas.microsoft.com/office/drawing/2014/main" val="1863933318"/>
                    </a:ext>
                  </a:extLst>
                </a:gridCol>
                <a:gridCol w="576072">
                  <a:extLst>
                    <a:ext uri="{9D8B030D-6E8A-4147-A177-3AD203B41FA5}">
                      <a16:colId xmlns:a16="http://schemas.microsoft.com/office/drawing/2014/main" val="186074464"/>
                    </a:ext>
                  </a:extLst>
                </a:gridCol>
                <a:gridCol w="576072">
                  <a:extLst>
                    <a:ext uri="{9D8B030D-6E8A-4147-A177-3AD203B41FA5}">
                      <a16:colId xmlns:a16="http://schemas.microsoft.com/office/drawing/2014/main" val="425561653"/>
                    </a:ext>
                  </a:extLst>
                </a:gridCol>
                <a:gridCol w="576072">
                  <a:extLst>
                    <a:ext uri="{9D8B030D-6E8A-4147-A177-3AD203B41FA5}">
                      <a16:colId xmlns:a16="http://schemas.microsoft.com/office/drawing/2014/main" val="3025854007"/>
                    </a:ext>
                  </a:extLst>
                </a:gridCol>
                <a:gridCol w="576072">
                  <a:extLst>
                    <a:ext uri="{9D8B030D-6E8A-4147-A177-3AD203B41FA5}">
                      <a16:colId xmlns:a16="http://schemas.microsoft.com/office/drawing/2014/main" val="3033632843"/>
                    </a:ext>
                  </a:extLst>
                </a:gridCol>
                <a:gridCol w="576072">
                  <a:extLst>
                    <a:ext uri="{9D8B030D-6E8A-4147-A177-3AD203B41FA5}">
                      <a16:colId xmlns:a16="http://schemas.microsoft.com/office/drawing/2014/main" val="3822136701"/>
                    </a:ext>
                  </a:extLst>
                </a:gridCol>
                <a:gridCol w="576072">
                  <a:extLst>
                    <a:ext uri="{9D8B030D-6E8A-4147-A177-3AD203B41FA5}">
                      <a16:colId xmlns:a16="http://schemas.microsoft.com/office/drawing/2014/main" val="4129925085"/>
                    </a:ext>
                  </a:extLst>
                </a:gridCol>
                <a:gridCol w="576072">
                  <a:extLst>
                    <a:ext uri="{9D8B030D-6E8A-4147-A177-3AD203B41FA5}">
                      <a16:colId xmlns:a16="http://schemas.microsoft.com/office/drawing/2014/main" val="1610514383"/>
                    </a:ext>
                  </a:extLst>
                </a:gridCol>
                <a:gridCol w="576072">
                  <a:extLst>
                    <a:ext uri="{9D8B030D-6E8A-4147-A177-3AD203B41FA5}">
                      <a16:colId xmlns:a16="http://schemas.microsoft.com/office/drawing/2014/main" val="168141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2332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- 2022-10-27 11:01:10</a:t>
                      </a:r>
                      <a:r>
                        <a:rPr kumimoji="0" lang="en-US" sz="1000" b="0" i="0" u="none" strike="noStrike" kern="1200" cap="none" spc="0" normalizeH="0" baseline="0" noProof="0">
                          <a:ln>
                            <a:noFill/>
                          </a:ln>
                          <a:solidFill>
                            <a:prstClr val="black"/>
                          </a:solidFill>
                          <a:effectLst/>
                          <a:uLnTx/>
                          <a:uFillTx/>
                          <a:latin typeface="+mn-lt"/>
                          <a:ea typeface="+mn-ea"/>
                          <a:cs typeface="+mn-cs"/>
                        </a:rPr>
                        <a:t>
 In September, we were delighted to welcome and be joined by many peers and colleagues at our first in-person ADMIRALTY Distributor conference since the COVID-19 pandemic, and host our first Technical Partner Conference. 
It was great to see so many of our ADMIRALTY partners face to face to discuss the opportunities and challenges facing the maritime industry. Some of the topics we discussed included developments of the S-100 framework, the next generation of navigation solutions and how we can work together to navigate the maritime future. Many thanks to all those who attended for making it such a great event.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29.378729378729 %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8634356"/>
                  </a:ext>
                </a:extLst>
              </a:tr>
            </a:tbl>
          </a:graphicData>
        </a:graphic>
      </p:graphicFrame>
      <p:sp>
        <p:nvSpPr>
          <p:cNvPr id="4" name="Text Placeholder 3">
            <a:extLst>
              <a:ext uri="{FF2B5EF4-FFF2-40B4-BE49-F238E27FC236}">
                <a16:creationId xmlns:a16="http://schemas.microsoft.com/office/drawing/2014/main" id="{627465D8-958B-41BB-B4A1-1BF915B1C8A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31945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6188A-6FA3-4E86-A80D-31759B641621}"/>
              </a:ext>
            </a:extLst>
          </p:cNvPr>
          <p:cNvSpPr>
            <a:spLocks noGrp="1"/>
          </p:cNvSpPr>
          <p:nvPr>
            <p:ph type="title"/>
          </p:nvPr>
        </p:nvSpPr>
        <p:spPr/>
        <p:txBody>
          <a:bodyPr/>
          <a:lstStyle/>
          <a:p>
            <a:r>
              <a:rPr lang="en-US"/>
              <a:t>LinkedIn Best Engagement | UKHO Profile - 3 of 8</a:t>
            </a:r>
          </a:p>
        </p:txBody>
      </p:sp>
      <p:graphicFrame>
        <p:nvGraphicFramePr>
          <p:cNvPr id="5" name="Table Placeholder 4">
            <a:extLst>
              <a:ext uri="{FF2B5EF4-FFF2-40B4-BE49-F238E27FC236}">
                <a16:creationId xmlns:a16="http://schemas.microsoft.com/office/drawing/2014/main" id="{ADDD4D08-9AB0-4F8A-90B7-7A9A7AF10182}"/>
              </a:ext>
            </a:extLst>
          </p:cNvPr>
          <p:cNvGraphicFramePr>
            <a:graphicFrameLocks noGrp="1"/>
          </p:cNvGraphicFramePr>
          <p:nvPr>
            <p:ph type="tbl" sz="quarter" idx="13"/>
            <p:extLst>
              <p:ext uri="{D42A27DB-BD31-4B8C-83A1-F6EECF244321}">
                <p14:modId xmlns:p14="http://schemas.microsoft.com/office/powerpoint/2010/main" val="268203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2273779"/>
                    </a:ext>
                  </a:extLst>
                </a:gridCol>
                <a:gridCol w="1645920">
                  <a:extLst>
                    <a:ext uri="{9D8B030D-6E8A-4147-A177-3AD203B41FA5}">
                      <a16:colId xmlns:a16="http://schemas.microsoft.com/office/drawing/2014/main" val="1050318239"/>
                    </a:ext>
                  </a:extLst>
                </a:gridCol>
                <a:gridCol w="576072">
                  <a:extLst>
                    <a:ext uri="{9D8B030D-6E8A-4147-A177-3AD203B41FA5}">
                      <a16:colId xmlns:a16="http://schemas.microsoft.com/office/drawing/2014/main" val="3104613504"/>
                    </a:ext>
                  </a:extLst>
                </a:gridCol>
                <a:gridCol w="576072">
                  <a:extLst>
                    <a:ext uri="{9D8B030D-6E8A-4147-A177-3AD203B41FA5}">
                      <a16:colId xmlns:a16="http://schemas.microsoft.com/office/drawing/2014/main" val="3857978156"/>
                    </a:ext>
                  </a:extLst>
                </a:gridCol>
                <a:gridCol w="576072">
                  <a:extLst>
                    <a:ext uri="{9D8B030D-6E8A-4147-A177-3AD203B41FA5}">
                      <a16:colId xmlns:a16="http://schemas.microsoft.com/office/drawing/2014/main" val="325433720"/>
                    </a:ext>
                  </a:extLst>
                </a:gridCol>
                <a:gridCol w="576072">
                  <a:extLst>
                    <a:ext uri="{9D8B030D-6E8A-4147-A177-3AD203B41FA5}">
                      <a16:colId xmlns:a16="http://schemas.microsoft.com/office/drawing/2014/main" val="1416327827"/>
                    </a:ext>
                  </a:extLst>
                </a:gridCol>
                <a:gridCol w="576072">
                  <a:extLst>
                    <a:ext uri="{9D8B030D-6E8A-4147-A177-3AD203B41FA5}">
                      <a16:colId xmlns:a16="http://schemas.microsoft.com/office/drawing/2014/main" val="2487336856"/>
                    </a:ext>
                  </a:extLst>
                </a:gridCol>
                <a:gridCol w="576072">
                  <a:extLst>
                    <a:ext uri="{9D8B030D-6E8A-4147-A177-3AD203B41FA5}">
                      <a16:colId xmlns:a16="http://schemas.microsoft.com/office/drawing/2014/main" val="2670972219"/>
                    </a:ext>
                  </a:extLst>
                </a:gridCol>
                <a:gridCol w="576072">
                  <a:extLst>
                    <a:ext uri="{9D8B030D-6E8A-4147-A177-3AD203B41FA5}">
                      <a16:colId xmlns:a16="http://schemas.microsoft.com/office/drawing/2014/main" val="1622695225"/>
                    </a:ext>
                  </a:extLst>
                </a:gridCol>
                <a:gridCol w="576072">
                  <a:extLst>
                    <a:ext uri="{9D8B030D-6E8A-4147-A177-3AD203B41FA5}">
                      <a16:colId xmlns:a16="http://schemas.microsoft.com/office/drawing/2014/main" val="199741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7603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- 2022-06-21 13:06:25</a:t>
                      </a:r>
                      <a:r>
                        <a:rPr kumimoji="0" lang="en-US" sz="1000" b="0" i="0" u="none" strike="noStrike" kern="1200" cap="none" spc="0" normalizeH="0" baseline="0" noProof="0">
                          <a:ln>
                            <a:noFill/>
                          </a:ln>
                          <a:solidFill>
                            <a:prstClr val="black"/>
                          </a:solidFill>
                          <a:effectLst/>
                          <a:uLnTx/>
                          <a:uFillTx/>
                          <a:latin typeface="+mn-lt"/>
                          <a:ea typeface="+mn-ea"/>
                          <a:cs typeface="+mn-cs"/>
                        </a:rPr>
                        <a:t>
 Today on #WorldHydrographyDay we’ve come together to celebrate and collaborate with an internal exhibition at our HQ.
We continue to collaborate across the global hydrographic community to raise standards of hydrography, support #SeabedMapping and discover more about our oceans.
International Hydrographic Organization (IHO)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19.542857142857 %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7126731"/>
                  </a:ext>
                </a:extLst>
              </a:tr>
            </a:tbl>
          </a:graphicData>
        </a:graphic>
      </p:graphicFrame>
      <p:sp>
        <p:nvSpPr>
          <p:cNvPr id="4" name="Text Placeholder 3">
            <a:extLst>
              <a:ext uri="{FF2B5EF4-FFF2-40B4-BE49-F238E27FC236}">
                <a16:creationId xmlns:a16="http://schemas.microsoft.com/office/drawing/2014/main" id="{4239D492-FD04-403B-9753-34895EF44D0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52145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2CB9-84DA-4E02-AB52-F27FCE49299B}"/>
              </a:ext>
            </a:extLst>
          </p:cNvPr>
          <p:cNvSpPr>
            <a:spLocks noGrp="1"/>
          </p:cNvSpPr>
          <p:nvPr>
            <p:ph type="title"/>
          </p:nvPr>
        </p:nvSpPr>
        <p:spPr/>
        <p:txBody>
          <a:bodyPr/>
          <a:lstStyle/>
          <a:p>
            <a:r>
              <a:rPr lang="en-US"/>
              <a:t>LinkedIn Best Engagement | UKHO Profile - 4 of 8</a:t>
            </a:r>
          </a:p>
        </p:txBody>
      </p:sp>
      <p:graphicFrame>
        <p:nvGraphicFramePr>
          <p:cNvPr id="5" name="Table Placeholder 4">
            <a:extLst>
              <a:ext uri="{FF2B5EF4-FFF2-40B4-BE49-F238E27FC236}">
                <a16:creationId xmlns:a16="http://schemas.microsoft.com/office/drawing/2014/main" id="{D37AD1F2-A1E1-48F9-BA67-1C050632E95B}"/>
              </a:ext>
            </a:extLst>
          </p:cNvPr>
          <p:cNvGraphicFramePr>
            <a:graphicFrameLocks noGrp="1"/>
          </p:cNvGraphicFramePr>
          <p:nvPr>
            <p:ph type="tbl" sz="quarter" idx="13"/>
            <p:extLst>
              <p:ext uri="{D42A27DB-BD31-4B8C-83A1-F6EECF244321}">
                <p14:modId xmlns:p14="http://schemas.microsoft.com/office/powerpoint/2010/main" val="418423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6448036"/>
                    </a:ext>
                  </a:extLst>
                </a:gridCol>
                <a:gridCol w="1645920">
                  <a:extLst>
                    <a:ext uri="{9D8B030D-6E8A-4147-A177-3AD203B41FA5}">
                      <a16:colId xmlns:a16="http://schemas.microsoft.com/office/drawing/2014/main" val="521037971"/>
                    </a:ext>
                  </a:extLst>
                </a:gridCol>
                <a:gridCol w="576072">
                  <a:extLst>
                    <a:ext uri="{9D8B030D-6E8A-4147-A177-3AD203B41FA5}">
                      <a16:colId xmlns:a16="http://schemas.microsoft.com/office/drawing/2014/main" val="1953634935"/>
                    </a:ext>
                  </a:extLst>
                </a:gridCol>
                <a:gridCol w="576072">
                  <a:extLst>
                    <a:ext uri="{9D8B030D-6E8A-4147-A177-3AD203B41FA5}">
                      <a16:colId xmlns:a16="http://schemas.microsoft.com/office/drawing/2014/main" val="2506487601"/>
                    </a:ext>
                  </a:extLst>
                </a:gridCol>
                <a:gridCol w="576072">
                  <a:extLst>
                    <a:ext uri="{9D8B030D-6E8A-4147-A177-3AD203B41FA5}">
                      <a16:colId xmlns:a16="http://schemas.microsoft.com/office/drawing/2014/main" val="1970409775"/>
                    </a:ext>
                  </a:extLst>
                </a:gridCol>
                <a:gridCol w="576072">
                  <a:extLst>
                    <a:ext uri="{9D8B030D-6E8A-4147-A177-3AD203B41FA5}">
                      <a16:colId xmlns:a16="http://schemas.microsoft.com/office/drawing/2014/main" val="2094580284"/>
                    </a:ext>
                  </a:extLst>
                </a:gridCol>
                <a:gridCol w="576072">
                  <a:extLst>
                    <a:ext uri="{9D8B030D-6E8A-4147-A177-3AD203B41FA5}">
                      <a16:colId xmlns:a16="http://schemas.microsoft.com/office/drawing/2014/main" val="596836753"/>
                    </a:ext>
                  </a:extLst>
                </a:gridCol>
                <a:gridCol w="576072">
                  <a:extLst>
                    <a:ext uri="{9D8B030D-6E8A-4147-A177-3AD203B41FA5}">
                      <a16:colId xmlns:a16="http://schemas.microsoft.com/office/drawing/2014/main" val="244002377"/>
                    </a:ext>
                  </a:extLst>
                </a:gridCol>
                <a:gridCol w="576072">
                  <a:extLst>
                    <a:ext uri="{9D8B030D-6E8A-4147-A177-3AD203B41FA5}">
                      <a16:colId xmlns:a16="http://schemas.microsoft.com/office/drawing/2014/main" val="2843437141"/>
                    </a:ext>
                  </a:extLst>
                </a:gridCol>
                <a:gridCol w="576072">
                  <a:extLst>
                    <a:ext uri="{9D8B030D-6E8A-4147-A177-3AD203B41FA5}">
                      <a16:colId xmlns:a16="http://schemas.microsoft.com/office/drawing/2014/main" val="72591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4515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- 2022-06-14 14:20:39</a:t>
                      </a:r>
                      <a:r>
                        <a:rPr kumimoji="0" lang="en-US" sz="1000" b="0" i="0" u="none" strike="noStrike" kern="1200" cap="none" spc="0" normalizeH="0" baseline="0" noProof="0">
                          <a:ln>
                            <a:noFill/>
                          </a:ln>
                          <a:solidFill>
                            <a:prstClr val="black"/>
                          </a:solidFill>
                          <a:effectLst/>
                          <a:uLnTx/>
                          <a:uFillTx/>
                          <a:latin typeface="+mn-lt"/>
                          <a:ea typeface="+mn-ea"/>
                          <a:cs typeface="+mn-cs"/>
                        </a:rPr>
                        <a:t>
 To mark the 40th anniversary of the Falklands conflict, staff at the UKHO have the unique opportunity to view records from both before, during and after the conflict. This internal display helps tell the story of the islands, the UKHO’s involvement, as well as the role of the survey ships at sea. 
The exhibition commemorates the liberation of the Falklands for Great Britain (on the 14 June 1982) whilst acknowledging the human cost on both sides.
Find out more about what is held in our archive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14.899925871016 %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7358890"/>
                  </a:ext>
                </a:extLst>
              </a:tr>
            </a:tbl>
          </a:graphicData>
        </a:graphic>
      </p:graphicFrame>
      <p:sp>
        <p:nvSpPr>
          <p:cNvPr id="4" name="Text Placeholder 3">
            <a:extLst>
              <a:ext uri="{FF2B5EF4-FFF2-40B4-BE49-F238E27FC236}">
                <a16:creationId xmlns:a16="http://schemas.microsoft.com/office/drawing/2014/main" id="{F096606E-C67E-4431-A0BF-EBDC5D39A3D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10909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D5F1-9884-428E-A55B-DB0D9A9AFE2A}"/>
              </a:ext>
            </a:extLst>
          </p:cNvPr>
          <p:cNvSpPr>
            <a:spLocks noGrp="1"/>
          </p:cNvSpPr>
          <p:nvPr>
            <p:ph type="title"/>
          </p:nvPr>
        </p:nvSpPr>
        <p:spPr/>
        <p:txBody>
          <a:bodyPr/>
          <a:lstStyle/>
          <a:p>
            <a:r>
              <a:rPr lang="en-US"/>
              <a:t>LinkedIn Best Engagement | UKHO Profile - 5 of 8</a:t>
            </a:r>
          </a:p>
        </p:txBody>
      </p:sp>
      <p:graphicFrame>
        <p:nvGraphicFramePr>
          <p:cNvPr id="5" name="Table Placeholder 4">
            <a:extLst>
              <a:ext uri="{FF2B5EF4-FFF2-40B4-BE49-F238E27FC236}">
                <a16:creationId xmlns:a16="http://schemas.microsoft.com/office/drawing/2014/main" id="{A50F447A-DAC6-4AAA-92F1-2593E1C8A346}"/>
              </a:ext>
            </a:extLst>
          </p:cNvPr>
          <p:cNvGraphicFramePr>
            <a:graphicFrameLocks noGrp="1"/>
          </p:cNvGraphicFramePr>
          <p:nvPr>
            <p:ph type="tbl" sz="quarter" idx="13"/>
            <p:extLst>
              <p:ext uri="{D42A27DB-BD31-4B8C-83A1-F6EECF244321}">
                <p14:modId xmlns:p14="http://schemas.microsoft.com/office/powerpoint/2010/main" val="3300330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41110156"/>
                    </a:ext>
                  </a:extLst>
                </a:gridCol>
                <a:gridCol w="1645920">
                  <a:extLst>
                    <a:ext uri="{9D8B030D-6E8A-4147-A177-3AD203B41FA5}">
                      <a16:colId xmlns:a16="http://schemas.microsoft.com/office/drawing/2014/main" val="2760058732"/>
                    </a:ext>
                  </a:extLst>
                </a:gridCol>
                <a:gridCol w="576072">
                  <a:extLst>
                    <a:ext uri="{9D8B030D-6E8A-4147-A177-3AD203B41FA5}">
                      <a16:colId xmlns:a16="http://schemas.microsoft.com/office/drawing/2014/main" val="2455448346"/>
                    </a:ext>
                  </a:extLst>
                </a:gridCol>
                <a:gridCol w="576072">
                  <a:extLst>
                    <a:ext uri="{9D8B030D-6E8A-4147-A177-3AD203B41FA5}">
                      <a16:colId xmlns:a16="http://schemas.microsoft.com/office/drawing/2014/main" val="244503706"/>
                    </a:ext>
                  </a:extLst>
                </a:gridCol>
                <a:gridCol w="576072">
                  <a:extLst>
                    <a:ext uri="{9D8B030D-6E8A-4147-A177-3AD203B41FA5}">
                      <a16:colId xmlns:a16="http://schemas.microsoft.com/office/drawing/2014/main" val="4128106329"/>
                    </a:ext>
                  </a:extLst>
                </a:gridCol>
                <a:gridCol w="576072">
                  <a:extLst>
                    <a:ext uri="{9D8B030D-6E8A-4147-A177-3AD203B41FA5}">
                      <a16:colId xmlns:a16="http://schemas.microsoft.com/office/drawing/2014/main" val="1889976516"/>
                    </a:ext>
                  </a:extLst>
                </a:gridCol>
                <a:gridCol w="576072">
                  <a:extLst>
                    <a:ext uri="{9D8B030D-6E8A-4147-A177-3AD203B41FA5}">
                      <a16:colId xmlns:a16="http://schemas.microsoft.com/office/drawing/2014/main" val="1776679173"/>
                    </a:ext>
                  </a:extLst>
                </a:gridCol>
                <a:gridCol w="576072">
                  <a:extLst>
                    <a:ext uri="{9D8B030D-6E8A-4147-A177-3AD203B41FA5}">
                      <a16:colId xmlns:a16="http://schemas.microsoft.com/office/drawing/2014/main" val="3687207313"/>
                    </a:ext>
                  </a:extLst>
                </a:gridCol>
                <a:gridCol w="576072">
                  <a:extLst>
                    <a:ext uri="{9D8B030D-6E8A-4147-A177-3AD203B41FA5}">
                      <a16:colId xmlns:a16="http://schemas.microsoft.com/office/drawing/2014/main" val="2023130544"/>
                    </a:ext>
                  </a:extLst>
                </a:gridCol>
                <a:gridCol w="576072">
                  <a:extLst>
                    <a:ext uri="{9D8B030D-6E8A-4147-A177-3AD203B41FA5}">
                      <a16:colId xmlns:a16="http://schemas.microsoft.com/office/drawing/2014/main" val="697237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8393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- 2022-06-09 09:48:08</a:t>
                      </a:r>
                      <a:r>
                        <a:rPr kumimoji="0" lang="en-US" sz="1000" b="0" i="0" u="none" strike="noStrike" kern="1200" cap="none" spc="0" normalizeH="0" baseline="0" noProof="0">
                          <a:ln>
                            <a:noFill/>
                          </a:ln>
                          <a:solidFill>
                            <a:prstClr val="black"/>
                          </a:solidFill>
                          <a:effectLst/>
                          <a:uLnTx/>
                          <a:uFillTx/>
                          <a:latin typeface="+mn-lt"/>
                          <a:ea typeface="+mn-ea"/>
                          <a:cs typeface="+mn-cs"/>
                        </a:rPr>
                        <a:t>
 To celebrate #InternationalArchivesDay we take a look back and share a collection of images from our archives. The UKHO archive contains hundreds of thousands of hydrographic and navigational documents, some dating from the 17th century.
 The images below include a chart produced in 1919, a copper printing press in operation in 1952 and The Issues Branch taken in 1916.
Find out more: https://lnkd.in/ea3eZQBk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13.860667634253 %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5530335"/>
                  </a:ext>
                </a:extLst>
              </a:tr>
            </a:tbl>
          </a:graphicData>
        </a:graphic>
      </p:graphicFrame>
      <p:sp>
        <p:nvSpPr>
          <p:cNvPr id="4" name="Text Placeholder 3">
            <a:extLst>
              <a:ext uri="{FF2B5EF4-FFF2-40B4-BE49-F238E27FC236}">
                <a16:creationId xmlns:a16="http://schemas.microsoft.com/office/drawing/2014/main" id="{D83C0BE6-293A-4601-B139-9AC92ABD6D7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97865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E5F41-F9AC-4BBC-92AF-421B05976DEB}"/>
              </a:ext>
            </a:extLst>
          </p:cNvPr>
          <p:cNvSpPr>
            <a:spLocks noGrp="1"/>
          </p:cNvSpPr>
          <p:nvPr>
            <p:ph type="title"/>
          </p:nvPr>
        </p:nvSpPr>
        <p:spPr/>
        <p:txBody>
          <a:bodyPr/>
          <a:lstStyle/>
          <a:p>
            <a:r>
              <a:rPr lang="en-US"/>
              <a:t>LinkedIn Best Engagement | UKHO Profile - 6 of 8</a:t>
            </a:r>
          </a:p>
        </p:txBody>
      </p:sp>
      <p:graphicFrame>
        <p:nvGraphicFramePr>
          <p:cNvPr id="5" name="Table Placeholder 4">
            <a:extLst>
              <a:ext uri="{FF2B5EF4-FFF2-40B4-BE49-F238E27FC236}">
                <a16:creationId xmlns:a16="http://schemas.microsoft.com/office/drawing/2014/main" id="{89C2B68B-A996-43BA-B9E4-CB862F24E022}"/>
              </a:ext>
            </a:extLst>
          </p:cNvPr>
          <p:cNvGraphicFramePr>
            <a:graphicFrameLocks noGrp="1"/>
          </p:cNvGraphicFramePr>
          <p:nvPr>
            <p:ph type="tbl" sz="quarter" idx="13"/>
            <p:extLst>
              <p:ext uri="{D42A27DB-BD31-4B8C-83A1-F6EECF244321}">
                <p14:modId xmlns:p14="http://schemas.microsoft.com/office/powerpoint/2010/main" val="2531965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77194178"/>
                    </a:ext>
                  </a:extLst>
                </a:gridCol>
                <a:gridCol w="1645920">
                  <a:extLst>
                    <a:ext uri="{9D8B030D-6E8A-4147-A177-3AD203B41FA5}">
                      <a16:colId xmlns:a16="http://schemas.microsoft.com/office/drawing/2014/main" val="899907389"/>
                    </a:ext>
                  </a:extLst>
                </a:gridCol>
                <a:gridCol w="576072">
                  <a:extLst>
                    <a:ext uri="{9D8B030D-6E8A-4147-A177-3AD203B41FA5}">
                      <a16:colId xmlns:a16="http://schemas.microsoft.com/office/drawing/2014/main" val="3588368320"/>
                    </a:ext>
                  </a:extLst>
                </a:gridCol>
                <a:gridCol w="576072">
                  <a:extLst>
                    <a:ext uri="{9D8B030D-6E8A-4147-A177-3AD203B41FA5}">
                      <a16:colId xmlns:a16="http://schemas.microsoft.com/office/drawing/2014/main" val="843569773"/>
                    </a:ext>
                  </a:extLst>
                </a:gridCol>
                <a:gridCol w="576072">
                  <a:extLst>
                    <a:ext uri="{9D8B030D-6E8A-4147-A177-3AD203B41FA5}">
                      <a16:colId xmlns:a16="http://schemas.microsoft.com/office/drawing/2014/main" val="4020030663"/>
                    </a:ext>
                  </a:extLst>
                </a:gridCol>
                <a:gridCol w="576072">
                  <a:extLst>
                    <a:ext uri="{9D8B030D-6E8A-4147-A177-3AD203B41FA5}">
                      <a16:colId xmlns:a16="http://schemas.microsoft.com/office/drawing/2014/main" val="2566817502"/>
                    </a:ext>
                  </a:extLst>
                </a:gridCol>
                <a:gridCol w="576072">
                  <a:extLst>
                    <a:ext uri="{9D8B030D-6E8A-4147-A177-3AD203B41FA5}">
                      <a16:colId xmlns:a16="http://schemas.microsoft.com/office/drawing/2014/main" val="1069723421"/>
                    </a:ext>
                  </a:extLst>
                </a:gridCol>
                <a:gridCol w="576072">
                  <a:extLst>
                    <a:ext uri="{9D8B030D-6E8A-4147-A177-3AD203B41FA5}">
                      <a16:colId xmlns:a16="http://schemas.microsoft.com/office/drawing/2014/main" val="709398441"/>
                    </a:ext>
                  </a:extLst>
                </a:gridCol>
                <a:gridCol w="576072">
                  <a:extLst>
                    <a:ext uri="{9D8B030D-6E8A-4147-A177-3AD203B41FA5}">
                      <a16:colId xmlns:a16="http://schemas.microsoft.com/office/drawing/2014/main" val="2237125548"/>
                    </a:ext>
                  </a:extLst>
                </a:gridCol>
                <a:gridCol w="576072">
                  <a:extLst>
                    <a:ext uri="{9D8B030D-6E8A-4147-A177-3AD203B41FA5}">
                      <a16:colId xmlns:a16="http://schemas.microsoft.com/office/drawing/2014/main" val="337827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3037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- 2022-03-08 13:33:21</a:t>
                      </a:r>
                      <a:r>
                        <a:rPr kumimoji="0" lang="en-US" sz="1000" b="0" i="0" u="none" strike="noStrike" kern="1200" cap="none" spc="0" normalizeH="0" baseline="0" noProof="0">
                          <a:ln>
                            <a:noFill/>
                          </a:ln>
                          <a:solidFill>
                            <a:prstClr val="black"/>
                          </a:solidFill>
                          <a:effectLst/>
                          <a:uLnTx/>
                          <a:uFillTx/>
                          <a:latin typeface="+mn-lt"/>
                          <a:ea typeface="+mn-ea"/>
                          <a:cs typeface="+mn-cs"/>
                        </a:rPr>
                        <a:t>
 On #IWD2022 we celebrate the achievements of women, raise awareness against bias and support a fairer, more inclusive world.
#BreakTheBias  #IWD2022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13.196973942281 %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826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- 2022-04-16 12:00:13</a:t>
                      </a:r>
                      <a:r>
                        <a:rPr kumimoji="0" lang="en-US" sz="1000" b="0" i="0" u="none" strike="noStrike" kern="1200" cap="none" spc="0" normalizeH="0" baseline="0" noProof="0">
                          <a:ln>
                            <a:noFill/>
                          </a:ln>
                          <a:solidFill>
                            <a:prstClr val="black"/>
                          </a:solidFill>
                          <a:effectLst/>
                          <a:uLnTx/>
                          <a:uFillTx/>
                          <a:latin typeface="+mn-lt"/>
                          <a:ea typeface="+mn-ea"/>
                          <a:cs typeface="+mn-cs"/>
                        </a:rPr>
                        <a:t>
 #OnThisDay in 1968, the UKHO officially moved to #Taunton into the Dalrymple building - named after founding hydrographer Alexander Dalrymple.
Chart production had already relocated to Taunton in 1941 during WWII.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12.684677078936 %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8405891"/>
                  </a:ext>
                </a:extLst>
              </a:tr>
            </a:tbl>
          </a:graphicData>
        </a:graphic>
      </p:graphicFrame>
      <p:sp>
        <p:nvSpPr>
          <p:cNvPr id="4" name="Text Placeholder 3">
            <a:extLst>
              <a:ext uri="{FF2B5EF4-FFF2-40B4-BE49-F238E27FC236}">
                <a16:creationId xmlns:a16="http://schemas.microsoft.com/office/drawing/2014/main" id="{AB10D007-24BD-4F8B-A0A6-A5E6FA4D57E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64649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3CF94-4F96-4CF9-8CC2-15B4DB6786D4}"/>
              </a:ext>
            </a:extLst>
          </p:cNvPr>
          <p:cNvSpPr>
            <a:spLocks noGrp="1"/>
          </p:cNvSpPr>
          <p:nvPr>
            <p:ph type="title"/>
          </p:nvPr>
        </p:nvSpPr>
        <p:spPr/>
        <p:txBody>
          <a:bodyPr/>
          <a:lstStyle/>
          <a:p>
            <a:r>
              <a:rPr lang="en-US"/>
              <a:t>LinkedIn Best Engagement | UKHO Profile - 7 of 8</a:t>
            </a:r>
          </a:p>
        </p:txBody>
      </p:sp>
      <p:graphicFrame>
        <p:nvGraphicFramePr>
          <p:cNvPr id="5" name="Table Placeholder 4">
            <a:extLst>
              <a:ext uri="{FF2B5EF4-FFF2-40B4-BE49-F238E27FC236}">
                <a16:creationId xmlns:a16="http://schemas.microsoft.com/office/drawing/2014/main" id="{73B32CFB-B191-4436-9EED-F613C8D11EB7}"/>
              </a:ext>
            </a:extLst>
          </p:cNvPr>
          <p:cNvGraphicFramePr>
            <a:graphicFrameLocks noGrp="1"/>
          </p:cNvGraphicFramePr>
          <p:nvPr>
            <p:ph type="tbl" sz="quarter" idx="13"/>
            <p:extLst>
              <p:ext uri="{D42A27DB-BD31-4B8C-83A1-F6EECF244321}">
                <p14:modId xmlns:p14="http://schemas.microsoft.com/office/powerpoint/2010/main" val="2957568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8306169"/>
                    </a:ext>
                  </a:extLst>
                </a:gridCol>
                <a:gridCol w="1645920">
                  <a:extLst>
                    <a:ext uri="{9D8B030D-6E8A-4147-A177-3AD203B41FA5}">
                      <a16:colId xmlns:a16="http://schemas.microsoft.com/office/drawing/2014/main" val="3577414557"/>
                    </a:ext>
                  </a:extLst>
                </a:gridCol>
                <a:gridCol w="576072">
                  <a:extLst>
                    <a:ext uri="{9D8B030D-6E8A-4147-A177-3AD203B41FA5}">
                      <a16:colId xmlns:a16="http://schemas.microsoft.com/office/drawing/2014/main" val="3867240696"/>
                    </a:ext>
                  </a:extLst>
                </a:gridCol>
                <a:gridCol w="576072">
                  <a:extLst>
                    <a:ext uri="{9D8B030D-6E8A-4147-A177-3AD203B41FA5}">
                      <a16:colId xmlns:a16="http://schemas.microsoft.com/office/drawing/2014/main" val="4137551712"/>
                    </a:ext>
                  </a:extLst>
                </a:gridCol>
                <a:gridCol w="576072">
                  <a:extLst>
                    <a:ext uri="{9D8B030D-6E8A-4147-A177-3AD203B41FA5}">
                      <a16:colId xmlns:a16="http://schemas.microsoft.com/office/drawing/2014/main" val="2339776031"/>
                    </a:ext>
                  </a:extLst>
                </a:gridCol>
                <a:gridCol w="576072">
                  <a:extLst>
                    <a:ext uri="{9D8B030D-6E8A-4147-A177-3AD203B41FA5}">
                      <a16:colId xmlns:a16="http://schemas.microsoft.com/office/drawing/2014/main" val="2863017791"/>
                    </a:ext>
                  </a:extLst>
                </a:gridCol>
                <a:gridCol w="576072">
                  <a:extLst>
                    <a:ext uri="{9D8B030D-6E8A-4147-A177-3AD203B41FA5}">
                      <a16:colId xmlns:a16="http://schemas.microsoft.com/office/drawing/2014/main" val="2805592880"/>
                    </a:ext>
                  </a:extLst>
                </a:gridCol>
                <a:gridCol w="576072">
                  <a:extLst>
                    <a:ext uri="{9D8B030D-6E8A-4147-A177-3AD203B41FA5}">
                      <a16:colId xmlns:a16="http://schemas.microsoft.com/office/drawing/2014/main" val="3049848854"/>
                    </a:ext>
                  </a:extLst>
                </a:gridCol>
                <a:gridCol w="576072">
                  <a:extLst>
                    <a:ext uri="{9D8B030D-6E8A-4147-A177-3AD203B41FA5}">
                      <a16:colId xmlns:a16="http://schemas.microsoft.com/office/drawing/2014/main" val="1649067514"/>
                    </a:ext>
                  </a:extLst>
                </a:gridCol>
                <a:gridCol w="576072">
                  <a:extLst>
                    <a:ext uri="{9D8B030D-6E8A-4147-A177-3AD203B41FA5}">
                      <a16:colId xmlns:a16="http://schemas.microsoft.com/office/drawing/2014/main" val="37599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4727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- 2022-07-31 12:00:16</a:t>
                      </a:r>
                      <a:r>
                        <a:rPr kumimoji="0" lang="en-US" sz="1000" b="0" i="0" u="none" strike="noStrike" kern="1200" cap="none" spc="0" normalizeH="0" baseline="0" noProof="0">
                          <a:ln>
                            <a:noFill/>
                          </a:ln>
                          <a:solidFill>
                            <a:prstClr val="black"/>
                          </a:solidFill>
                          <a:effectLst/>
                          <a:uLnTx/>
                          <a:uFillTx/>
                          <a:latin typeface="+mn-lt"/>
                          <a:ea typeface="+mn-ea"/>
                          <a:cs typeface="+mn-cs"/>
                        </a:rPr>
                        <a:t>
 #OnThisDay in 1939, these air charts of the British Isles and the Bay of Biscay were published by the UKHO. This type of chart was created for aircraft use in an Air Chart Carrier like the one shown.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11.784818782767 %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69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- 2022-11-16 13:28:19</a:t>
                      </a:r>
                      <a:r>
                        <a:rPr kumimoji="0" lang="en-US" sz="1000" b="0" i="0" u="none" strike="noStrike" kern="1200" cap="none" spc="0" normalizeH="0" baseline="0" noProof="0">
                          <a:ln>
                            <a:noFill/>
                          </a:ln>
                          <a:solidFill>
                            <a:prstClr val="black"/>
                          </a:solidFill>
                          <a:effectLst/>
                          <a:uLnTx/>
                          <a:uFillTx/>
                          <a:latin typeface="+mn-lt"/>
                          <a:ea typeface="+mn-ea"/>
                          <a:cs typeface="+mn-cs"/>
                        </a:rPr>
                        <a:t>
 Today marks #GISday. Geographic Information Systems (GIS) are fundamental to our work at the UKHO. 
We use #GIS to gather, analyse and visualise a wide range of hydrographic and marine geospatial data, to help build an understanding of the marine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Awareness, 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11.047282368537 %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540954"/>
                  </a:ext>
                </a:extLst>
              </a:tr>
            </a:tbl>
          </a:graphicData>
        </a:graphic>
      </p:graphicFrame>
      <p:sp>
        <p:nvSpPr>
          <p:cNvPr id="4" name="Text Placeholder 3">
            <a:extLst>
              <a:ext uri="{FF2B5EF4-FFF2-40B4-BE49-F238E27FC236}">
                <a16:creationId xmlns:a16="http://schemas.microsoft.com/office/drawing/2014/main" id="{B5724A4E-6A90-46AE-B70D-B98588AA3A6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49762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D335-AFE1-4F19-B93E-6EDFC21ED26C}"/>
              </a:ext>
            </a:extLst>
          </p:cNvPr>
          <p:cNvSpPr>
            <a:spLocks noGrp="1"/>
          </p:cNvSpPr>
          <p:nvPr>
            <p:ph type="title"/>
          </p:nvPr>
        </p:nvSpPr>
        <p:spPr/>
        <p:txBody>
          <a:bodyPr/>
          <a:lstStyle/>
          <a:p>
            <a:r>
              <a:rPr lang="en-US"/>
              <a:t>LinkedIn Best Engagement | UKHO Profile - 8 of 8</a:t>
            </a:r>
          </a:p>
        </p:txBody>
      </p:sp>
      <p:graphicFrame>
        <p:nvGraphicFramePr>
          <p:cNvPr id="5" name="Table Placeholder 4">
            <a:extLst>
              <a:ext uri="{FF2B5EF4-FFF2-40B4-BE49-F238E27FC236}">
                <a16:creationId xmlns:a16="http://schemas.microsoft.com/office/drawing/2014/main" id="{50151635-25A4-4315-91AD-B3D68F5E82BC}"/>
              </a:ext>
            </a:extLst>
          </p:cNvPr>
          <p:cNvGraphicFramePr>
            <a:graphicFrameLocks noGrp="1"/>
          </p:cNvGraphicFramePr>
          <p:nvPr>
            <p:ph type="tbl" sz="quarter" idx="13"/>
            <p:extLst>
              <p:ext uri="{D42A27DB-BD31-4B8C-83A1-F6EECF244321}">
                <p14:modId xmlns:p14="http://schemas.microsoft.com/office/powerpoint/2010/main" val="83182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58234973"/>
                    </a:ext>
                  </a:extLst>
                </a:gridCol>
                <a:gridCol w="1645920">
                  <a:extLst>
                    <a:ext uri="{9D8B030D-6E8A-4147-A177-3AD203B41FA5}">
                      <a16:colId xmlns:a16="http://schemas.microsoft.com/office/drawing/2014/main" val="2396134526"/>
                    </a:ext>
                  </a:extLst>
                </a:gridCol>
                <a:gridCol w="576072">
                  <a:extLst>
                    <a:ext uri="{9D8B030D-6E8A-4147-A177-3AD203B41FA5}">
                      <a16:colId xmlns:a16="http://schemas.microsoft.com/office/drawing/2014/main" val="76931746"/>
                    </a:ext>
                  </a:extLst>
                </a:gridCol>
                <a:gridCol w="576072">
                  <a:extLst>
                    <a:ext uri="{9D8B030D-6E8A-4147-A177-3AD203B41FA5}">
                      <a16:colId xmlns:a16="http://schemas.microsoft.com/office/drawing/2014/main" val="1220464315"/>
                    </a:ext>
                  </a:extLst>
                </a:gridCol>
                <a:gridCol w="576072">
                  <a:extLst>
                    <a:ext uri="{9D8B030D-6E8A-4147-A177-3AD203B41FA5}">
                      <a16:colId xmlns:a16="http://schemas.microsoft.com/office/drawing/2014/main" val="446696925"/>
                    </a:ext>
                  </a:extLst>
                </a:gridCol>
                <a:gridCol w="576072">
                  <a:extLst>
                    <a:ext uri="{9D8B030D-6E8A-4147-A177-3AD203B41FA5}">
                      <a16:colId xmlns:a16="http://schemas.microsoft.com/office/drawing/2014/main" val="3328515288"/>
                    </a:ext>
                  </a:extLst>
                </a:gridCol>
                <a:gridCol w="576072">
                  <a:extLst>
                    <a:ext uri="{9D8B030D-6E8A-4147-A177-3AD203B41FA5}">
                      <a16:colId xmlns:a16="http://schemas.microsoft.com/office/drawing/2014/main" val="3248890796"/>
                    </a:ext>
                  </a:extLst>
                </a:gridCol>
                <a:gridCol w="576072">
                  <a:extLst>
                    <a:ext uri="{9D8B030D-6E8A-4147-A177-3AD203B41FA5}">
                      <a16:colId xmlns:a16="http://schemas.microsoft.com/office/drawing/2014/main" val="4002387264"/>
                    </a:ext>
                  </a:extLst>
                </a:gridCol>
                <a:gridCol w="576072">
                  <a:extLst>
                    <a:ext uri="{9D8B030D-6E8A-4147-A177-3AD203B41FA5}">
                      <a16:colId xmlns:a16="http://schemas.microsoft.com/office/drawing/2014/main" val="3521494819"/>
                    </a:ext>
                  </a:extLst>
                </a:gridCol>
                <a:gridCol w="576072">
                  <a:extLst>
                    <a:ext uri="{9D8B030D-6E8A-4147-A177-3AD203B41FA5}">
                      <a16:colId xmlns:a16="http://schemas.microsoft.com/office/drawing/2014/main" val="101371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5130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- 2022-03-18 13:24:51</a:t>
                      </a:r>
                      <a:r>
                        <a:rPr kumimoji="0" lang="en-US" sz="1000" b="0" i="0" u="none" strike="noStrike" kern="1200" cap="none" spc="0" normalizeH="0" baseline="0" noProof="0">
                          <a:ln>
                            <a:noFill/>
                          </a:ln>
                          <a:solidFill>
                            <a:prstClr val="black"/>
                          </a:solidFill>
                          <a:effectLst/>
                          <a:uLnTx/>
                          <a:uFillTx/>
                          <a:latin typeface="+mn-lt"/>
                          <a:ea typeface="+mn-ea"/>
                          <a:cs typeface="+mn-cs"/>
                        </a:rPr>
                        <a:t>
 Today, UKHO’s Chief Executive, Peter Sparkes signed a MoU with The Nippon Foundation-GEBCO Seabed 2030 Project. “As a world-leading centre for hydrography, we share the Seabed 2030 vision and believe that the full mapping of the world’s oceans is a key milestone in supporting safe, secure and thriving oceans.”
This will see us working together to support UN Ocean Decade 'Decade of Ocean Science for #SustainableDevelopment'. The UKHO will provide bathymetric data and expertise to support the complete mapping of the world’s oceans by 2030. 
Find out more: https://lnkd.in/dDMdiZ4Q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10.808580858086 %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1834377"/>
                  </a:ext>
                </a:extLst>
              </a:tr>
            </a:tbl>
          </a:graphicData>
        </a:graphic>
      </p:graphicFrame>
      <p:sp>
        <p:nvSpPr>
          <p:cNvPr id="4" name="Text Placeholder 3">
            <a:extLst>
              <a:ext uri="{FF2B5EF4-FFF2-40B4-BE49-F238E27FC236}">
                <a16:creationId xmlns:a16="http://schemas.microsoft.com/office/drawing/2014/main" id="{EC7A734C-E214-4851-BBA6-29BCE854E87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11994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98F28-80DF-4D19-8330-0F3CB3100A89}"/>
              </a:ext>
            </a:extLst>
          </p:cNvPr>
          <p:cNvSpPr>
            <a:spLocks noGrp="1"/>
          </p:cNvSpPr>
          <p:nvPr>
            <p:ph type="title"/>
          </p:nvPr>
        </p:nvSpPr>
        <p:spPr/>
        <p:txBody>
          <a:bodyPr/>
          <a:lstStyle/>
          <a:p>
            <a:r>
              <a:rPr lang="en-US"/>
              <a:t>LinkedIn Least Engagement | UKHO Profile - 1 of 5</a:t>
            </a:r>
          </a:p>
        </p:txBody>
      </p:sp>
      <p:graphicFrame>
        <p:nvGraphicFramePr>
          <p:cNvPr id="5" name="Table Placeholder 4">
            <a:extLst>
              <a:ext uri="{FF2B5EF4-FFF2-40B4-BE49-F238E27FC236}">
                <a16:creationId xmlns:a16="http://schemas.microsoft.com/office/drawing/2014/main" id="{1D403A04-CA40-4BAD-8995-FE89669D480C}"/>
              </a:ext>
            </a:extLst>
          </p:cNvPr>
          <p:cNvGraphicFramePr>
            <a:graphicFrameLocks noGrp="1"/>
          </p:cNvGraphicFramePr>
          <p:nvPr>
            <p:ph type="tbl" sz="quarter" idx="13"/>
            <p:extLst>
              <p:ext uri="{D42A27DB-BD31-4B8C-83A1-F6EECF244321}">
                <p14:modId xmlns:p14="http://schemas.microsoft.com/office/powerpoint/2010/main" val="271989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93141081"/>
                    </a:ext>
                  </a:extLst>
                </a:gridCol>
                <a:gridCol w="1645920">
                  <a:extLst>
                    <a:ext uri="{9D8B030D-6E8A-4147-A177-3AD203B41FA5}">
                      <a16:colId xmlns:a16="http://schemas.microsoft.com/office/drawing/2014/main" val="397522022"/>
                    </a:ext>
                  </a:extLst>
                </a:gridCol>
                <a:gridCol w="576072">
                  <a:extLst>
                    <a:ext uri="{9D8B030D-6E8A-4147-A177-3AD203B41FA5}">
                      <a16:colId xmlns:a16="http://schemas.microsoft.com/office/drawing/2014/main" val="2178965293"/>
                    </a:ext>
                  </a:extLst>
                </a:gridCol>
                <a:gridCol w="576072">
                  <a:extLst>
                    <a:ext uri="{9D8B030D-6E8A-4147-A177-3AD203B41FA5}">
                      <a16:colId xmlns:a16="http://schemas.microsoft.com/office/drawing/2014/main" val="3437071872"/>
                    </a:ext>
                  </a:extLst>
                </a:gridCol>
                <a:gridCol w="576072">
                  <a:extLst>
                    <a:ext uri="{9D8B030D-6E8A-4147-A177-3AD203B41FA5}">
                      <a16:colId xmlns:a16="http://schemas.microsoft.com/office/drawing/2014/main" val="3283812737"/>
                    </a:ext>
                  </a:extLst>
                </a:gridCol>
                <a:gridCol w="576072">
                  <a:extLst>
                    <a:ext uri="{9D8B030D-6E8A-4147-A177-3AD203B41FA5}">
                      <a16:colId xmlns:a16="http://schemas.microsoft.com/office/drawing/2014/main" val="2591133877"/>
                    </a:ext>
                  </a:extLst>
                </a:gridCol>
                <a:gridCol w="576072">
                  <a:extLst>
                    <a:ext uri="{9D8B030D-6E8A-4147-A177-3AD203B41FA5}">
                      <a16:colId xmlns:a16="http://schemas.microsoft.com/office/drawing/2014/main" val="3497575741"/>
                    </a:ext>
                  </a:extLst>
                </a:gridCol>
                <a:gridCol w="576072">
                  <a:extLst>
                    <a:ext uri="{9D8B030D-6E8A-4147-A177-3AD203B41FA5}">
                      <a16:colId xmlns:a16="http://schemas.microsoft.com/office/drawing/2014/main" val="641151200"/>
                    </a:ext>
                  </a:extLst>
                </a:gridCol>
                <a:gridCol w="576072">
                  <a:extLst>
                    <a:ext uri="{9D8B030D-6E8A-4147-A177-3AD203B41FA5}">
                      <a16:colId xmlns:a16="http://schemas.microsoft.com/office/drawing/2014/main" val="4279991805"/>
                    </a:ext>
                  </a:extLst>
                </a:gridCol>
                <a:gridCol w="576072">
                  <a:extLst>
                    <a:ext uri="{9D8B030D-6E8A-4147-A177-3AD203B41FA5}">
                      <a16:colId xmlns:a16="http://schemas.microsoft.com/office/drawing/2014/main" val="385214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9286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- 2022-06-22 10:38:14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0.49937578027466 %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921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- 2022-06-01 12:16:52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0.73260073260073 %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342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- 2022-10-19 09:23:48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1.2752391073326 %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5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- 2022-03-23 15:32:18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1.4823261117446 %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777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- 2022-08-10 08:11:43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1.4989293361884 %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8116055"/>
                  </a:ext>
                </a:extLst>
              </a:tr>
            </a:tbl>
          </a:graphicData>
        </a:graphic>
      </p:graphicFrame>
      <p:sp>
        <p:nvSpPr>
          <p:cNvPr id="4" name="Text Placeholder 3">
            <a:extLst>
              <a:ext uri="{FF2B5EF4-FFF2-40B4-BE49-F238E27FC236}">
                <a16:creationId xmlns:a16="http://schemas.microsoft.com/office/drawing/2014/main" id="{475ED035-256D-4BB0-B98B-DFF6527046F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674965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A282C-05A2-478C-9CD8-4B1B424A0601}"/>
              </a:ext>
            </a:extLst>
          </p:cNvPr>
          <p:cNvSpPr>
            <a:spLocks noGrp="1"/>
          </p:cNvSpPr>
          <p:nvPr>
            <p:ph type="title"/>
          </p:nvPr>
        </p:nvSpPr>
        <p:spPr/>
        <p:txBody>
          <a:bodyPr/>
          <a:lstStyle/>
          <a:p>
            <a:r>
              <a:rPr lang="en-US"/>
              <a:t>LinkedIn Least Engagement | UKHO Profile - 2 of 5</a:t>
            </a:r>
          </a:p>
        </p:txBody>
      </p:sp>
      <p:graphicFrame>
        <p:nvGraphicFramePr>
          <p:cNvPr id="5" name="Table Placeholder 4">
            <a:extLst>
              <a:ext uri="{FF2B5EF4-FFF2-40B4-BE49-F238E27FC236}">
                <a16:creationId xmlns:a16="http://schemas.microsoft.com/office/drawing/2014/main" id="{9A85CD82-27E8-4DAD-ABE2-152D6BAED376}"/>
              </a:ext>
            </a:extLst>
          </p:cNvPr>
          <p:cNvGraphicFramePr>
            <a:graphicFrameLocks noGrp="1"/>
          </p:cNvGraphicFramePr>
          <p:nvPr>
            <p:ph type="tbl" sz="quarter" idx="13"/>
            <p:extLst>
              <p:ext uri="{D42A27DB-BD31-4B8C-83A1-F6EECF244321}">
                <p14:modId xmlns:p14="http://schemas.microsoft.com/office/powerpoint/2010/main" val="1003248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77829990"/>
                    </a:ext>
                  </a:extLst>
                </a:gridCol>
                <a:gridCol w="1645920">
                  <a:extLst>
                    <a:ext uri="{9D8B030D-6E8A-4147-A177-3AD203B41FA5}">
                      <a16:colId xmlns:a16="http://schemas.microsoft.com/office/drawing/2014/main" val="3535883670"/>
                    </a:ext>
                  </a:extLst>
                </a:gridCol>
                <a:gridCol w="576072">
                  <a:extLst>
                    <a:ext uri="{9D8B030D-6E8A-4147-A177-3AD203B41FA5}">
                      <a16:colId xmlns:a16="http://schemas.microsoft.com/office/drawing/2014/main" val="2133981835"/>
                    </a:ext>
                  </a:extLst>
                </a:gridCol>
                <a:gridCol w="576072">
                  <a:extLst>
                    <a:ext uri="{9D8B030D-6E8A-4147-A177-3AD203B41FA5}">
                      <a16:colId xmlns:a16="http://schemas.microsoft.com/office/drawing/2014/main" val="4091487969"/>
                    </a:ext>
                  </a:extLst>
                </a:gridCol>
                <a:gridCol w="576072">
                  <a:extLst>
                    <a:ext uri="{9D8B030D-6E8A-4147-A177-3AD203B41FA5}">
                      <a16:colId xmlns:a16="http://schemas.microsoft.com/office/drawing/2014/main" val="4248328458"/>
                    </a:ext>
                  </a:extLst>
                </a:gridCol>
                <a:gridCol w="576072">
                  <a:extLst>
                    <a:ext uri="{9D8B030D-6E8A-4147-A177-3AD203B41FA5}">
                      <a16:colId xmlns:a16="http://schemas.microsoft.com/office/drawing/2014/main" val="1135214781"/>
                    </a:ext>
                  </a:extLst>
                </a:gridCol>
                <a:gridCol w="576072">
                  <a:extLst>
                    <a:ext uri="{9D8B030D-6E8A-4147-A177-3AD203B41FA5}">
                      <a16:colId xmlns:a16="http://schemas.microsoft.com/office/drawing/2014/main" val="3041271085"/>
                    </a:ext>
                  </a:extLst>
                </a:gridCol>
                <a:gridCol w="576072">
                  <a:extLst>
                    <a:ext uri="{9D8B030D-6E8A-4147-A177-3AD203B41FA5}">
                      <a16:colId xmlns:a16="http://schemas.microsoft.com/office/drawing/2014/main" val="924743473"/>
                    </a:ext>
                  </a:extLst>
                </a:gridCol>
                <a:gridCol w="576072">
                  <a:extLst>
                    <a:ext uri="{9D8B030D-6E8A-4147-A177-3AD203B41FA5}">
                      <a16:colId xmlns:a16="http://schemas.microsoft.com/office/drawing/2014/main" val="813395187"/>
                    </a:ext>
                  </a:extLst>
                </a:gridCol>
                <a:gridCol w="576072">
                  <a:extLst>
                    <a:ext uri="{9D8B030D-6E8A-4147-A177-3AD203B41FA5}">
                      <a16:colId xmlns:a16="http://schemas.microsoft.com/office/drawing/2014/main" val="108980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7710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- 2022-12-14 10:56:16</a:t>
                      </a:r>
                      <a:r>
                        <a:rPr kumimoji="0" lang="en-US" sz="1000" b="0" i="0" u="none" strike="noStrike" kern="1200" cap="none" spc="0" normalizeH="0" baseline="0" noProof="0">
                          <a:ln>
                            <a:noFill/>
                          </a:ln>
                          <a:solidFill>
                            <a:prstClr val="black"/>
                          </a:solidFill>
                          <a:effectLst/>
                          <a:uLnTx/>
                          <a:uFillTx/>
                          <a:latin typeface="+mn-lt"/>
                          <a:ea typeface="+mn-ea"/>
                          <a:cs typeface="+mn-cs"/>
                        </a:rPr>
                        <a:t>
 Last week our Deputy Chief Data Officer James Carey spoke at The Open Geospatial Consortium (OGC)'s Innovation event on ‘Addressing Disaster Together’. 
We are proud to work alongside other national and international organisations to progress policy formulation and technology advancement that aid communities facing disaster and climate circumstances. 
#OGCiDays #MaritimeData
http://ow.ly/uQ2Q50M2s4O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1.6172506738544 %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427000"/>
                  </a:ext>
                </a:extLst>
              </a:tr>
            </a:tbl>
          </a:graphicData>
        </a:graphic>
      </p:graphicFrame>
      <p:sp>
        <p:nvSpPr>
          <p:cNvPr id="4" name="Text Placeholder 3">
            <a:extLst>
              <a:ext uri="{FF2B5EF4-FFF2-40B4-BE49-F238E27FC236}">
                <a16:creationId xmlns:a16="http://schemas.microsoft.com/office/drawing/2014/main" id="{1E54D693-C5B4-4C20-845F-07E71C30526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821853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DA5F6-12AE-464D-8042-4383566DA30D}"/>
              </a:ext>
            </a:extLst>
          </p:cNvPr>
          <p:cNvSpPr>
            <a:spLocks noGrp="1"/>
          </p:cNvSpPr>
          <p:nvPr>
            <p:ph type="title"/>
          </p:nvPr>
        </p:nvSpPr>
        <p:spPr/>
        <p:txBody>
          <a:bodyPr/>
          <a:lstStyle/>
          <a:p>
            <a:r>
              <a:rPr lang="en-US"/>
              <a:t>LinkedIn Least Engagement | UKHO Profile - 3 of 5</a:t>
            </a:r>
          </a:p>
        </p:txBody>
      </p:sp>
      <p:graphicFrame>
        <p:nvGraphicFramePr>
          <p:cNvPr id="5" name="Table Placeholder 4">
            <a:extLst>
              <a:ext uri="{FF2B5EF4-FFF2-40B4-BE49-F238E27FC236}">
                <a16:creationId xmlns:a16="http://schemas.microsoft.com/office/drawing/2014/main" id="{B756D331-57D2-4E0F-9B57-B179C3C34E38}"/>
              </a:ext>
            </a:extLst>
          </p:cNvPr>
          <p:cNvGraphicFramePr>
            <a:graphicFrameLocks noGrp="1"/>
          </p:cNvGraphicFramePr>
          <p:nvPr>
            <p:ph type="tbl" sz="quarter" idx="13"/>
            <p:extLst>
              <p:ext uri="{D42A27DB-BD31-4B8C-83A1-F6EECF244321}">
                <p14:modId xmlns:p14="http://schemas.microsoft.com/office/powerpoint/2010/main" val="299752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6374226"/>
                    </a:ext>
                  </a:extLst>
                </a:gridCol>
                <a:gridCol w="1645920">
                  <a:extLst>
                    <a:ext uri="{9D8B030D-6E8A-4147-A177-3AD203B41FA5}">
                      <a16:colId xmlns:a16="http://schemas.microsoft.com/office/drawing/2014/main" val="1089569280"/>
                    </a:ext>
                  </a:extLst>
                </a:gridCol>
                <a:gridCol w="576072">
                  <a:extLst>
                    <a:ext uri="{9D8B030D-6E8A-4147-A177-3AD203B41FA5}">
                      <a16:colId xmlns:a16="http://schemas.microsoft.com/office/drawing/2014/main" val="2389823092"/>
                    </a:ext>
                  </a:extLst>
                </a:gridCol>
                <a:gridCol w="576072">
                  <a:extLst>
                    <a:ext uri="{9D8B030D-6E8A-4147-A177-3AD203B41FA5}">
                      <a16:colId xmlns:a16="http://schemas.microsoft.com/office/drawing/2014/main" val="3658247750"/>
                    </a:ext>
                  </a:extLst>
                </a:gridCol>
                <a:gridCol w="576072">
                  <a:extLst>
                    <a:ext uri="{9D8B030D-6E8A-4147-A177-3AD203B41FA5}">
                      <a16:colId xmlns:a16="http://schemas.microsoft.com/office/drawing/2014/main" val="153997087"/>
                    </a:ext>
                  </a:extLst>
                </a:gridCol>
                <a:gridCol w="576072">
                  <a:extLst>
                    <a:ext uri="{9D8B030D-6E8A-4147-A177-3AD203B41FA5}">
                      <a16:colId xmlns:a16="http://schemas.microsoft.com/office/drawing/2014/main" val="3260688777"/>
                    </a:ext>
                  </a:extLst>
                </a:gridCol>
                <a:gridCol w="576072">
                  <a:extLst>
                    <a:ext uri="{9D8B030D-6E8A-4147-A177-3AD203B41FA5}">
                      <a16:colId xmlns:a16="http://schemas.microsoft.com/office/drawing/2014/main" val="1822060601"/>
                    </a:ext>
                  </a:extLst>
                </a:gridCol>
                <a:gridCol w="576072">
                  <a:extLst>
                    <a:ext uri="{9D8B030D-6E8A-4147-A177-3AD203B41FA5}">
                      <a16:colId xmlns:a16="http://schemas.microsoft.com/office/drawing/2014/main" val="246541010"/>
                    </a:ext>
                  </a:extLst>
                </a:gridCol>
                <a:gridCol w="576072">
                  <a:extLst>
                    <a:ext uri="{9D8B030D-6E8A-4147-A177-3AD203B41FA5}">
                      <a16:colId xmlns:a16="http://schemas.microsoft.com/office/drawing/2014/main" val="3678258777"/>
                    </a:ext>
                  </a:extLst>
                </a:gridCol>
                <a:gridCol w="576072">
                  <a:extLst>
                    <a:ext uri="{9D8B030D-6E8A-4147-A177-3AD203B41FA5}">
                      <a16:colId xmlns:a16="http://schemas.microsoft.com/office/drawing/2014/main" val="3301053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9655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- 2022-09-05 11:00:54</a:t>
                      </a:r>
                      <a:r>
                        <a:rPr kumimoji="0" lang="en-US" sz="1000" b="0" i="0" u="none" strike="noStrike" kern="1200" cap="none" spc="0" normalizeH="0" baseline="0" noProof="0">
                          <a:ln>
                            <a:noFill/>
                          </a:ln>
                          <a:solidFill>
                            <a:prstClr val="black"/>
                          </a:solidFill>
                          <a:effectLst/>
                          <a:uLnTx/>
                          <a:uFillTx/>
                          <a:latin typeface="+mn-lt"/>
                          <a:ea typeface="+mn-ea"/>
                          <a:cs typeface="+mn-cs"/>
                        </a:rPr>
                        <a:t>
 This week is SMM 2022 in Hamburg; hear from our experts on:
› The future of digital navigation
› How we can make autonomous shipping a reality
› How #MarineData can support the future of our oceans
Register here: http://ow.ly/fooB50KyRKz
#CelebrateSMM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1.8450184501845 %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910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- 2022-01-11 12:54:26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1.9163763066202 %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0504737"/>
                  </a:ext>
                </a:extLst>
              </a:tr>
            </a:tbl>
          </a:graphicData>
        </a:graphic>
      </p:graphicFrame>
      <p:sp>
        <p:nvSpPr>
          <p:cNvPr id="4" name="Text Placeholder 3">
            <a:extLst>
              <a:ext uri="{FF2B5EF4-FFF2-40B4-BE49-F238E27FC236}">
                <a16:creationId xmlns:a16="http://schemas.microsoft.com/office/drawing/2014/main" id="{87635712-A72D-47C8-BD66-7AEDFCA74E8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9404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A7C83-38D1-4DAC-9FBA-D044DE21A50C}"/>
              </a:ext>
            </a:extLst>
          </p:cNvPr>
          <p:cNvSpPr>
            <a:spLocks noGrp="1"/>
          </p:cNvSpPr>
          <p:nvPr>
            <p:ph type="title"/>
          </p:nvPr>
        </p:nvSpPr>
        <p:spPr/>
        <p:txBody>
          <a:bodyPr/>
          <a:lstStyle/>
          <a:p>
            <a:r>
              <a:rPr lang="en-US"/>
              <a:t>LinkedIn Least Engagement | UKHO Profile - 4 of 5</a:t>
            </a:r>
          </a:p>
        </p:txBody>
      </p:sp>
      <p:graphicFrame>
        <p:nvGraphicFramePr>
          <p:cNvPr id="5" name="Table Placeholder 4">
            <a:extLst>
              <a:ext uri="{FF2B5EF4-FFF2-40B4-BE49-F238E27FC236}">
                <a16:creationId xmlns:a16="http://schemas.microsoft.com/office/drawing/2014/main" id="{E225E23C-6367-402A-96E7-99373D6BBDCA}"/>
              </a:ext>
            </a:extLst>
          </p:cNvPr>
          <p:cNvGraphicFramePr>
            <a:graphicFrameLocks noGrp="1"/>
          </p:cNvGraphicFramePr>
          <p:nvPr>
            <p:ph type="tbl" sz="quarter" idx="13"/>
            <p:extLst>
              <p:ext uri="{D42A27DB-BD31-4B8C-83A1-F6EECF244321}">
                <p14:modId xmlns:p14="http://schemas.microsoft.com/office/powerpoint/2010/main" val="578593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0788876"/>
                    </a:ext>
                  </a:extLst>
                </a:gridCol>
                <a:gridCol w="1645920">
                  <a:extLst>
                    <a:ext uri="{9D8B030D-6E8A-4147-A177-3AD203B41FA5}">
                      <a16:colId xmlns:a16="http://schemas.microsoft.com/office/drawing/2014/main" val="421088391"/>
                    </a:ext>
                  </a:extLst>
                </a:gridCol>
                <a:gridCol w="576072">
                  <a:extLst>
                    <a:ext uri="{9D8B030D-6E8A-4147-A177-3AD203B41FA5}">
                      <a16:colId xmlns:a16="http://schemas.microsoft.com/office/drawing/2014/main" val="4167817092"/>
                    </a:ext>
                  </a:extLst>
                </a:gridCol>
                <a:gridCol w="576072">
                  <a:extLst>
                    <a:ext uri="{9D8B030D-6E8A-4147-A177-3AD203B41FA5}">
                      <a16:colId xmlns:a16="http://schemas.microsoft.com/office/drawing/2014/main" val="1907948619"/>
                    </a:ext>
                  </a:extLst>
                </a:gridCol>
                <a:gridCol w="576072">
                  <a:extLst>
                    <a:ext uri="{9D8B030D-6E8A-4147-A177-3AD203B41FA5}">
                      <a16:colId xmlns:a16="http://schemas.microsoft.com/office/drawing/2014/main" val="3797117701"/>
                    </a:ext>
                  </a:extLst>
                </a:gridCol>
                <a:gridCol w="576072">
                  <a:extLst>
                    <a:ext uri="{9D8B030D-6E8A-4147-A177-3AD203B41FA5}">
                      <a16:colId xmlns:a16="http://schemas.microsoft.com/office/drawing/2014/main" val="1465211851"/>
                    </a:ext>
                  </a:extLst>
                </a:gridCol>
                <a:gridCol w="576072">
                  <a:extLst>
                    <a:ext uri="{9D8B030D-6E8A-4147-A177-3AD203B41FA5}">
                      <a16:colId xmlns:a16="http://schemas.microsoft.com/office/drawing/2014/main" val="2167618466"/>
                    </a:ext>
                  </a:extLst>
                </a:gridCol>
                <a:gridCol w="576072">
                  <a:extLst>
                    <a:ext uri="{9D8B030D-6E8A-4147-A177-3AD203B41FA5}">
                      <a16:colId xmlns:a16="http://schemas.microsoft.com/office/drawing/2014/main" val="1767846110"/>
                    </a:ext>
                  </a:extLst>
                </a:gridCol>
                <a:gridCol w="576072">
                  <a:extLst>
                    <a:ext uri="{9D8B030D-6E8A-4147-A177-3AD203B41FA5}">
                      <a16:colId xmlns:a16="http://schemas.microsoft.com/office/drawing/2014/main" val="751996226"/>
                    </a:ext>
                  </a:extLst>
                </a:gridCol>
                <a:gridCol w="576072">
                  <a:extLst>
                    <a:ext uri="{9D8B030D-6E8A-4147-A177-3AD203B41FA5}">
                      <a16:colId xmlns:a16="http://schemas.microsoft.com/office/drawing/2014/main" val="139242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9970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- 2022-09-03 11:30:11</a:t>
                      </a:r>
                      <a:r>
                        <a:rPr kumimoji="0" lang="en-US" sz="1000" b="0" i="0" u="none" strike="noStrike" kern="1200" cap="none" spc="0" normalizeH="0" baseline="0" noProof="0">
                          <a:ln>
                            <a:noFill/>
                          </a:ln>
                          <a:solidFill>
                            <a:prstClr val="black"/>
                          </a:solidFill>
                          <a:effectLst/>
                          <a:uLnTx/>
                          <a:uFillTx/>
                          <a:latin typeface="+mn-lt"/>
                          <a:ea typeface="+mn-ea"/>
                          <a:cs typeface="+mn-cs"/>
                        </a:rPr>
                        <a:t>
 We’re at #SMMFair from 6 to 9 September, join us in person and meet our experts in Hall B6 at stand B6.303.
Our free seminar ‘Navigating the maritime future’ will also take place from 6 to 8 September, register now for your place: http://ow.ly/vcH950KyIMI
#MaritimeFuture #CelebrateSMM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2.0809248554913 %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0378547"/>
                  </a:ext>
                </a:extLst>
              </a:tr>
            </a:tbl>
          </a:graphicData>
        </a:graphic>
      </p:graphicFrame>
      <p:sp>
        <p:nvSpPr>
          <p:cNvPr id="4" name="Text Placeholder 3">
            <a:extLst>
              <a:ext uri="{FF2B5EF4-FFF2-40B4-BE49-F238E27FC236}">
                <a16:creationId xmlns:a16="http://schemas.microsoft.com/office/drawing/2014/main" id="{D4053AFF-7E09-4CC0-B1E1-D90F3942D14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252052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A4A83-1D83-48E2-AABF-D3849F001A7D}"/>
              </a:ext>
            </a:extLst>
          </p:cNvPr>
          <p:cNvSpPr>
            <a:spLocks noGrp="1"/>
          </p:cNvSpPr>
          <p:nvPr>
            <p:ph type="title"/>
          </p:nvPr>
        </p:nvSpPr>
        <p:spPr/>
        <p:txBody>
          <a:bodyPr/>
          <a:lstStyle/>
          <a:p>
            <a:r>
              <a:rPr lang="en-US"/>
              <a:t>LinkedIn Least Engagement | UKHO Profile - 5 of 5</a:t>
            </a:r>
          </a:p>
        </p:txBody>
      </p:sp>
      <p:graphicFrame>
        <p:nvGraphicFramePr>
          <p:cNvPr id="5" name="Table Placeholder 4">
            <a:extLst>
              <a:ext uri="{FF2B5EF4-FFF2-40B4-BE49-F238E27FC236}">
                <a16:creationId xmlns:a16="http://schemas.microsoft.com/office/drawing/2014/main" id="{5E24BC92-6442-45A9-BB96-A3E237FE5F23}"/>
              </a:ext>
            </a:extLst>
          </p:cNvPr>
          <p:cNvGraphicFramePr>
            <a:graphicFrameLocks noGrp="1"/>
          </p:cNvGraphicFramePr>
          <p:nvPr>
            <p:ph type="tbl" sz="quarter" idx="13"/>
            <p:extLst>
              <p:ext uri="{D42A27DB-BD31-4B8C-83A1-F6EECF244321}">
                <p14:modId xmlns:p14="http://schemas.microsoft.com/office/powerpoint/2010/main" val="1925000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97479721"/>
                    </a:ext>
                  </a:extLst>
                </a:gridCol>
                <a:gridCol w="1645920">
                  <a:extLst>
                    <a:ext uri="{9D8B030D-6E8A-4147-A177-3AD203B41FA5}">
                      <a16:colId xmlns:a16="http://schemas.microsoft.com/office/drawing/2014/main" val="16391070"/>
                    </a:ext>
                  </a:extLst>
                </a:gridCol>
                <a:gridCol w="576072">
                  <a:extLst>
                    <a:ext uri="{9D8B030D-6E8A-4147-A177-3AD203B41FA5}">
                      <a16:colId xmlns:a16="http://schemas.microsoft.com/office/drawing/2014/main" val="160718865"/>
                    </a:ext>
                  </a:extLst>
                </a:gridCol>
                <a:gridCol w="576072">
                  <a:extLst>
                    <a:ext uri="{9D8B030D-6E8A-4147-A177-3AD203B41FA5}">
                      <a16:colId xmlns:a16="http://schemas.microsoft.com/office/drawing/2014/main" val="3475190757"/>
                    </a:ext>
                  </a:extLst>
                </a:gridCol>
                <a:gridCol w="576072">
                  <a:extLst>
                    <a:ext uri="{9D8B030D-6E8A-4147-A177-3AD203B41FA5}">
                      <a16:colId xmlns:a16="http://schemas.microsoft.com/office/drawing/2014/main" val="2654288167"/>
                    </a:ext>
                  </a:extLst>
                </a:gridCol>
                <a:gridCol w="576072">
                  <a:extLst>
                    <a:ext uri="{9D8B030D-6E8A-4147-A177-3AD203B41FA5}">
                      <a16:colId xmlns:a16="http://schemas.microsoft.com/office/drawing/2014/main" val="2043286603"/>
                    </a:ext>
                  </a:extLst>
                </a:gridCol>
                <a:gridCol w="576072">
                  <a:extLst>
                    <a:ext uri="{9D8B030D-6E8A-4147-A177-3AD203B41FA5}">
                      <a16:colId xmlns:a16="http://schemas.microsoft.com/office/drawing/2014/main" val="2244536039"/>
                    </a:ext>
                  </a:extLst>
                </a:gridCol>
                <a:gridCol w="576072">
                  <a:extLst>
                    <a:ext uri="{9D8B030D-6E8A-4147-A177-3AD203B41FA5}">
                      <a16:colId xmlns:a16="http://schemas.microsoft.com/office/drawing/2014/main" val="1207139679"/>
                    </a:ext>
                  </a:extLst>
                </a:gridCol>
                <a:gridCol w="576072">
                  <a:extLst>
                    <a:ext uri="{9D8B030D-6E8A-4147-A177-3AD203B41FA5}">
                      <a16:colId xmlns:a16="http://schemas.microsoft.com/office/drawing/2014/main" val="1616922661"/>
                    </a:ext>
                  </a:extLst>
                </a:gridCol>
                <a:gridCol w="576072">
                  <a:extLst>
                    <a:ext uri="{9D8B030D-6E8A-4147-A177-3AD203B41FA5}">
                      <a16:colId xmlns:a16="http://schemas.microsoft.com/office/drawing/2014/main" val="77616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1606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UK Hydrographic Office - 2022-09-02 10:00:53</a:t>
                      </a:r>
                      <a:r>
                        <a:rPr kumimoji="0" lang="en-US" sz="1000" b="0" i="0" u="none" strike="noStrike" kern="1200" cap="none" spc="0" normalizeH="0" baseline="0" noProof="0">
                          <a:ln>
                            <a:noFill/>
                          </a:ln>
                          <a:solidFill>
                            <a:prstClr val="black"/>
                          </a:solidFill>
                          <a:effectLst/>
                          <a:uLnTx/>
                          <a:uFillTx/>
                          <a:latin typeface="+mn-lt"/>
                          <a:ea typeface="+mn-ea"/>
                          <a:cs typeface="+mn-cs"/>
                        </a:rPr>
                        <a:t>
 We've recently published our Annual Report and Accounts for 2021/2022, take a look as Peter Sparkes, Chief Executive of UKHO discusses our goals and highlights over the last year. 
As the shipping industry faces the challenges of #Decarbonisation and #Digitalisation we have continued to evolve. Find out more: http://ow.ly/sZXc50KroYZ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Sustainability,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2.1739130434783 %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7396907"/>
                  </a:ext>
                </a:extLst>
              </a:tr>
            </a:tbl>
          </a:graphicData>
        </a:graphic>
      </p:graphicFrame>
      <p:sp>
        <p:nvSpPr>
          <p:cNvPr id="4" name="Text Placeholder 3">
            <a:extLst>
              <a:ext uri="{FF2B5EF4-FFF2-40B4-BE49-F238E27FC236}">
                <a16:creationId xmlns:a16="http://schemas.microsoft.com/office/drawing/2014/main" id="{4BC68147-9789-4BAD-BADD-4793BAE23F7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698494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1885</Words>
  <Application>Microsoft Office PowerPoint</Application>
  <PresentationFormat>On-screen Show (4:3)</PresentationFormat>
  <Paragraphs>931</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UKHO</vt:lpstr>
      <vt:lpstr>LinkedIn Followers Total | UKHO Profile</vt:lpstr>
      <vt:lpstr>Twitter Followers Total | UKHO Profile</vt:lpstr>
      <vt:lpstr>LinkedIn Post count | UKHO Profile</vt:lpstr>
      <vt:lpstr>LinkedIn Average Interactions per Post | UKHO Profile</vt:lpstr>
      <vt:lpstr>Twitter Average Interactions Per Own Tweet | UKHO Profile</vt:lpstr>
      <vt:lpstr>LinkedIn Engagement Rate By Post Type | UKHO Profile</vt:lpstr>
      <vt:lpstr>Twitter Engagement Rate By Tweet Type | UKHO Profile</vt:lpstr>
      <vt:lpstr>Twitter Best Engagement | UKHO Profile - 1 of 10</vt:lpstr>
      <vt:lpstr>Twitter Best Engagement | UKHO Profile - 2 of 10</vt:lpstr>
      <vt:lpstr>Twitter Best Engagement | UKHO Profile - 3 of 10</vt:lpstr>
      <vt:lpstr>Twitter Best Engagement | UKHO Profile - 4 of 10</vt:lpstr>
      <vt:lpstr>Twitter Best Engagement | UKHO Profile - 5 of 10</vt:lpstr>
      <vt:lpstr>Twitter Best Engagement | UKHO Profile - 6 of 10</vt:lpstr>
      <vt:lpstr>Twitter Best Engagement | UKHO Profile - 7 of 10</vt:lpstr>
      <vt:lpstr>Twitter Best Engagement | UKHO Profile - 8 of 10</vt:lpstr>
      <vt:lpstr>Twitter Best Engagement | UKHO Profile - 9 of 10</vt:lpstr>
      <vt:lpstr>Twitter Best Engagement | UKHO Profile - 10 of 10</vt:lpstr>
      <vt:lpstr>Twitter Least Engagement | UKHO Profile - 1 of 10</vt:lpstr>
      <vt:lpstr>Twitter Least Engagement | UKHO Profile - 2 of 10</vt:lpstr>
      <vt:lpstr>Twitter Least Engagement | UKHO Profile - 3 of 10</vt:lpstr>
      <vt:lpstr>Twitter Least Engagement | UKHO Profile - 4 of 10</vt:lpstr>
      <vt:lpstr>Twitter Least Engagement | UKHO Profile - 5 of 10</vt:lpstr>
      <vt:lpstr>Twitter Least Engagement | UKHO Profile - 6 of 10</vt:lpstr>
      <vt:lpstr>Twitter Least Engagement | UKHO Profile - 7 of 10</vt:lpstr>
      <vt:lpstr>Twitter Least Engagement | UKHO Profile - 8 of 10</vt:lpstr>
      <vt:lpstr>Twitter Least Engagement | UKHO Profile - 9 of 10</vt:lpstr>
      <vt:lpstr>Twitter Least Engagement | UKHO Profile - 10 of 10</vt:lpstr>
      <vt:lpstr>LinkedIn Best Engagement | UKHO Profile - 1 of 8</vt:lpstr>
      <vt:lpstr>LinkedIn Best Engagement | UKHO Profile - 2 of 8</vt:lpstr>
      <vt:lpstr>LinkedIn Best Engagement | UKHO Profile - 3 of 8</vt:lpstr>
      <vt:lpstr>LinkedIn Best Engagement | UKHO Profile - 4 of 8</vt:lpstr>
      <vt:lpstr>LinkedIn Best Engagement | UKHO Profile - 5 of 8</vt:lpstr>
      <vt:lpstr>LinkedIn Best Engagement | UKHO Profile - 6 of 8</vt:lpstr>
      <vt:lpstr>LinkedIn Best Engagement | UKHO Profile - 7 of 8</vt:lpstr>
      <vt:lpstr>LinkedIn Best Engagement | UKHO Profile - 8 of 8</vt:lpstr>
      <vt:lpstr>LinkedIn Least Engagement | UKHO Profile - 1 of 5</vt:lpstr>
      <vt:lpstr>LinkedIn Least Engagement | UKHO Profile - 2 of 5</vt:lpstr>
      <vt:lpstr>LinkedIn Least Engagement | UKHO Profile - 3 of 5</vt:lpstr>
      <vt:lpstr>LinkedIn Least Engagement | UKHO Profile - 4 of 5</vt:lpstr>
      <vt:lpstr>LinkedIn Least Engagement | UKHO Profile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UKHO</dc:title>
  <dc:creator>Administrator</dc:creator>
  <cp:lastModifiedBy>Administrator</cp:lastModifiedBy>
  <cp:revision>1</cp:revision>
  <dcterms:created xsi:type="dcterms:W3CDTF">2023-01-03T12:10:24Z</dcterms:created>
  <dcterms:modified xsi:type="dcterms:W3CDTF">2023-01-03T12:12:47Z</dcterms:modified>
</cp:coreProperties>
</file>