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AMK Hub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20</c:v>
                </c:pt>
                <c:pt idx="2">
                  <c:v>291</c:v>
                </c:pt>
                <c:pt idx="3">
                  <c:v>64</c:v>
                </c:pt>
                <c:pt idx="4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69-473A-85E2-5CFFD19145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City Square Mall, Singapore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26</c:v>
                </c:pt>
                <c:pt idx="1">
                  <c:v>5</c:v>
                </c:pt>
                <c:pt idx="2">
                  <c:v>70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69-473A-85E2-5CFFD19145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Kallang Wave Mall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14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69-473A-85E2-5CFFD19145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United Square Shopping Mall- The Kids Learning Mall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69-473A-85E2-5CFFD19145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Velocity@Novena Square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8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69-473A-85E2-5CFFD1914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996520"/>
        <c:axId val="312003080"/>
      </c:barChart>
      <c:catAx>
        <c:axId val="31199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03080"/>
        <c:crosses val="autoZero"/>
        <c:auto val="1"/>
        <c:lblAlgn val="ctr"/>
        <c:lblOffset val="100"/>
        <c:noMultiLvlLbl val="0"/>
      </c:catAx>
      <c:valAx>
        <c:axId val="31200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99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AB0B7-41AD-48D9-9D57-D5F831680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[Velocity] Landscape Average Interactions Per Post By Post Type - Apr 2021 | Velocity Landscape FB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0F86C8-FF39-4700-AF03-A5343596FF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3406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72C8D-20C8-4A29-9797-743422F0A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F47B9-A8B4-4BFA-B4E5-575EEA7B9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328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[Velocity] Landscape Average Interactions Per Post By Post Type - Apr 2021 | Velocity Landscape FB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[Velocity] Landscape Average Interactions Per Post By Post Type - Apr 2021 | Velocity Landscape FB</dc:title>
  <dc:creator>Frederik Peiniger</dc:creator>
  <cp:lastModifiedBy>Frederik Peiniger</cp:lastModifiedBy>
  <cp:revision>1</cp:revision>
  <dcterms:created xsi:type="dcterms:W3CDTF">2021-05-12T01:23:22Z</dcterms:created>
  <dcterms:modified xsi:type="dcterms:W3CDTF">2021-05-12T01:23:28Z</dcterms:modified>
</cp:coreProperties>
</file>