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100PLUS Singapore Facebook Singapore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44006</c:v>
                </c:pt>
                <c:pt idx="1">
                  <c:v>44007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83686</c:v>
                </c:pt>
                <c:pt idx="1">
                  <c:v>83679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27-4C8A-9ABC-EFEF005D1B1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Frasers Property Retail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44006</c:v>
                </c:pt>
                <c:pt idx="1">
                  <c:v>44007</c:v>
                </c:pt>
              </c:numCache>
            </c:numRef>
          </c:cat>
          <c:val>
            <c:numRef>
              <c:f>Sheet1!$C$2:$C$3</c:f>
              <c:numCache>
                <c:formatCode>General</c:formatCode>
                <c:ptCount val="2"/>
                <c:pt idx="0">
                  <c:v>72559</c:v>
                </c:pt>
                <c:pt idx="1">
                  <c:v>72558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327-4C8A-9ABC-EFEF005D1B1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Jem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44006</c:v>
                </c:pt>
                <c:pt idx="1">
                  <c:v>44007</c:v>
                </c:pt>
              </c:numCache>
            </c:numRef>
          </c:cat>
          <c:val>
            <c:numRef>
              <c:f>Sheet1!$D$2:$D$3</c:f>
              <c:numCache>
                <c:formatCode>General</c:formatCode>
                <c:ptCount val="2"/>
                <c:pt idx="0">
                  <c:v>61255</c:v>
                </c:pt>
                <c:pt idx="1">
                  <c:v>61258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327-4C8A-9ABC-EFEF005D1B1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Jurong Point Shopping Centre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44006</c:v>
                </c:pt>
                <c:pt idx="1">
                  <c:v>44007</c:v>
                </c:pt>
              </c:numCache>
            </c:numRef>
          </c:cat>
          <c:val>
            <c:numRef>
              <c:f>Sheet1!$E$2:$E$3</c:f>
              <c:numCache>
                <c:formatCode>General</c:formatCode>
                <c:ptCount val="2"/>
                <c:pt idx="0">
                  <c:v>63209</c:v>
                </c:pt>
                <c:pt idx="1">
                  <c:v>63209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327-4C8A-9ABC-EFEF005D1B1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Waterway Point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44006</c:v>
                </c:pt>
                <c:pt idx="1">
                  <c:v>44007</c:v>
                </c:pt>
              </c:numCache>
            </c:numRef>
          </c:cat>
          <c:val>
            <c:numRef>
              <c:f>Sheet1!$F$2:$F$3</c:f>
              <c:numCache>
                <c:formatCode>General</c:formatCode>
                <c:ptCount val="2"/>
                <c:pt idx="0">
                  <c:v>82945</c:v>
                </c:pt>
                <c:pt idx="1">
                  <c:v>82944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327-4C8A-9ABC-EFEF005D1B1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CapitaLand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44006</c:v>
                </c:pt>
                <c:pt idx="1">
                  <c:v>44007</c:v>
                </c:pt>
              </c:numCache>
            </c:numRef>
          </c:cat>
          <c:val>
            <c:numRef>
              <c:f>Sheet1!$G$2:$G$3</c:f>
              <c:numCache>
                <c:formatCode>General</c:formatCode>
                <c:ptCount val="2"/>
                <c:pt idx="0">
                  <c:v>104819</c:v>
                </c:pt>
                <c:pt idx="1">
                  <c:v>104820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327-4C8A-9ABC-EFEF005D1B1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Northpoint City, Singapore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44006</c:v>
                </c:pt>
                <c:pt idx="1">
                  <c:v>44007</c:v>
                </c:pt>
              </c:numCache>
            </c:numRef>
          </c:cat>
          <c:val>
            <c:numRef>
              <c:f>Sheet1!$H$2:$H$3</c:f>
              <c:numCache>
                <c:formatCode>General</c:formatCode>
                <c:ptCount val="2"/>
                <c:pt idx="0">
                  <c:v>30966</c:v>
                </c:pt>
                <c:pt idx="1">
                  <c:v>30966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327-4C8A-9ABC-EFEF005D1B14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KINEX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44006</c:v>
                </c:pt>
                <c:pt idx="1">
                  <c:v>44007</c:v>
                </c:pt>
              </c:numCache>
            </c:numRef>
          </c:cat>
          <c:val>
            <c:numRef>
              <c:f>Sheet1!$I$2:$I$3</c:f>
              <c:numCache>
                <c:formatCode>General</c:formatCode>
                <c:ptCount val="2"/>
                <c:pt idx="0">
                  <c:v>14383</c:v>
                </c:pt>
                <c:pt idx="1">
                  <c:v>14384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327-4C8A-9ABC-EFEF005D1B14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nex Singapore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44006</c:v>
                </c:pt>
                <c:pt idx="1">
                  <c:v>44007</c:v>
                </c:pt>
              </c:numCache>
            </c:numRef>
          </c:cat>
          <c:val>
            <c:numRef>
              <c:f>Sheet1!$J$2:$J$3</c:f>
              <c:numCache>
                <c:formatCode>General</c:formatCode>
                <c:ptCount val="2"/>
                <c:pt idx="0">
                  <c:v>60723</c:v>
                </c:pt>
                <c:pt idx="1">
                  <c:v>60722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327-4C8A-9ABC-EFEF005D1B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031104"/>
        <c:axId val="43028808"/>
      </c:barChart>
      <c:dateAx>
        <c:axId val="430311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28808"/>
        <c:crosses val="autoZero"/>
        <c:auto val="1"/>
        <c:lblOffset val="100"/>
        <c:baseTimeUnit val="days"/>
      </c:dateAx>
      <c:valAx>
        <c:axId val="43028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31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96E0C-8176-415A-914A-338CB31ED35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Singapore Company ltd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36C9D0-16B5-4DE3-80F6-A9D9AD7BEFE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Spoon Creative Pte Ltd</a:t>
            </a:r>
          </a:p>
        </p:txBody>
      </p:sp>
    </p:spTree>
    <p:extLst>
      <p:ext uri="{BB962C8B-B14F-4D97-AF65-F5344CB8AC3E}">
        <p14:creationId xmlns:p14="http://schemas.microsoft.com/office/powerpoint/2010/main" val="16170969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DC1FC-C231-4E63-B54C-6E95D73C1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2FDBDF3-6682-43C5-8F4C-A7D0B305EF0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41696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DB5DFE-5444-4EEB-B819-202FD13548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06/24/2020 - 06/25/2020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62E611-0F13-4825-B46B-65328C117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3351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19</Words>
  <Application>Microsoft Office PowerPoint</Application>
  <PresentationFormat>On-screen Show (4:3)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Singapore Company ltd</vt:lpstr>
      <vt:lpstr>Facebook Fans Total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Singapore Company ltd</dc:title>
  <dc:creator>Frederik Peiniger</dc:creator>
  <cp:lastModifiedBy>Frederik Peiniger</cp:lastModifiedBy>
  <cp:revision>1</cp:revision>
  <dcterms:created xsi:type="dcterms:W3CDTF">2020-06-29T06:11:38Z</dcterms:created>
  <dcterms:modified xsi:type="dcterms:W3CDTF">2020-06-29T06:11:45Z</dcterms:modified>
</cp:coreProperties>
</file>