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ED4F-E1F7-4695-BE7B-579FC516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ED0D1-5436-43B0-83CA-CBB96D9D0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1951181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550240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948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90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897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07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7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958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45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09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53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45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697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08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372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088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45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473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79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22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78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36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31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33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1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CapitaLand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6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04BD4-1284-4FE0-BE87-5438D1A13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203436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44368-9F8D-419A-9A40-010D75A71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56433-9875-4329-A02C-A89D1228C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934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63768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202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909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686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1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581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24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87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244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58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56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33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35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91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36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109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88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0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715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972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5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981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94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6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100PLUS Singapore Facebook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706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CF10C-ED32-4E9C-8BE4-89E7408D3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236802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6D66-2AF6-45DD-807E-3A532F1B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FB8A3-90DD-4332-ABED-981B36007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828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04172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761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927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58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092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18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62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65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81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726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71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08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79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535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385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785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814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761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98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244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05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233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793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8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Waterway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7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3DCFC-29B8-42E3-895B-7286678CD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337688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2D8B-F8D2-4D09-8D47-B97A46F4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3750F-FE71-40EE-A5E7-37B2280BA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424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330625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3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89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35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731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967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361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62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7144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541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754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275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7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46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92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2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369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05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786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44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474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51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36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0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Frasers Property Retail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56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BDB4B-691C-4E5C-9A63-C3566B97C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2409544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2980-18C9-4D78-ABA0-FAEA2823C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D6130-65A4-4B3E-AC46-C55D6DD4E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231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714038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470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4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501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205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859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397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90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142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29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96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6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732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655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31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59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32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693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4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780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30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2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765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7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Jurong Point Shopping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16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7390D-400D-4919-83E2-DD352A5A7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173366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E2A6-4F60-4885-BE85-C38492D2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3AAD8-0368-442D-A630-ECEA559A1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23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87263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855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43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71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744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314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06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3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178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763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111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5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44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994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25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547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26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567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915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35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939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417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45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1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4CF9E-BEA8-4C56-99A2-D8947D6D6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191802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50CA-A5DB-4445-B311-969BBA90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073F6A-DD69-4070-921C-EC01A971F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171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346270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6674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78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608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76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080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93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233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830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430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703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56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051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8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806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68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550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711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390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01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34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840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753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28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C5CFD-51ED-49F4-A149-6D7E4AA61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60912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D17C-90BC-4817-AA13-FDFFD061E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590FF-3ECD-4C72-9B60-18B68E422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64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0727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764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81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430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348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543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8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453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581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538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104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29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244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54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5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583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09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4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331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902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152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203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662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61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Northpoint City,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86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CFA40-5574-41CE-A8FA-ABD3D4416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563528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884E-2661-4D24-9DA3-F67BAE248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B0DABD-CED3-4293-87CA-4A68A4A56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6106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637702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74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80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444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2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12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9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958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373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876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249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83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230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65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40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389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9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530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02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111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272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54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879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0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4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F2C78-9DC0-4C07-BF92-0649D6464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</p:spTree>
    <p:extLst>
      <p:ext uri="{BB962C8B-B14F-4D97-AF65-F5344CB8AC3E}">
        <p14:creationId xmlns:p14="http://schemas.microsoft.com/office/powerpoint/2010/main" val="3587341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659</Words>
  <Application>Microsoft Office PowerPoint</Application>
  <PresentationFormat>On-screen Show (4:3)</PresentationFormat>
  <Paragraphs>432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Key Metrics Table | All Pages - 1 of 9</vt:lpstr>
      <vt:lpstr>Facebook Key Metrics Table | All Pages - 2 of 9</vt:lpstr>
      <vt:lpstr>Facebook Key Metrics Table | All Pages - 3 of 9</vt:lpstr>
      <vt:lpstr>Facebook Key Metrics Table | All Pages - 4 of 9</vt:lpstr>
      <vt:lpstr>Facebook Key Metrics Table | All Pages - 5 of 9</vt:lpstr>
      <vt:lpstr>Facebook Key Metrics Table | All Pages - 6 of 9</vt:lpstr>
      <vt:lpstr>Facebook Key Metrics Table | All Pages - 7 of 9</vt:lpstr>
      <vt:lpstr>Facebook Key Metrics Table | All Pages - 8 of 9</vt:lpstr>
      <vt:lpstr>Facebook Key Metrics Table | All Pages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9</dc:title>
  <dc:creator>Frederik Peiniger</dc:creator>
  <cp:lastModifiedBy>Frederik Peiniger</cp:lastModifiedBy>
  <cp:revision>1</cp:revision>
  <dcterms:created xsi:type="dcterms:W3CDTF">2020-06-26T11:41:32Z</dcterms:created>
  <dcterms:modified xsi:type="dcterms:W3CDTF">2020-06-26T11:44:03Z</dcterms:modified>
</cp:coreProperties>
</file>