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11003</c:v>
                </c:pt>
                <c:pt idx="1">
                  <c:v>445</c:v>
                </c:pt>
                <c:pt idx="2">
                  <c:v>3125</c:v>
                </c:pt>
                <c:pt idx="3">
                  <c:v>618</c:v>
                </c:pt>
                <c:pt idx="4">
                  <c:v>2983</c:v>
                </c:pt>
                <c:pt idx="5">
                  <c:v>6390</c:v>
                </c:pt>
                <c:pt idx="6">
                  <c:v>367</c:v>
                </c:pt>
                <c:pt idx="7">
                  <c:v>76</c:v>
                </c:pt>
                <c:pt idx="8">
                  <c:v>1939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2-4C8A-852A-C17FF81E23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624</c:v>
                </c:pt>
                <c:pt idx="1">
                  <c:v>3</c:v>
                </c:pt>
                <c:pt idx="2">
                  <c:v>86</c:v>
                </c:pt>
                <c:pt idx="3">
                  <c:v>31</c:v>
                </c:pt>
                <c:pt idx="4">
                  <c:v>54</c:v>
                </c:pt>
                <c:pt idx="5">
                  <c:v>221</c:v>
                </c:pt>
                <c:pt idx="6">
                  <c:v>11</c:v>
                </c:pt>
                <c:pt idx="7">
                  <c:v>0</c:v>
                </c:pt>
                <c:pt idx="8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2-4C8A-852A-C17FF81E23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34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1</c:v>
                </c:pt>
                <c:pt idx="7">
                  <c:v>0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52-4C8A-852A-C17FF81E23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20</c:v>
                </c:pt>
                <c:pt idx="1">
                  <c:v>0</c:v>
                </c:pt>
                <c:pt idx="2">
                  <c:v>30</c:v>
                </c:pt>
                <c:pt idx="3">
                  <c:v>1</c:v>
                </c:pt>
                <c:pt idx="4">
                  <c:v>14</c:v>
                </c:pt>
                <c:pt idx="5">
                  <c:v>35</c:v>
                </c:pt>
                <c:pt idx="6">
                  <c:v>5</c:v>
                </c:pt>
                <c:pt idx="7">
                  <c:v>0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52-4C8A-852A-C17FF81E23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52-4C8A-852A-C17FF81E23D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52-4C8A-852A-C17FF81E23D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150</c:v>
                </c:pt>
                <c:pt idx="1">
                  <c:v>3</c:v>
                </c:pt>
                <c:pt idx="2">
                  <c:v>64</c:v>
                </c:pt>
                <c:pt idx="3">
                  <c:v>302</c:v>
                </c:pt>
                <c:pt idx="4">
                  <c:v>38</c:v>
                </c:pt>
                <c:pt idx="5">
                  <c:v>50</c:v>
                </c:pt>
                <c:pt idx="6">
                  <c:v>17</c:v>
                </c:pt>
                <c:pt idx="7">
                  <c:v>18</c:v>
                </c:pt>
                <c:pt idx="8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52-4C8A-852A-C17FF81E23D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100PLUS Singapore Facebook Singapore</c:v>
                </c:pt>
                <c:pt idx="1">
                  <c:v>Frasers Property Retail</c:v>
                </c:pt>
                <c:pt idx="2">
                  <c:v>Jem</c:v>
                </c:pt>
                <c:pt idx="3">
                  <c:v>Jurong Point Shopping Centre</c:v>
                </c:pt>
                <c:pt idx="4">
                  <c:v>Waterway Point</c:v>
                </c:pt>
                <c:pt idx="5">
                  <c:v>CapitaLand</c:v>
                </c:pt>
                <c:pt idx="6">
                  <c:v>Northpoint City, Singapore</c:v>
                </c:pt>
                <c:pt idx="7">
                  <c:v>KINEX</c:v>
                </c:pt>
                <c:pt idx="8">
                  <c:v>nex Singapore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291</c:v>
                </c:pt>
                <c:pt idx="1">
                  <c:v>8</c:v>
                </c:pt>
                <c:pt idx="2">
                  <c:v>148</c:v>
                </c:pt>
                <c:pt idx="3">
                  <c:v>244</c:v>
                </c:pt>
                <c:pt idx="4">
                  <c:v>99</c:v>
                </c:pt>
                <c:pt idx="5">
                  <c:v>399</c:v>
                </c:pt>
                <c:pt idx="6">
                  <c:v>18</c:v>
                </c:pt>
                <c:pt idx="7">
                  <c:v>3</c:v>
                </c:pt>
                <c:pt idx="8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52-4C8A-852A-C17FF81E2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0520488"/>
        <c:axId val="260517536"/>
      </c:barChart>
      <c:catAx>
        <c:axId val="26052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17536"/>
        <c:crosses val="autoZero"/>
        <c:auto val="1"/>
        <c:lblAlgn val="ctr"/>
        <c:lblOffset val="100"/>
        <c:noMultiLvlLbl val="0"/>
      </c:catAx>
      <c:valAx>
        <c:axId val="26051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2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566B-A705-4657-844F-EF328A0F8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11B95-9AAC-4D03-86A9-5AE1DD15A0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7686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241C2-08B1-44B8-852E-571A25A98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ED3FC-29A2-4F37-AF28-730D2E18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784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2020-06-24T11:33:28Z</dcterms:created>
  <dcterms:modified xsi:type="dcterms:W3CDTF">2020-06-24T11:33:35Z</dcterms:modified>
</cp:coreProperties>
</file>