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Sheet1!$B$2:$B$49</c:f>
            </c:numRef>
          </c:val>
          <c:smooth val="0"/>
          <c:extLst>
            <c:ext xmlns:c16="http://schemas.microsoft.com/office/drawing/2014/chart" uri="{C3380CC4-5D6E-409C-BE32-E72D297353CC}">
              <c16:uniqueId val="{00000000-63A8-44B2-8762-16D4533CD48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Sheet1!$C$2:$C$49</c:f>
            </c:numRef>
          </c:val>
          <c:smooth val="0"/>
          <c:extLst>
            <c:ext xmlns:c16="http://schemas.microsoft.com/office/drawing/2014/chart" uri="{C3380CC4-5D6E-409C-BE32-E72D297353CC}">
              <c16:uniqueId val="{00000001-63A8-44B2-8762-16D4533CD48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Sheet1!$D$2:$D$49</c:f>
            </c:numRef>
          </c:val>
          <c:smooth val="0"/>
          <c:extLst>
            <c:ext xmlns:c16="http://schemas.microsoft.com/office/drawing/2014/chart" uri="{C3380CC4-5D6E-409C-BE32-E72D297353CC}">
              <c16:uniqueId val="{00000002-63A8-44B2-8762-16D4533CD48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Sheet1!$E$2:$E$49</c:f>
            </c:numRef>
          </c:val>
          <c:smooth val="0"/>
          <c:extLst>
            <c:ext xmlns:c16="http://schemas.microsoft.com/office/drawing/2014/chart" uri="{C3380CC4-5D6E-409C-BE32-E72D297353CC}">
              <c16:uniqueId val="{00000003-63A8-44B2-8762-16D4533CD48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Sheet1!$F$2:$F$49</c:f>
            </c:numRef>
          </c:val>
          <c:smooth val="0"/>
          <c:extLst>
            <c:ext xmlns:c16="http://schemas.microsoft.com/office/drawing/2014/chart" uri="{C3380CC4-5D6E-409C-BE32-E72D297353CC}">
              <c16:uniqueId val="{00000004-63A8-44B2-8762-16D4533CD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784160"/>
        <c:axId val="243783176"/>
      </c:lineChart>
      <c:catAx>
        <c:axId val="243784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83176"/>
        <c:crosses val="autoZero"/>
        <c:auto val="1"/>
        <c:lblAlgn val="ctr"/>
        <c:lblOffset val="100"/>
        <c:noMultiLvlLbl val="0"/>
      </c:catAx>
      <c:valAx>
        <c:axId val="24378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8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C054-EC7E-4B98-AA19-41F159A03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AC0840-C9D6-4197-9DE2-E939E96AC4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518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64AAE-4A53-4228-9997-FF2365DCB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68A78-224E-44DF-9331-FD971CB7D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3724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Frederik Peiniger</dc:creator>
  <cp:lastModifiedBy>Frederik Peiniger</cp:lastModifiedBy>
  <cp:revision>1</cp:revision>
  <dcterms:created xsi:type="dcterms:W3CDTF">2020-05-19T22:11:16Z</dcterms:created>
  <dcterms:modified xsi:type="dcterms:W3CDTF">2020-05-19T22:11:23Z</dcterms:modified>
</cp:coreProperties>
</file>