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2CF4-7725-4151-AF0D-BEB392D7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YouTube AHG Vergleich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D607F-5CFD-4658-A2EF-99D3927F4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414469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9355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78442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41371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66311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220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0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BIGCLAN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19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Unicorns of 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21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Team ad hoc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3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GamerLegion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2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mousesports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9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89BAC-8537-4805-8A93-BB599C804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02/02/2020 - 04/01/2020</a:t>
            </a:r>
          </a:p>
        </p:txBody>
      </p:sp>
    </p:spTree>
    <p:extLst>
      <p:ext uri="{BB962C8B-B14F-4D97-AF65-F5344CB8AC3E}">
        <p14:creationId xmlns:p14="http://schemas.microsoft.com/office/powerpoint/2010/main" val="1695867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 | YouTube AHG Vergleich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| YouTube AHG Vergleich</dc:title>
  <dc:creator>Frederik Peiniger</dc:creator>
  <cp:lastModifiedBy>Frederik Peiniger</cp:lastModifiedBy>
  <cp:revision>1</cp:revision>
  <dcterms:created xsi:type="dcterms:W3CDTF">2020-04-02T08:36:05Z</dcterms:created>
  <dcterms:modified xsi:type="dcterms:W3CDTF">2020-04-02T08:36:13Z</dcterms:modified>
</cp:coreProperties>
</file>