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2C4A1-816A-4D6A-8C7D-C436648B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Twitter AHG Vergleich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F4F6B-B45A-4033-998C-C85F1AFE8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898284"/>
              </p:ext>
            </p:extLst>
          </p:nvPr>
        </p:nvGraphicFramePr>
        <p:xfrm>
          <a:off x="457200" y="1731963"/>
          <a:ext cx="7159753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14515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282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377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209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5595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181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20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096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1518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9463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289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10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801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0237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0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mousesports Mouse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Unicorns Of Love UoL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8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BIG #GOBIGANDSTAYHOME BIG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6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Team ad hoc gaming AHG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7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GamerLegion GL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7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36A47-AB71-468A-B75A-BA9522B51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183558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Twitter AHG Vergleich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Twitter AHG Vergleich</dc:title>
  <dc:creator>Frederik Peiniger</dc:creator>
  <cp:lastModifiedBy>Frederik Peiniger</cp:lastModifiedBy>
  <cp:revision>1</cp:revision>
  <dcterms:created xsi:type="dcterms:W3CDTF">2020-04-01T14:49:13Z</dcterms:created>
  <dcterms:modified xsi:type="dcterms:W3CDTF">2020-04-01T14:49:33Z</dcterms:modified>
</cp:coreProperties>
</file>