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5" d="100"/>
          <a:sy n="75" d="100"/>
        </p:scale>
        <p:origin x="25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8F07A-C8B3-4A6B-968B-10579614BF53}"/>
              </a:ext>
            </a:extLst>
          </p:cNvPr>
          <p:cNvSpPr>
            <a:spLocks noGrp="1"/>
          </p:cNvSpPr>
          <p:nvPr>
            <p:ph type="title"/>
          </p:nvPr>
        </p:nvSpPr>
        <p:spPr/>
        <p:txBody>
          <a:bodyPr/>
          <a:lstStyle/>
          <a:p>
            <a:r>
              <a:rPr lang="en-US"/>
              <a:t>Facebook Own Posts Table | Piaggio PiaggioFrance - 1 of 10</a:t>
            </a:r>
          </a:p>
        </p:txBody>
      </p:sp>
      <p:graphicFrame>
        <p:nvGraphicFramePr>
          <p:cNvPr id="5" name="Table Placeholder 4">
            <a:extLst>
              <a:ext uri="{FF2B5EF4-FFF2-40B4-BE49-F238E27FC236}">
                <a16:creationId xmlns:a16="http://schemas.microsoft.com/office/drawing/2014/main" id="{11022978-7AE2-45E5-A1B1-6B719740BE36}"/>
              </a:ext>
            </a:extLst>
          </p:cNvPr>
          <p:cNvGraphicFramePr>
            <a:graphicFrameLocks noGrp="1"/>
          </p:cNvGraphicFramePr>
          <p:nvPr>
            <p:ph type="tbl" sz="quarter" idx="13"/>
            <p:extLst>
              <p:ext uri="{D42A27DB-BD31-4B8C-83A1-F6EECF244321}">
                <p14:modId xmlns:p14="http://schemas.microsoft.com/office/powerpoint/2010/main" val="2978536717"/>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69272269"/>
                    </a:ext>
                  </a:extLst>
                </a:gridCol>
                <a:gridCol w="822960">
                  <a:extLst>
                    <a:ext uri="{9D8B030D-6E8A-4147-A177-3AD203B41FA5}">
                      <a16:colId xmlns:a16="http://schemas.microsoft.com/office/drawing/2014/main" val="3285256911"/>
                    </a:ext>
                  </a:extLst>
                </a:gridCol>
                <a:gridCol w="329184">
                  <a:extLst>
                    <a:ext uri="{9D8B030D-6E8A-4147-A177-3AD203B41FA5}">
                      <a16:colId xmlns:a16="http://schemas.microsoft.com/office/drawing/2014/main" val="923665317"/>
                    </a:ext>
                  </a:extLst>
                </a:gridCol>
                <a:gridCol w="208280">
                  <a:extLst>
                    <a:ext uri="{9D8B030D-6E8A-4147-A177-3AD203B41FA5}">
                      <a16:colId xmlns:a16="http://schemas.microsoft.com/office/drawing/2014/main" val="3633807639"/>
                    </a:ext>
                  </a:extLst>
                </a:gridCol>
                <a:gridCol w="208280">
                  <a:extLst>
                    <a:ext uri="{9D8B030D-6E8A-4147-A177-3AD203B41FA5}">
                      <a16:colId xmlns:a16="http://schemas.microsoft.com/office/drawing/2014/main" val="1225277471"/>
                    </a:ext>
                  </a:extLst>
                </a:gridCol>
                <a:gridCol w="208280">
                  <a:extLst>
                    <a:ext uri="{9D8B030D-6E8A-4147-A177-3AD203B41FA5}">
                      <a16:colId xmlns:a16="http://schemas.microsoft.com/office/drawing/2014/main" val="3428193955"/>
                    </a:ext>
                  </a:extLst>
                </a:gridCol>
                <a:gridCol w="208280">
                  <a:extLst>
                    <a:ext uri="{9D8B030D-6E8A-4147-A177-3AD203B41FA5}">
                      <a16:colId xmlns:a16="http://schemas.microsoft.com/office/drawing/2014/main" val="234147580"/>
                    </a:ext>
                  </a:extLst>
                </a:gridCol>
                <a:gridCol w="208280">
                  <a:extLst>
                    <a:ext uri="{9D8B030D-6E8A-4147-A177-3AD203B41FA5}">
                      <a16:colId xmlns:a16="http://schemas.microsoft.com/office/drawing/2014/main" val="624389630"/>
                    </a:ext>
                  </a:extLst>
                </a:gridCol>
                <a:gridCol w="208280">
                  <a:extLst>
                    <a:ext uri="{9D8B030D-6E8A-4147-A177-3AD203B41FA5}">
                      <a16:colId xmlns:a16="http://schemas.microsoft.com/office/drawing/2014/main" val="318542799"/>
                    </a:ext>
                  </a:extLst>
                </a:gridCol>
                <a:gridCol w="208280">
                  <a:extLst>
                    <a:ext uri="{9D8B030D-6E8A-4147-A177-3AD203B41FA5}">
                      <a16:colId xmlns:a16="http://schemas.microsoft.com/office/drawing/2014/main" val="370207005"/>
                    </a:ext>
                  </a:extLst>
                </a:gridCol>
                <a:gridCol w="208280">
                  <a:extLst>
                    <a:ext uri="{9D8B030D-6E8A-4147-A177-3AD203B41FA5}">
                      <a16:colId xmlns:a16="http://schemas.microsoft.com/office/drawing/2014/main" val="341147549"/>
                    </a:ext>
                  </a:extLst>
                </a:gridCol>
                <a:gridCol w="208280">
                  <a:extLst>
                    <a:ext uri="{9D8B030D-6E8A-4147-A177-3AD203B41FA5}">
                      <a16:colId xmlns:a16="http://schemas.microsoft.com/office/drawing/2014/main" val="649068898"/>
                    </a:ext>
                  </a:extLst>
                </a:gridCol>
                <a:gridCol w="208280">
                  <a:extLst>
                    <a:ext uri="{9D8B030D-6E8A-4147-A177-3AD203B41FA5}">
                      <a16:colId xmlns:a16="http://schemas.microsoft.com/office/drawing/2014/main" val="843014282"/>
                    </a:ext>
                  </a:extLst>
                </a:gridCol>
                <a:gridCol w="208280">
                  <a:extLst>
                    <a:ext uri="{9D8B030D-6E8A-4147-A177-3AD203B41FA5}">
                      <a16:colId xmlns:a16="http://schemas.microsoft.com/office/drawing/2014/main" val="1014813778"/>
                    </a:ext>
                  </a:extLst>
                </a:gridCol>
                <a:gridCol w="208280">
                  <a:extLst>
                    <a:ext uri="{9D8B030D-6E8A-4147-A177-3AD203B41FA5}">
                      <a16:colId xmlns:a16="http://schemas.microsoft.com/office/drawing/2014/main" val="1194445712"/>
                    </a:ext>
                  </a:extLst>
                </a:gridCol>
                <a:gridCol w="208280">
                  <a:extLst>
                    <a:ext uri="{9D8B030D-6E8A-4147-A177-3AD203B41FA5}">
                      <a16:colId xmlns:a16="http://schemas.microsoft.com/office/drawing/2014/main" val="3674413115"/>
                    </a:ext>
                  </a:extLst>
                </a:gridCol>
                <a:gridCol w="208280">
                  <a:extLst>
                    <a:ext uri="{9D8B030D-6E8A-4147-A177-3AD203B41FA5}">
                      <a16:colId xmlns:a16="http://schemas.microsoft.com/office/drawing/2014/main" val="2189410116"/>
                    </a:ext>
                  </a:extLst>
                </a:gridCol>
                <a:gridCol w="208280">
                  <a:extLst>
                    <a:ext uri="{9D8B030D-6E8A-4147-A177-3AD203B41FA5}">
                      <a16:colId xmlns:a16="http://schemas.microsoft.com/office/drawing/2014/main" val="893069406"/>
                    </a:ext>
                  </a:extLst>
                </a:gridCol>
                <a:gridCol w="208280">
                  <a:extLst>
                    <a:ext uri="{9D8B030D-6E8A-4147-A177-3AD203B41FA5}">
                      <a16:colId xmlns:a16="http://schemas.microsoft.com/office/drawing/2014/main" val="2085373038"/>
                    </a:ext>
                  </a:extLst>
                </a:gridCol>
                <a:gridCol w="208280">
                  <a:extLst>
                    <a:ext uri="{9D8B030D-6E8A-4147-A177-3AD203B41FA5}">
                      <a16:colId xmlns:a16="http://schemas.microsoft.com/office/drawing/2014/main" val="3782322552"/>
                    </a:ext>
                  </a:extLst>
                </a:gridCol>
                <a:gridCol w="208280">
                  <a:extLst>
                    <a:ext uri="{9D8B030D-6E8A-4147-A177-3AD203B41FA5}">
                      <a16:colId xmlns:a16="http://schemas.microsoft.com/office/drawing/2014/main" val="1997262094"/>
                    </a:ext>
                  </a:extLst>
                </a:gridCol>
                <a:gridCol w="208280">
                  <a:extLst>
                    <a:ext uri="{9D8B030D-6E8A-4147-A177-3AD203B41FA5}">
                      <a16:colId xmlns:a16="http://schemas.microsoft.com/office/drawing/2014/main" val="2302194987"/>
                    </a:ext>
                  </a:extLst>
                </a:gridCol>
                <a:gridCol w="208280">
                  <a:extLst>
                    <a:ext uri="{9D8B030D-6E8A-4147-A177-3AD203B41FA5}">
                      <a16:colId xmlns:a16="http://schemas.microsoft.com/office/drawing/2014/main" val="871427406"/>
                    </a:ext>
                  </a:extLst>
                </a:gridCol>
                <a:gridCol w="208280">
                  <a:extLst>
                    <a:ext uri="{9D8B030D-6E8A-4147-A177-3AD203B41FA5}">
                      <a16:colId xmlns:a16="http://schemas.microsoft.com/office/drawing/2014/main" val="908918401"/>
                    </a:ext>
                  </a:extLst>
                </a:gridCol>
                <a:gridCol w="208280">
                  <a:extLst>
                    <a:ext uri="{9D8B030D-6E8A-4147-A177-3AD203B41FA5}">
                      <a16:colId xmlns:a16="http://schemas.microsoft.com/office/drawing/2014/main" val="613720563"/>
                    </a:ext>
                  </a:extLst>
                </a:gridCol>
                <a:gridCol w="208280">
                  <a:extLst>
                    <a:ext uri="{9D8B030D-6E8A-4147-A177-3AD203B41FA5}">
                      <a16:colId xmlns:a16="http://schemas.microsoft.com/office/drawing/2014/main" val="3061754811"/>
                    </a:ext>
                  </a:extLst>
                </a:gridCol>
                <a:gridCol w="208280">
                  <a:extLst>
                    <a:ext uri="{9D8B030D-6E8A-4147-A177-3AD203B41FA5}">
                      <a16:colId xmlns:a16="http://schemas.microsoft.com/office/drawing/2014/main" val="3780695541"/>
                    </a:ext>
                  </a:extLst>
                </a:gridCol>
                <a:gridCol w="208280">
                  <a:extLst>
                    <a:ext uri="{9D8B030D-6E8A-4147-A177-3AD203B41FA5}">
                      <a16:colId xmlns:a16="http://schemas.microsoft.com/office/drawing/2014/main" val="1500695103"/>
                    </a:ext>
                  </a:extLst>
                </a:gridCol>
                <a:gridCol w="208280">
                  <a:extLst>
                    <a:ext uri="{9D8B030D-6E8A-4147-A177-3AD203B41FA5}">
                      <a16:colId xmlns:a16="http://schemas.microsoft.com/office/drawing/2014/main" val="43096809"/>
                    </a:ext>
                  </a:extLst>
                </a:gridCol>
                <a:gridCol w="208280">
                  <a:extLst>
                    <a:ext uri="{9D8B030D-6E8A-4147-A177-3AD203B41FA5}">
                      <a16:colId xmlns:a16="http://schemas.microsoft.com/office/drawing/2014/main" val="268332480"/>
                    </a:ext>
                  </a:extLst>
                </a:gridCol>
                <a:gridCol w="208280">
                  <a:extLst>
                    <a:ext uri="{9D8B030D-6E8A-4147-A177-3AD203B41FA5}">
                      <a16:colId xmlns:a16="http://schemas.microsoft.com/office/drawing/2014/main" val="353553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59339867"/>
                  </a:ext>
                </a:extLst>
              </a:tr>
            </a:tbl>
          </a:graphicData>
        </a:graphic>
      </p:graphicFrame>
      <p:sp>
        <p:nvSpPr>
          <p:cNvPr id="4" name="Text Placeholder 3">
            <a:extLst>
              <a:ext uri="{FF2B5EF4-FFF2-40B4-BE49-F238E27FC236}">
                <a16:creationId xmlns:a16="http://schemas.microsoft.com/office/drawing/2014/main" id="{3F598164-9323-4D47-8D3A-4E32B78BBAE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937329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93F8-8E8C-4226-82D5-F6CAAB16810F}"/>
              </a:ext>
            </a:extLst>
          </p:cNvPr>
          <p:cNvSpPr>
            <a:spLocks noGrp="1"/>
          </p:cNvSpPr>
          <p:nvPr>
            <p:ph type="title"/>
          </p:nvPr>
        </p:nvSpPr>
        <p:spPr/>
        <p:txBody>
          <a:bodyPr/>
          <a:lstStyle/>
          <a:p>
            <a:r>
              <a:rPr lang="en-US"/>
              <a:t>Facebook Own Posts Table | Piaggio PiaggioFrance - 2 of 10</a:t>
            </a:r>
          </a:p>
        </p:txBody>
      </p:sp>
      <p:graphicFrame>
        <p:nvGraphicFramePr>
          <p:cNvPr id="5" name="Table Placeholder 4">
            <a:extLst>
              <a:ext uri="{FF2B5EF4-FFF2-40B4-BE49-F238E27FC236}">
                <a16:creationId xmlns:a16="http://schemas.microsoft.com/office/drawing/2014/main" id="{033F59F4-A11F-4067-A570-0F12000DE94D}"/>
              </a:ext>
            </a:extLst>
          </p:cNvPr>
          <p:cNvGraphicFramePr>
            <a:graphicFrameLocks noGrp="1"/>
          </p:cNvGraphicFramePr>
          <p:nvPr>
            <p:ph type="tbl" sz="quarter" idx="13"/>
            <p:extLst>
              <p:ext uri="{D42A27DB-BD31-4B8C-83A1-F6EECF244321}">
                <p14:modId xmlns:p14="http://schemas.microsoft.com/office/powerpoint/2010/main" val="213518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10122159"/>
                    </a:ext>
                  </a:extLst>
                </a:gridCol>
                <a:gridCol w="822960">
                  <a:extLst>
                    <a:ext uri="{9D8B030D-6E8A-4147-A177-3AD203B41FA5}">
                      <a16:colId xmlns:a16="http://schemas.microsoft.com/office/drawing/2014/main" val="3639802660"/>
                    </a:ext>
                  </a:extLst>
                </a:gridCol>
                <a:gridCol w="329184">
                  <a:extLst>
                    <a:ext uri="{9D8B030D-6E8A-4147-A177-3AD203B41FA5}">
                      <a16:colId xmlns:a16="http://schemas.microsoft.com/office/drawing/2014/main" val="24972961"/>
                    </a:ext>
                  </a:extLst>
                </a:gridCol>
                <a:gridCol w="208280">
                  <a:extLst>
                    <a:ext uri="{9D8B030D-6E8A-4147-A177-3AD203B41FA5}">
                      <a16:colId xmlns:a16="http://schemas.microsoft.com/office/drawing/2014/main" val="369258019"/>
                    </a:ext>
                  </a:extLst>
                </a:gridCol>
                <a:gridCol w="208280">
                  <a:extLst>
                    <a:ext uri="{9D8B030D-6E8A-4147-A177-3AD203B41FA5}">
                      <a16:colId xmlns:a16="http://schemas.microsoft.com/office/drawing/2014/main" val="1063353887"/>
                    </a:ext>
                  </a:extLst>
                </a:gridCol>
                <a:gridCol w="208280">
                  <a:extLst>
                    <a:ext uri="{9D8B030D-6E8A-4147-A177-3AD203B41FA5}">
                      <a16:colId xmlns:a16="http://schemas.microsoft.com/office/drawing/2014/main" val="3468046561"/>
                    </a:ext>
                  </a:extLst>
                </a:gridCol>
                <a:gridCol w="208280">
                  <a:extLst>
                    <a:ext uri="{9D8B030D-6E8A-4147-A177-3AD203B41FA5}">
                      <a16:colId xmlns:a16="http://schemas.microsoft.com/office/drawing/2014/main" val="1108255905"/>
                    </a:ext>
                  </a:extLst>
                </a:gridCol>
                <a:gridCol w="208280">
                  <a:extLst>
                    <a:ext uri="{9D8B030D-6E8A-4147-A177-3AD203B41FA5}">
                      <a16:colId xmlns:a16="http://schemas.microsoft.com/office/drawing/2014/main" val="151513152"/>
                    </a:ext>
                  </a:extLst>
                </a:gridCol>
                <a:gridCol w="208280">
                  <a:extLst>
                    <a:ext uri="{9D8B030D-6E8A-4147-A177-3AD203B41FA5}">
                      <a16:colId xmlns:a16="http://schemas.microsoft.com/office/drawing/2014/main" val="3395015413"/>
                    </a:ext>
                  </a:extLst>
                </a:gridCol>
                <a:gridCol w="208280">
                  <a:extLst>
                    <a:ext uri="{9D8B030D-6E8A-4147-A177-3AD203B41FA5}">
                      <a16:colId xmlns:a16="http://schemas.microsoft.com/office/drawing/2014/main" val="4011107176"/>
                    </a:ext>
                  </a:extLst>
                </a:gridCol>
                <a:gridCol w="208280">
                  <a:extLst>
                    <a:ext uri="{9D8B030D-6E8A-4147-A177-3AD203B41FA5}">
                      <a16:colId xmlns:a16="http://schemas.microsoft.com/office/drawing/2014/main" val="1312870415"/>
                    </a:ext>
                  </a:extLst>
                </a:gridCol>
                <a:gridCol w="208280">
                  <a:extLst>
                    <a:ext uri="{9D8B030D-6E8A-4147-A177-3AD203B41FA5}">
                      <a16:colId xmlns:a16="http://schemas.microsoft.com/office/drawing/2014/main" val="3005017987"/>
                    </a:ext>
                  </a:extLst>
                </a:gridCol>
                <a:gridCol w="208280">
                  <a:extLst>
                    <a:ext uri="{9D8B030D-6E8A-4147-A177-3AD203B41FA5}">
                      <a16:colId xmlns:a16="http://schemas.microsoft.com/office/drawing/2014/main" val="3368295446"/>
                    </a:ext>
                  </a:extLst>
                </a:gridCol>
                <a:gridCol w="208280">
                  <a:extLst>
                    <a:ext uri="{9D8B030D-6E8A-4147-A177-3AD203B41FA5}">
                      <a16:colId xmlns:a16="http://schemas.microsoft.com/office/drawing/2014/main" val="2445336989"/>
                    </a:ext>
                  </a:extLst>
                </a:gridCol>
                <a:gridCol w="208280">
                  <a:extLst>
                    <a:ext uri="{9D8B030D-6E8A-4147-A177-3AD203B41FA5}">
                      <a16:colId xmlns:a16="http://schemas.microsoft.com/office/drawing/2014/main" val="2017860105"/>
                    </a:ext>
                  </a:extLst>
                </a:gridCol>
                <a:gridCol w="208280">
                  <a:extLst>
                    <a:ext uri="{9D8B030D-6E8A-4147-A177-3AD203B41FA5}">
                      <a16:colId xmlns:a16="http://schemas.microsoft.com/office/drawing/2014/main" val="1408010381"/>
                    </a:ext>
                  </a:extLst>
                </a:gridCol>
                <a:gridCol w="208280">
                  <a:extLst>
                    <a:ext uri="{9D8B030D-6E8A-4147-A177-3AD203B41FA5}">
                      <a16:colId xmlns:a16="http://schemas.microsoft.com/office/drawing/2014/main" val="2076884450"/>
                    </a:ext>
                  </a:extLst>
                </a:gridCol>
                <a:gridCol w="208280">
                  <a:extLst>
                    <a:ext uri="{9D8B030D-6E8A-4147-A177-3AD203B41FA5}">
                      <a16:colId xmlns:a16="http://schemas.microsoft.com/office/drawing/2014/main" val="1356881837"/>
                    </a:ext>
                  </a:extLst>
                </a:gridCol>
                <a:gridCol w="208280">
                  <a:extLst>
                    <a:ext uri="{9D8B030D-6E8A-4147-A177-3AD203B41FA5}">
                      <a16:colId xmlns:a16="http://schemas.microsoft.com/office/drawing/2014/main" val="3938096602"/>
                    </a:ext>
                  </a:extLst>
                </a:gridCol>
                <a:gridCol w="208280">
                  <a:extLst>
                    <a:ext uri="{9D8B030D-6E8A-4147-A177-3AD203B41FA5}">
                      <a16:colId xmlns:a16="http://schemas.microsoft.com/office/drawing/2014/main" val="4022849225"/>
                    </a:ext>
                  </a:extLst>
                </a:gridCol>
                <a:gridCol w="208280">
                  <a:extLst>
                    <a:ext uri="{9D8B030D-6E8A-4147-A177-3AD203B41FA5}">
                      <a16:colId xmlns:a16="http://schemas.microsoft.com/office/drawing/2014/main" val="2197170869"/>
                    </a:ext>
                  </a:extLst>
                </a:gridCol>
                <a:gridCol w="208280">
                  <a:extLst>
                    <a:ext uri="{9D8B030D-6E8A-4147-A177-3AD203B41FA5}">
                      <a16:colId xmlns:a16="http://schemas.microsoft.com/office/drawing/2014/main" val="3725478875"/>
                    </a:ext>
                  </a:extLst>
                </a:gridCol>
                <a:gridCol w="208280">
                  <a:extLst>
                    <a:ext uri="{9D8B030D-6E8A-4147-A177-3AD203B41FA5}">
                      <a16:colId xmlns:a16="http://schemas.microsoft.com/office/drawing/2014/main" val="465280212"/>
                    </a:ext>
                  </a:extLst>
                </a:gridCol>
                <a:gridCol w="208280">
                  <a:extLst>
                    <a:ext uri="{9D8B030D-6E8A-4147-A177-3AD203B41FA5}">
                      <a16:colId xmlns:a16="http://schemas.microsoft.com/office/drawing/2014/main" val="4015368326"/>
                    </a:ext>
                  </a:extLst>
                </a:gridCol>
                <a:gridCol w="208280">
                  <a:extLst>
                    <a:ext uri="{9D8B030D-6E8A-4147-A177-3AD203B41FA5}">
                      <a16:colId xmlns:a16="http://schemas.microsoft.com/office/drawing/2014/main" val="731660299"/>
                    </a:ext>
                  </a:extLst>
                </a:gridCol>
                <a:gridCol w="208280">
                  <a:extLst>
                    <a:ext uri="{9D8B030D-6E8A-4147-A177-3AD203B41FA5}">
                      <a16:colId xmlns:a16="http://schemas.microsoft.com/office/drawing/2014/main" val="3849888900"/>
                    </a:ext>
                  </a:extLst>
                </a:gridCol>
                <a:gridCol w="208280">
                  <a:extLst>
                    <a:ext uri="{9D8B030D-6E8A-4147-A177-3AD203B41FA5}">
                      <a16:colId xmlns:a16="http://schemas.microsoft.com/office/drawing/2014/main" val="3874063602"/>
                    </a:ext>
                  </a:extLst>
                </a:gridCol>
                <a:gridCol w="208280">
                  <a:extLst>
                    <a:ext uri="{9D8B030D-6E8A-4147-A177-3AD203B41FA5}">
                      <a16:colId xmlns:a16="http://schemas.microsoft.com/office/drawing/2014/main" val="401518134"/>
                    </a:ext>
                  </a:extLst>
                </a:gridCol>
                <a:gridCol w="208280">
                  <a:extLst>
                    <a:ext uri="{9D8B030D-6E8A-4147-A177-3AD203B41FA5}">
                      <a16:colId xmlns:a16="http://schemas.microsoft.com/office/drawing/2014/main" val="804895893"/>
                    </a:ext>
                  </a:extLst>
                </a:gridCol>
                <a:gridCol w="208280">
                  <a:extLst>
                    <a:ext uri="{9D8B030D-6E8A-4147-A177-3AD203B41FA5}">
                      <a16:colId xmlns:a16="http://schemas.microsoft.com/office/drawing/2014/main" val="2341329480"/>
                    </a:ext>
                  </a:extLst>
                </a:gridCol>
                <a:gridCol w="208280">
                  <a:extLst>
                    <a:ext uri="{9D8B030D-6E8A-4147-A177-3AD203B41FA5}">
                      <a16:colId xmlns:a16="http://schemas.microsoft.com/office/drawing/2014/main" val="111793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8232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- 2020-03-31 14:20:03</a:t>
                      </a:r>
                      <a:r>
                        <a:rPr kumimoji="0" lang="fr-FR" sz="1000" b="0" i="0" u="none" strike="noStrike" kern="1200" cap="none" spc="0" normalizeH="0" baseline="0" noProof="0">
                          <a:ln>
                            <a:noFill/>
                          </a:ln>
                          <a:solidFill>
                            <a:prstClr val="black"/>
                          </a:solidFill>
                          <a:effectLst/>
                          <a:uLnTx/>
                          <a:uFillTx/>
                          <a:latin typeface="+mn-lt"/>
                          <a:ea typeface="+mn-ea"/>
                          <a:cs typeface="+mn-cs"/>
                        </a:rPr>
                        <a:t>
 Comment ne pas reconnaitre le fameux MP3 350 ? 💎
Pour en savoir plus :  http://bit.ly/Gamme-MP3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20:21:17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5869630"/>
                  </a:ext>
                </a:extLst>
              </a:tr>
            </a:tbl>
          </a:graphicData>
        </a:graphic>
      </p:graphicFrame>
      <p:sp>
        <p:nvSpPr>
          <p:cNvPr id="4" name="Text Placeholder 3">
            <a:extLst>
              <a:ext uri="{FF2B5EF4-FFF2-40B4-BE49-F238E27FC236}">
                <a16:creationId xmlns:a16="http://schemas.microsoft.com/office/drawing/2014/main" id="{727C1310-A7BF-4C4B-B450-C0A627598D6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80661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15A8-4ABD-41EA-B183-1C1D08150077}"/>
              </a:ext>
            </a:extLst>
          </p:cNvPr>
          <p:cNvSpPr>
            <a:spLocks noGrp="1"/>
          </p:cNvSpPr>
          <p:nvPr>
            <p:ph type="title"/>
          </p:nvPr>
        </p:nvSpPr>
        <p:spPr/>
        <p:txBody>
          <a:bodyPr/>
          <a:lstStyle/>
          <a:p>
            <a:r>
              <a:rPr lang="en-US"/>
              <a:t>Facebook Own Posts Table | Piaggio PiaggioFrance - 3 of 10</a:t>
            </a:r>
          </a:p>
        </p:txBody>
      </p:sp>
      <p:graphicFrame>
        <p:nvGraphicFramePr>
          <p:cNvPr id="5" name="Table Placeholder 4">
            <a:extLst>
              <a:ext uri="{FF2B5EF4-FFF2-40B4-BE49-F238E27FC236}">
                <a16:creationId xmlns:a16="http://schemas.microsoft.com/office/drawing/2014/main" id="{D9432767-AA52-4BEC-B734-0644D659562F}"/>
              </a:ext>
            </a:extLst>
          </p:cNvPr>
          <p:cNvGraphicFramePr>
            <a:graphicFrameLocks noGrp="1"/>
          </p:cNvGraphicFramePr>
          <p:nvPr>
            <p:ph type="tbl" sz="quarter" idx="13"/>
            <p:extLst>
              <p:ext uri="{D42A27DB-BD31-4B8C-83A1-F6EECF244321}">
                <p14:modId xmlns:p14="http://schemas.microsoft.com/office/powerpoint/2010/main" val="336896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07422680"/>
                    </a:ext>
                  </a:extLst>
                </a:gridCol>
                <a:gridCol w="822960">
                  <a:extLst>
                    <a:ext uri="{9D8B030D-6E8A-4147-A177-3AD203B41FA5}">
                      <a16:colId xmlns:a16="http://schemas.microsoft.com/office/drawing/2014/main" val="661417192"/>
                    </a:ext>
                  </a:extLst>
                </a:gridCol>
                <a:gridCol w="329184">
                  <a:extLst>
                    <a:ext uri="{9D8B030D-6E8A-4147-A177-3AD203B41FA5}">
                      <a16:colId xmlns:a16="http://schemas.microsoft.com/office/drawing/2014/main" val="4065937505"/>
                    </a:ext>
                  </a:extLst>
                </a:gridCol>
                <a:gridCol w="208280">
                  <a:extLst>
                    <a:ext uri="{9D8B030D-6E8A-4147-A177-3AD203B41FA5}">
                      <a16:colId xmlns:a16="http://schemas.microsoft.com/office/drawing/2014/main" val="3168507225"/>
                    </a:ext>
                  </a:extLst>
                </a:gridCol>
                <a:gridCol w="208280">
                  <a:extLst>
                    <a:ext uri="{9D8B030D-6E8A-4147-A177-3AD203B41FA5}">
                      <a16:colId xmlns:a16="http://schemas.microsoft.com/office/drawing/2014/main" val="3540650320"/>
                    </a:ext>
                  </a:extLst>
                </a:gridCol>
                <a:gridCol w="208280">
                  <a:extLst>
                    <a:ext uri="{9D8B030D-6E8A-4147-A177-3AD203B41FA5}">
                      <a16:colId xmlns:a16="http://schemas.microsoft.com/office/drawing/2014/main" val="3560521649"/>
                    </a:ext>
                  </a:extLst>
                </a:gridCol>
                <a:gridCol w="208280">
                  <a:extLst>
                    <a:ext uri="{9D8B030D-6E8A-4147-A177-3AD203B41FA5}">
                      <a16:colId xmlns:a16="http://schemas.microsoft.com/office/drawing/2014/main" val="2211663224"/>
                    </a:ext>
                  </a:extLst>
                </a:gridCol>
                <a:gridCol w="208280">
                  <a:extLst>
                    <a:ext uri="{9D8B030D-6E8A-4147-A177-3AD203B41FA5}">
                      <a16:colId xmlns:a16="http://schemas.microsoft.com/office/drawing/2014/main" val="78535845"/>
                    </a:ext>
                  </a:extLst>
                </a:gridCol>
                <a:gridCol w="208280">
                  <a:extLst>
                    <a:ext uri="{9D8B030D-6E8A-4147-A177-3AD203B41FA5}">
                      <a16:colId xmlns:a16="http://schemas.microsoft.com/office/drawing/2014/main" val="684193021"/>
                    </a:ext>
                  </a:extLst>
                </a:gridCol>
                <a:gridCol w="208280">
                  <a:extLst>
                    <a:ext uri="{9D8B030D-6E8A-4147-A177-3AD203B41FA5}">
                      <a16:colId xmlns:a16="http://schemas.microsoft.com/office/drawing/2014/main" val="4247646115"/>
                    </a:ext>
                  </a:extLst>
                </a:gridCol>
                <a:gridCol w="208280">
                  <a:extLst>
                    <a:ext uri="{9D8B030D-6E8A-4147-A177-3AD203B41FA5}">
                      <a16:colId xmlns:a16="http://schemas.microsoft.com/office/drawing/2014/main" val="2952807990"/>
                    </a:ext>
                  </a:extLst>
                </a:gridCol>
                <a:gridCol w="208280">
                  <a:extLst>
                    <a:ext uri="{9D8B030D-6E8A-4147-A177-3AD203B41FA5}">
                      <a16:colId xmlns:a16="http://schemas.microsoft.com/office/drawing/2014/main" val="3925781553"/>
                    </a:ext>
                  </a:extLst>
                </a:gridCol>
                <a:gridCol w="208280">
                  <a:extLst>
                    <a:ext uri="{9D8B030D-6E8A-4147-A177-3AD203B41FA5}">
                      <a16:colId xmlns:a16="http://schemas.microsoft.com/office/drawing/2014/main" val="2206104243"/>
                    </a:ext>
                  </a:extLst>
                </a:gridCol>
                <a:gridCol w="208280">
                  <a:extLst>
                    <a:ext uri="{9D8B030D-6E8A-4147-A177-3AD203B41FA5}">
                      <a16:colId xmlns:a16="http://schemas.microsoft.com/office/drawing/2014/main" val="3802523556"/>
                    </a:ext>
                  </a:extLst>
                </a:gridCol>
                <a:gridCol w="208280">
                  <a:extLst>
                    <a:ext uri="{9D8B030D-6E8A-4147-A177-3AD203B41FA5}">
                      <a16:colId xmlns:a16="http://schemas.microsoft.com/office/drawing/2014/main" val="3119970257"/>
                    </a:ext>
                  </a:extLst>
                </a:gridCol>
                <a:gridCol w="208280">
                  <a:extLst>
                    <a:ext uri="{9D8B030D-6E8A-4147-A177-3AD203B41FA5}">
                      <a16:colId xmlns:a16="http://schemas.microsoft.com/office/drawing/2014/main" val="2570448175"/>
                    </a:ext>
                  </a:extLst>
                </a:gridCol>
                <a:gridCol w="208280">
                  <a:extLst>
                    <a:ext uri="{9D8B030D-6E8A-4147-A177-3AD203B41FA5}">
                      <a16:colId xmlns:a16="http://schemas.microsoft.com/office/drawing/2014/main" val="4049643791"/>
                    </a:ext>
                  </a:extLst>
                </a:gridCol>
                <a:gridCol w="208280">
                  <a:extLst>
                    <a:ext uri="{9D8B030D-6E8A-4147-A177-3AD203B41FA5}">
                      <a16:colId xmlns:a16="http://schemas.microsoft.com/office/drawing/2014/main" val="3682989392"/>
                    </a:ext>
                  </a:extLst>
                </a:gridCol>
                <a:gridCol w="208280">
                  <a:extLst>
                    <a:ext uri="{9D8B030D-6E8A-4147-A177-3AD203B41FA5}">
                      <a16:colId xmlns:a16="http://schemas.microsoft.com/office/drawing/2014/main" val="2119937499"/>
                    </a:ext>
                  </a:extLst>
                </a:gridCol>
                <a:gridCol w="208280">
                  <a:extLst>
                    <a:ext uri="{9D8B030D-6E8A-4147-A177-3AD203B41FA5}">
                      <a16:colId xmlns:a16="http://schemas.microsoft.com/office/drawing/2014/main" val="2492016044"/>
                    </a:ext>
                  </a:extLst>
                </a:gridCol>
                <a:gridCol w="208280">
                  <a:extLst>
                    <a:ext uri="{9D8B030D-6E8A-4147-A177-3AD203B41FA5}">
                      <a16:colId xmlns:a16="http://schemas.microsoft.com/office/drawing/2014/main" val="675677978"/>
                    </a:ext>
                  </a:extLst>
                </a:gridCol>
                <a:gridCol w="208280">
                  <a:extLst>
                    <a:ext uri="{9D8B030D-6E8A-4147-A177-3AD203B41FA5}">
                      <a16:colId xmlns:a16="http://schemas.microsoft.com/office/drawing/2014/main" val="611421597"/>
                    </a:ext>
                  </a:extLst>
                </a:gridCol>
                <a:gridCol w="208280">
                  <a:extLst>
                    <a:ext uri="{9D8B030D-6E8A-4147-A177-3AD203B41FA5}">
                      <a16:colId xmlns:a16="http://schemas.microsoft.com/office/drawing/2014/main" val="3407798968"/>
                    </a:ext>
                  </a:extLst>
                </a:gridCol>
                <a:gridCol w="208280">
                  <a:extLst>
                    <a:ext uri="{9D8B030D-6E8A-4147-A177-3AD203B41FA5}">
                      <a16:colId xmlns:a16="http://schemas.microsoft.com/office/drawing/2014/main" val="2432107635"/>
                    </a:ext>
                  </a:extLst>
                </a:gridCol>
                <a:gridCol w="208280">
                  <a:extLst>
                    <a:ext uri="{9D8B030D-6E8A-4147-A177-3AD203B41FA5}">
                      <a16:colId xmlns:a16="http://schemas.microsoft.com/office/drawing/2014/main" val="3835469992"/>
                    </a:ext>
                  </a:extLst>
                </a:gridCol>
                <a:gridCol w="208280">
                  <a:extLst>
                    <a:ext uri="{9D8B030D-6E8A-4147-A177-3AD203B41FA5}">
                      <a16:colId xmlns:a16="http://schemas.microsoft.com/office/drawing/2014/main" val="2314901143"/>
                    </a:ext>
                  </a:extLst>
                </a:gridCol>
                <a:gridCol w="208280">
                  <a:extLst>
                    <a:ext uri="{9D8B030D-6E8A-4147-A177-3AD203B41FA5}">
                      <a16:colId xmlns:a16="http://schemas.microsoft.com/office/drawing/2014/main" val="3985260927"/>
                    </a:ext>
                  </a:extLst>
                </a:gridCol>
                <a:gridCol w="208280">
                  <a:extLst>
                    <a:ext uri="{9D8B030D-6E8A-4147-A177-3AD203B41FA5}">
                      <a16:colId xmlns:a16="http://schemas.microsoft.com/office/drawing/2014/main" val="477484544"/>
                    </a:ext>
                  </a:extLst>
                </a:gridCol>
                <a:gridCol w="208280">
                  <a:extLst>
                    <a:ext uri="{9D8B030D-6E8A-4147-A177-3AD203B41FA5}">
                      <a16:colId xmlns:a16="http://schemas.microsoft.com/office/drawing/2014/main" val="2923317224"/>
                    </a:ext>
                  </a:extLst>
                </a:gridCol>
                <a:gridCol w="208280">
                  <a:extLst>
                    <a:ext uri="{9D8B030D-6E8A-4147-A177-3AD203B41FA5}">
                      <a16:colId xmlns:a16="http://schemas.microsoft.com/office/drawing/2014/main" val="2328871006"/>
                    </a:ext>
                  </a:extLst>
                </a:gridCol>
                <a:gridCol w="208280">
                  <a:extLst>
                    <a:ext uri="{9D8B030D-6E8A-4147-A177-3AD203B41FA5}">
                      <a16:colId xmlns:a16="http://schemas.microsoft.com/office/drawing/2014/main" val="325420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296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- 2020-03-10 12:00:39</a:t>
                      </a:r>
                      <a:r>
                        <a:rPr kumimoji="0" lang="fr-FR" sz="1000" b="0" i="0" u="none" strike="noStrike" kern="1200" cap="none" spc="0" normalizeH="0" baseline="0" noProof="0">
                          <a:ln>
                            <a:noFill/>
                          </a:ln>
                          <a:solidFill>
                            <a:prstClr val="black"/>
                          </a:solidFill>
                          <a:effectLst/>
                          <a:uLnTx/>
                          <a:uFillTx/>
                          <a:latin typeface="+mn-lt"/>
                          <a:ea typeface="+mn-ea"/>
                          <a:cs typeface="+mn-cs"/>
                        </a:rPr>
                        <a:t>
 Un modèle de scooter vous tente ? Venez l'essayer gratuitement ! 
Prenez-vite RDV en cliquant ici : http://bit.ly/Test-ride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https://scontent-iad3-1.xx.fbcdn.net/v/t1.0-0/p480x480/89406710_1588827914605236_4352137781770715136_o.jpg?_nc_cat=105&amp;_nc_sid=8024bb&amp;_nc_ohc=P4TebAMQHeUAX9WHy6x&amp;_nc_ht=scontent-iad3-1.xx&amp;_nc_tp=6&amp;oh=27a7112c773502644ec9308d02c6a130&amp;oe=5EB57D2D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04/08/2020 20:21:33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8984861"/>
                  </a:ext>
                </a:extLst>
              </a:tr>
            </a:tbl>
          </a:graphicData>
        </a:graphic>
      </p:graphicFrame>
      <p:sp>
        <p:nvSpPr>
          <p:cNvPr id="4" name="Text Placeholder 3">
            <a:extLst>
              <a:ext uri="{FF2B5EF4-FFF2-40B4-BE49-F238E27FC236}">
                <a16:creationId xmlns:a16="http://schemas.microsoft.com/office/drawing/2014/main" id="{F86934D2-3762-464C-BB2B-83BBF2335EE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0323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C5009-8BA0-49E5-80C5-4DCE6E06B641}"/>
              </a:ext>
            </a:extLst>
          </p:cNvPr>
          <p:cNvSpPr>
            <a:spLocks noGrp="1"/>
          </p:cNvSpPr>
          <p:nvPr>
            <p:ph type="title"/>
          </p:nvPr>
        </p:nvSpPr>
        <p:spPr/>
        <p:txBody>
          <a:bodyPr/>
          <a:lstStyle/>
          <a:p>
            <a:r>
              <a:rPr lang="en-US"/>
              <a:t>Facebook Own Posts Table | Piaggio PiaggioFrance - 4 of 10</a:t>
            </a:r>
          </a:p>
        </p:txBody>
      </p:sp>
      <p:graphicFrame>
        <p:nvGraphicFramePr>
          <p:cNvPr id="5" name="Table Placeholder 4">
            <a:extLst>
              <a:ext uri="{FF2B5EF4-FFF2-40B4-BE49-F238E27FC236}">
                <a16:creationId xmlns:a16="http://schemas.microsoft.com/office/drawing/2014/main" id="{25DC1CA6-15F1-4440-945A-8CECE6E2533A}"/>
              </a:ext>
            </a:extLst>
          </p:cNvPr>
          <p:cNvGraphicFramePr>
            <a:graphicFrameLocks noGrp="1"/>
          </p:cNvGraphicFramePr>
          <p:nvPr>
            <p:ph type="tbl" sz="quarter" idx="13"/>
            <p:extLst>
              <p:ext uri="{D42A27DB-BD31-4B8C-83A1-F6EECF244321}">
                <p14:modId xmlns:p14="http://schemas.microsoft.com/office/powerpoint/2010/main" val="109772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63994858"/>
                    </a:ext>
                  </a:extLst>
                </a:gridCol>
                <a:gridCol w="822960">
                  <a:extLst>
                    <a:ext uri="{9D8B030D-6E8A-4147-A177-3AD203B41FA5}">
                      <a16:colId xmlns:a16="http://schemas.microsoft.com/office/drawing/2014/main" val="2668821123"/>
                    </a:ext>
                  </a:extLst>
                </a:gridCol>
                <a:gridCol w="329184">
                  <a:extLst>
                    <a:ext uri="{9D8B030D-6E8A-4147-A177-3AD203B41FA5}">
                      <a16:colId xmlns:a16="http://schemas.microsoft.com/office/drawing/2014/main" val="964402320"/>
                    </a:ext>
                  </a:extLst>
                </a:gridCol>
                <a:gridCol w="208280">
                  <a:extLst>
                    <a:ext uri="{9D8B030D-6E8A-4147-A177-3AD203B41FA5}">
                      <a16:colId xmlns:a16="http://schemas.microsoft.com/office/drawing/2014/main" val="4153063563"/>
                    </a:ext>
                  </a:extLst>
                </a:gridCol>
                <a:gridCol w="208280">
                  <a:extLst>
                    <a:ext uri="{9D8B030D-6E8A-4147-A177-3AD203B41FA5}">
                      <a16:colId xmlns:a16="http://schemas.microsoft.com/office/drawing/2014/main" val="2350261244"/>
                    </a:ext>
                  </a:extLst>
                </a:gridCol>
                <a:gridCol w="208280">
                  <a:extLst>
                    <a:ext uri="{9D8B030D-6E8A-4147-A177-3AD203B41FA5}">
                      <a16:colId xmlns:a16="http://schemas.microsoft.com/office/drawing/2014/main" val="3477279183"/>
                    </a:ext>
                  </a:extLst>
                </a:gridCol>
                <a:gridCol w="208280">
                  <a:extLst>
                    <a:ext uri="{9D8B030D-6E8A-4147-A177-3AD203B41FA5}">
                      <a16:colId xmlns:a16="http://schemas.microsoft.com/office/drawing/2014/main" val="3633852856"/>
                    </a:ext>
                  </a:extLst>
                </a:gridCol>
                <a:gridCol w="208280">
                  <a:extLst>
                    <a:ext uri="{9D8B030D-6E8A-4147-A177-3AD203B41FA5}">
                      <a16:colId xmlns:a16="http://schemas.microsoft.com/office/drawing/2014/main" val="740885631"/>
                    </a:ext>
                  </a:extLst>
                </a:gridCol>
                <a:gridCol w="208280">
                  <a:extLst>
                    <a:ext uri="{9D8B030D-6E8A-4147-A177-3AD203B41FA5}">
                      <a16:colId xmlns:a16="http://schemas.microsoft.com/office/drawing/2014/main" val="1627011134"/>
                    </a:ext>
                  </a:extLst>
                </a:gridCol>
                <a:gridCol w="208280">
                  <a:extLst>
                    <a:ext uri="{9D8B030D-6E8A-4147-A177-3AD203B41FA5}">
                      <a16:colId xmlns:a16="http://schemas.microsoft.com/office/drawing/2014/main" val="1433002135"/>
                    </a:ext>
                  </a:extLst>
                </a:gridCol>
                <a:gridCol w="208280">
                  <a:extLst>
                    <a:ext uri="{9D8B030D-6E8A-4147-A177-3AD203B41FA5}">
                      <a16:colId xmlns:a16="http://schemas.microsoft.com/office/drawing/2014/main" val="2121661539"/>
                    </a:ext>
                  </a:extLst>
                </a:gridCol>
                <a:gridCol w="208280">
                  <a:extLst>
                    <a:ext uri="{9D8B030D-6E8A-4147-A177-3AD203B41FA5}">
                      <a16:colId xmlns:a16="http://schemas.microsoft.com/office/drawing/2014/main" val="3963148802"/>
                    </a:ext>
                  </a:extLst>
                </a:gridCol>
                <a:gridCol w="208280">
                  <a:extLst>
                    <a:ext uri="{9D8B030D-6E8A-4147-A177-3AD203B41FA5}">
                      <a16:colId xmlns:a16="http://schemas.microsoft.com/office/drawing/2014/main" val="1445638567"/>
                    </a:ext>
                  </a:extLst>
                </a:gridCol>
                <a:gridCol w="208280">
                  <a:extLst>
                    <a:ext uri="{9D8B030D-6E8A-4147-A177-3AD203B41FA5}">
                      <a16:colId xmlns:a16="http://schemas.microsoft.com/office/drawing/2014/main" val="1691407207"/>
                    </a:ext>
                  </a:extLst>
                </a:gridCol>
                <a:gridCol w="208280">
                  <a:extLst>
                    <a:ext uri="{9D8B030D-6E8A-4147-A177-3AD203B41FA5}">
                      <a16:colId xmlns:a16="http://schemas.microsoft.com/office/drawing/2014/main" val="1236767593"/>
                    </a:ext>
                  </a:extLst>
                </a:gridCol>
                <a:gridCol w="208280">
                  <a:extLst>
                    <a:ext uri="{9D8B030D-6E8A-4147-A177-3AD203B41FA5}">
                      <a16:colId xmlns:a16="http://schemas.microsoft.com/office/drawing/2014/main" val="2198543027"/>
                    </a:ext>
                  </a:extLst>
                </a:gridCol>
                <a:gridCol w="208280">
                  <a:extLst>
                    <a:ext uri="{9D8B030D-6E8A-4147-A177-3AD203B41FA5}">
                      <a16:colId xmlns:a16="http://schemas.microsoft.com/office/drawing/2014/main" val="1300914600"/>
                    </a:ext>
                  </a:extLst>
                </a:gridCol>
                <a:gridCol w="208280">
                  <a:extLst>
                    <a:ext uri="{9D8B030D-6E8A-4147-A177-3AD203B41FA5}">
                      <a16:colId xmlns:a16="http://schemas.microsoft.com/office/drawing/2014/main" val="1839028644"/>
                    </a:ext>
                  </a:extLst>
                </a:gridCol>
                <a:gridCol w="208280">
                  <a:extLst>
                    <a:ext uri="{9D8B030D-6E8A-4147-A177-3AD203B41FA5}">
                      <a16:colId xmlns:a16="http://schemas.microsoft.com/office/drawing/2014/main" val="3703511400"/>
                    </a:ext>
                  </a:extLst>
                </a:gridCol>
                <a:gridCol w="208280">
                  <a:extLst>
                    <a:ext uri="{9D8B030D-6E8A-4147-A177-3AD203B41FA5}">
                      <a16:colId xmlns:a16="http://schemas.microsoft.com/office/drawing/2014/main" val="3578630498"/>
                    </a:ext>
                  </a:extLst>
                </a:gridCol>
                <a:gridCol w="208280">
                  <a:extLst>
                    <a:ext uri="{9D8B030D-6E8A-4147-A177-3AD203B41FA5}">
                      <a16:colId xmlns:a16="http://schemas.microsoft.com/office/drawing/2014/main" val="2384873865"/>
                    </a:ext>
                  </a:extLst>
                </a:gridCol>
                <a:gridCol w="208280">
                  <a:extLst>
                    <a:ext uri="{9D8B030D-6E8A-4147-A177-3AD203B41FA5}">
                      <a16:colId xmlns:a16="http://schemas.microsoft.com/office/drawing/2014/main" val="3629034213"/>
                    </a:ext>
                  </a:extLst>
                </a:gridCol>
                <a:gridCol w="208280">
                  <a:extLst>
                    <a:ext uri="{9D8B030D-6E8A-4147-A177-3AD203B41FA5}">
                      <a16:colId xmlns:a16="http://schemas.microsoft.com/office/drawing/2014/main" val="2729065551"/>
                    </a:ext>
                  </a:extLst>
                </a:gridCol>
                <a:gridCol w="208280">
                  <a:extLst>
                    <a:ext uri="{9D8B030D-6E8A-4147-A177-3AD203B41FA5}">
                      <a16:colId xmlns:a16="http://schemas.microsoft.com/office/drawing/2014/main" val="3795127290"/>
                    </a:ext>
                  </a:extLst>
                </a:gridCol>
                <a:gridCol w="208280">
                  <a:extLst>
                    <a:ext uri="{9D8B030D-6E8A-4147-A177-3AD203B41FA5}">
                      <a16:colId xmlns:a16="http://schemas.microsoft.com/office/drawing/2014/main" val="1573699514"/>
                    </a:ext>
                  </a:extLst>
                </a:gridCol>
                <a:gridCol w="208280">
                  <a:extLst>
                    <a:ext uri="{9D8B030D-6E8A-4147-A177-3AD203B41FA5}">
                      <a16:colId xmlns:a16="http://schemas.microsoft.com/office/drawing/2014/main" val="2303835979"/>
                    </a:ext>
                  </a:extLst>
                </a:gridCol>
                <a:gridCol w="208280">
                  <a:extLst>
                    <a:ext uri="{9D8B030D-6E8A-4147-A177-3AD203B41FA5}">
                      <a16:colId xmlns:a16="http://schemas.microsoft.com/office/drawing/2014/main" val="2726395416"/>
                    </a:ext>
                  </a:extLst>
                </a:gridCol>
                <a:gridCol w="208280">
                  <a:extLst>
                    <a:ext uri="{9D8B030D-6E8A-4147-A177-3AD203B41FA5}">
                      <a16:colId xmlns:a16="http://schemas.microsoft.com/office/drawing/2014/main" val="1987309978"/>
                    </a:ext>
                  </a:extLst>
                </a:gridCol>
                <a:gridCol w="208280">
                  <a:extLst>
                    <a:ext uri="{9D8B030D-6E8A-4147-A177-3AD203B41FA5}">
                      <a16:colId xmlns:a16="http://schemas.microsoft.com/office/drawing/2014/main" val="441695225"/>
                    </a:ext>
                  </a:extLst>
                </a:gridCol>
                <a:gridCol w="208280">
                  <a:extLst>
                    <a:ext uri="{9D8B030D-6E8A-4147-A177-3AD203B41FA5}">
                      <a16:colId xmlns:a16="http://schemas.microsoft.com/office/drawing/2014/main" val="3871345660"/>
                    </a:ext>
                  </a:extLst>
                </a:gridCol>
                <a:gridCol w="208280">
                  <a:extLst>
                    <a:ext uri="{9D8B030D-6E8A-4147-A177-3AD203B41FA5}">
                      <a16:colId xmlns:a16="http://schemas.microsoft.com/office/drawing/2014/main" val="1934406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993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- 2020-03-02 12:15:39</a:t>
                      </a:r>
                      <a:r>
                        <a:rPr kumimoji="0" lang="fr-FR" sz="1000" b="0" i="0" u="none" strike="noStrike" kern="1200" cap="none" spc="0" normalizeH="0" baseline="0" noProof="0">
                          <a:ln>
                            <a:noFill/>
                          </a:ln>
                          <a:solidFill>
                            <a:prstClr val="black"/>
                          </a:solidFill>
                          <a:effectLst/>
                          <a:uLnTx/>
                          <a:uFillTx/>
                          <a:latin typeface="+mn-lt"/>
                          <a:ea typeface="+mn-ea"/>
                          <a:cs typeface="+mn-cs"/>
                        </a:rPr>
                        <a:t>
 Coup de foudre assuré !  💘
📸 @madalenaaa.___  - Instagram ©️
Découvrez votre concessionnaire le plus proche : http://bit.ly/Piaggio-Concessions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https://scontent-iad3-1.xx.fbcdn.net/v/t1.0-9/s720x720/88036141_1582010241953670_64738733542342656_o.jpg?_nc_cat=105&amp;_nc_sid=8024bb&amp;_nc_ohc=HRvJgeaVxNgAX-QJ83H&amp;_nc_ht=scontent-iad3-1.xx&amp;_nc_tp=7&amp;oh=1c62b086e609ea3818fff16d71202366&amp;oe=5EA87C30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20:21:23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5624536"/>
                  </a:ext>
                </a:extLst>
              </a:tr>
            </a:tbl>
          </a:graphicData>
        </a:graphic>
      </p:graphicFrame>
      <p:sp>
        <p:nvSpPr>
          <p:cNvPr id="4" name="Text Placeholder 3">
            <a:extLst>
              <a:ext uri="{FF2B5EF4-FFF2-40B4-BE49-F238E27FC236}">
                <a16:creationId xmlns:a16="http://schemas.microsoft.com/office/drawing/2014/main" id="{105D4E4E-E6A0-4FAF-9B74-A6B60762121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5716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9ADFE-B281-4A5C-8E4A-14FA5A12A858}"/>
              </a:ext>
            </a:extLst>
          </p:cNvPr>
          <p:cNvSpPr>
            <a:spLocks noGrp="1"/>
          </p:cNvSpPr>
          <p:nvPr>
            <p:ph type="title"/>
          </p:nvPr>
        </p:nvSpPr>
        <p:spPr/>
        <p:txBody>
          <a:bodyPr/>
          <a:lstStyle/>
          <a:p>
            <a:r>
              <a:rPr lang="en-US"/>
              <a:t>Facebook Own Posts Table | Piaggio PiaggioFrance - 5 of 10</a:t>
            </a:r>
          </a:p>
        </p:txBody>
      </p:sp>
      <p:graphicFrame>
        <p:nvGraphicFramePr>
          <p:cNvPr id="5" name="Table Placeholder 4">
            <a:extLst>
              <a:ext uri="{FF2B5EF4-FFF2-40B4-BE49-F238E27FC236}">
                <a16:creationId xmlns:a16="http://schemas.microsoft.com/office/drawing/2014/main" id="{54AEE0DF-55F3-49BA-B55E-367E73C99402}"/>
              </a:ext>
            </a:extLst>
          </p:cNvPr>
          <p:cNvGraphicFramePr>
            <a:graphicFrameLocks noGrp="1"/>
          </p:cNvGraphicFramePr>
          <p:nvPr>
            <p:ph type="tbl" sz="quarter" idx="13"/>
            <p:extLst>
              <p:ext uri="{D42A27DB-BD31-4B8C-83A1-F6EECF244321}">
                <p14:modId xmlns:p14="http://schemas.microsoft.com/office/powerpoint/2010/main" val="84507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94907369"/>
                    </a:ext>
                  </a:extLst>
                </a:gridCol>
                <a:gridCol w="822960">
                  <a:extLst>
                    <a:ext uri="{9D8B030D-6E8A-4147-A177-3AD203B41FA5}">
                      <a16:colId xmlns:a16="http://schemas.microsoft.com/office/drawing/2014/main" val="3151951409"/>
                    </a:ext>
                  </a:extLst>
                </a:gridCol>
                <a:gridCol w="329184">
                  <a:extLst>
                    <a:ext uri="{9D8B030D-6E8A-4147-A177-3AD203B41FA5}">
                      <a16:colId xmlns:a16="http://schemas.microsoft.com/office/drawing/2014/main" val="3674017467"/>
                    </a:ext>
                  </a:extLst>
                </a:gridCol>
                <a:gridCol w="208280">
                  <a:extLst>
                    <a:ext uri="{9D8B030D-6E8A-4147-A177-3AD203B41FA5}">
                      <a16:colId xmlns:a16="http://schemas.microsoft.com/office/drawing/2014/main" val="3349788132"/>
                    </a:ext>
                  </a:extLst>
                </a:gridCol>
                <a:gridCol w="208280">
                  <a:extLst>
                    <a:ext uri="{9D8B030D-6E8A-4147-A177-3AD203B41FA5}">
                      <a16:colId xmlns:a16="http://schemas.microsoft.com/office/drawing/2014/main" val="3329937436"/>
                    </a:ext>
                  </a:extLst>
                </a:gridCol>
                <a:gridCol w="208280">
                  <a:extLst>
                    <a:ext uri="{9D8B030D-6E8A-4147-A177-3AD203B41FA5}">
                      <a16:colId xmlns:a16="http://schemas.microsoft.com/office/drawing/2014/main" val="3393024640"/>
                    </a:ext>
                  </a:extLst>
                </a:gridCol>
                <a:gridCol w="208280">
                  <a:extLst>
                    <a:ext uri="{9D8B030D-6E8A-4147-A177-3AD203B41FA5}">
                      <a16:colId xmlns:a16="http://schemas.microsoft.com/office/drawing/2014/main" val="825400937"/>
                    </a:ext>
                  </a:extLst>
                </a:gridCol>
                <a:gridCol w="208280">
                  <a:extLst>
                    <a:ext uri="{9D8B030D-6E8A-4147-A177-3AD203B41FA5}">
                      <a16:colId xmlns:a16="http://schemas.microsoft.com/office/drawing/2014/main" val="4084771216"/>
                    </a:ext>
                  </a:extLst>
                </a:gridCol>
                <a:gridCol w="208280">
                  <a:extLst>
                    <a:ext uri="{9D8B030D-6E8A-4147-A177-3AD203B41FA5}">
                      <a16:colId xmlns:a16="http://schemas.microsoft.com/office/drawing/2014/main" val="132310473"/>
                    </a:ext>
                  </a:extLst>
                </a:gridCol>
                <a:gridCol w="208280">
                  <a:extLst>
                    <a:ext uri="{9D8B030D-6E8A-4147-A177-3AD203B41FA5}">
                      <a16:colId xmlns:a16="http://schemas.microsoft.com/office/drawing/2014/main" val="3409126556"/>
                    </a:ext>
                  </a:extLst>
                </a:gridCol>
                <a:gridCol w="208280">
                  <a:extLst>
                    <a:ext uri="{9D8B030D-6E8A-4147-A177-3AD203B41FA5}">
                      <a16:colId xmlns:a16="http://schemas.microsoft.com/office/drawing/2014/main" val="352668197"/>
                    </a:ext>
                  </a:extLst>
                </a:gridCol>
                <a:gridCol w="208280">
                  <a:extLst>
                    <a:ext uri="{9D8B030D-6E8A-4147-A177-3AD203B41FA5}">
                      <a16:colId xmlns:a16="http://schemas.microsoft.com/office/drawing/2014/main" val="2731642834"/>
                    </a:ext>
                  </a:extLst>
                </a:gridCol>
                <a:gridCol w="208280">
                  <a:extLst>
                    <a:ext uri="{9D8B030D-6E8A-4147-A177-3AD203B41FA5}">
                      <a16:colId xmlns:a16="http://schemas.microsoft.com/office/drawing/2014/main" val="1104537218"/>
                    </a:ext>
                  </a:extLst>
                </a:gridCol>
                <a:gridCol w="208280">
                  <a:extLst>
                    <a:ext uri="{9D8B030D-6E8A-4147-A177-3AD203B41FA5}">
                      <a16:colId xmlns:a16="http://schemas.microsoft.com/office/drawing/2014/main" val="1945198963"/>
                    </a:ext>
                  </a:extLst>
                </a:gridCol>
                <a:gridCol w="208280">
                  <a:extLst>
                    <a:ext uri="{9D8B030D-6E8A-4147-A177-3AD203B41FA5}">
                      <a16:colId xmlns:a16="http://schemas.microsoft.com/office/drawing/2014/main" val="115205884"/>
                    </a:ext>
                  </a:extLst>
                </a:gridCol>
                <a:gridCol w="208280">
                  <a:extLst>
                    <a:ext uri="{9D8B030D-6E8A-4147-A177-3AD203B41FA5}">
                      <a16:colId xmlns:a16="http://schemas.microsoft.com/office/drawing/2014/main" val="1385287147"/>
                    </a:ext>
                  </a:extLst>
                </a:gridCol>
                <a:gridCol w="208280">
                  <a:extLst>
                    <a:ext uri="{9D8B030D-6E8A-4147-A177-3AD203B41FA5}">
                      <a16:colId xmlns:a16="http://schemas.microsoft.com/office/drawing/2014/main" val="2519536329"/>
                    </a:ext>
                  </a:extLst>
                </a:gridCol>
                <a:gridCol w="208280">
                  <a:extLst>
                    <a:ext uri="{9D8B030D-6E8A-4147-A177-3AD203B41FA5}">
                      <a16:colId xmlns:a16="http://schemas.microsoft.com/office/drawing/2014/main" val="1194169850"/>
                    </a:ext>
                  </a:extLst>
                </a:gridCol>
                <a:gridCol w="208280">
                  <a:extLst>
                    <a:ext uri="{9D8B030D-6E8A-4147-A177-3AD203B41FA5}">
                      <a16:colId xmlns:a16="http://schemas.microsoft.com/office/drawing/2014/main" val="3771850467"/>
                    </a:ext>
                  </a:extLst>
                </a:gridCol>
                <a:gridCol w="208280">
                  <a:extLst>
                    <a:ext uri="{9D8B030D-6E8A-4147-A177-3AD203B41FA5}">
                      <a16:colId xmlns:a16="http://schemas.microsoft.com/office/drawing/2014/main" val="3717114575"/>
                    </a:ext>
                  </a:extLst>
                </a:gridCol>
                <a:gridCol w="208280">
                  <a:extLst>
                    <a:ext uri="{9D8B030D-6E8A-4147-A177-3AD203B41FA5}">
                      <a16:colId xmlns:a16="http://schemas.microsoft.com/office/drawing/2014/main" val="1918331533"/>
                    </a:ext>
                  </a:extLst>
                </a:gridCol>
                <a:gridCol w="208280">
                  <a:extLst>
                    <a:ext uri="{9D8B030D-6E8A-4147-A177-3AD203B41FA5}">
                      <a16:colId xmlns:a16="http://schemas.microsoft.com/office/drawing/2014/main" val="798839848"/>
                    </a:ext>
                  </a:extLst>
                </a:gridCol>
                <a:gridCol w="208280">
                  <a:extLst>
                    <a:ext uri="{9D8B030D-6E8A-4147-A177-3AD203B41FA5}">
                      <a16:colId xmlns:a16="http://schemas.microsoft.com/office/drawing/2014/main" val="15129160"/>
                    </a:ext>
                  </a:extLst>
                </a:gridCol>
                <a:gridCol w="208280">
                  <a:extLst>
                    <a:ext uri="{9D8B030D-6E8A-4147-A177-3AD203B41FA5}">
                      <a16:colId xmlns:a16="http://schemas.microsoft.com/office/drawing/2014/main" val="107139136"/>
                    </a:ext>
                  </a:extLst>
                </a:gridCol>
                <a:gridCol w="208280">
                  <a:extLst>
                    <a:ext uri="{9D8B030D-6E8A-4147-A177-3AD203B41FA5}">
                      <a16:colId xmlns:a16="http://schemas.microsoft.com/office/drawing/2014/main" val="2737319660"/>
                    </a:ext>
                  </a:extLst>
                </a:gridCol>
                <a:gridCol w="208280">
                  <a:extLst>
                    <a:ext uri="{9D8B030D-6E8A-4147-A177-3AD203B41FA5}">
                      <a16:colId xmlns:a16="http://schemas.microsoft.com/office/drawing/2014/main" val="3542646626"/>
                    </a:ext>
                  </a:extLst>
                </a:gridCol>
                <a:gridCol w="208280">
                  <a:extLst>
                    <a:ext uri="{9D8B030D-6E8A-4147-A177-3AD203B41FA5}">
                      <a16:colId xmlns:a16="http://schemas.microsoft.com/office/drawing/2014/main" val="750524693"/>
                    </a:ext>
                  </a:extLst>
                </a:gridCol>
                <a:gridCol w="208280">
                  <a:extLst>
                    <a:ext uri="{9D8B030D-6E8A-4147-A177-3AD203B41FA5}">
                      <a16:colId xmlns:a16="http://schemas.microsoft.com/office/drawing/2014/main" val="3624767381"/>
                    </a:ext>
                  </a:extLst>
                </a:gridCol>
                <a:gridCol w="208280">
                  <a:extLst>
                    <a:ext uri="{9D8B030D-6E8A-4147-A177-3AD203B41FA5}">
                      <a16:colId xmlns:a16="http://schemas.microsoft.com/office/drawing/2014/main" val="3755101744"/>
                    </a:ext>
                  </a:extLst>
                </a:gridCol>
                <a:gridCol w="208280">
                  <a:extLst>
                    <a:ext uri="{9D8B030D-6E8A-4147-A177-3AD203B41FA5}">
                      <a16:colId xmlns:a16="http://schemas.microsoft.com/office/drawing/2014/main" val="3074862040"/>
                    </a:ext>
                  </a:extLst>
                </a:gridCol>
                <a:gridCol w="208280">
                  <a:extLst>
                    <a:ext uri="{9D8B030D-6E8A-4147-A177-3AD203B41FA5}">
                      <a16:colId xmlns:a16="http://schemas.microsoft.com/office/drawing/2014/main" val="402238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8956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- 2020-03-12 12:00:03</a:t>
                      </a:r>
                      <a:r>
                        <a:rPr kumimoji="0" lang="fr-FR" sz="1000" b="0" i="0" u="none" strike="noStrike" kern="1200" cap="none" spc="0" normalizeH="0" baseline="0" noProof="0">
                          <a:ln>
                            <a:noFill/>
                          </a:ln>
                          <a:solidFill>
                            <a:prstClr val="black"/>
                          </a:solidFill>
                          <a:effectLst/>
                          <a:uLnTx/>
                          <a:uFillTx/>
                          <a:latin typeface="+mn-lt"/>
                          <a:ea typeface="+mn-ea"/>
                          <a:cs typeface="+mn-cs"/>
                        </a:rPr>
                        <a:t>
 Comme une envie de respirer l'air marin 🌊
📸 @hanamiii23 - Instagram ©️
Découvrez le nouveau medley : http://bit.ly/Medley-20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https://scontent-dfw5-1.xx.fbcdn.net/v/t1.0-9/s720x720/89785546_1590633417758019_9084997579376164864_o.jpg?_nc_cat=101&amp;_nc_sid=8024bb&amp;_nc_ohc=cfuK6rrkyUIAX8a-Z38&amp;_nc_ht=scontent-dfw5-1.xx&amp;_nc_tp=7&amp;oh=d6bcd5ce1257214e15c9ab2e2d950d49&amp;oe=5EB50D48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04/10/2020 20:21:05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2445715"/>
                  </a:ext>
                </a:extLst>
              </a:tr>
            </a:tbl>
          </a:graphicData>
        </a:graphic>
      </p:graphicFrame>
      <p:sp>
        <p:nvSpPr>
          <p:cNvPr id="4" name="Text Placeholder 3">
            <a:extLst>
              <a:ext uri="{FF2B5EF4-FFF2-40B4-BE49-F238E27FC236}">
                <a16:creationId xmlns:a16="http://schemas.microsoft.com/office/drawing/2014/main" id="{055452E0-5349-46DB-A9A2-E62B5FEF110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65552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14CB-010B-4F4F-8218-67DB84A2D078}"/>
              </a:ext>
            </a:extLst>
          </p:cNvPr>
          <p:cNvSpPr>
            <a:spLocks noGrp="1"/>
          </p:cNvSpPr>
          <p:nvPr>
            <p:ph type="title"/>
          </p:nvPr>
        </p:nvSpPr>
        <p:spPr/>
        <p:txBody>
          <a:bodyPr/>
          <a:lstStyle/>
          <a:p>
            <a:r>
              <a:rPr lang="en-US"/>
              <a:t>Facebook Own Posts Table | Piaggio PiaggioFrance - 6 of 10</a:t>
            </a:r>
          </a:p>
        </p:txBody>
      </p:sp>
      <p:graphicFrame>
        <p:nvGraphicFramePr>
          <p:cNvPr id="5" name="Table Placeholder 4">
            <a:extLst>
              <a:ext uri="{FF2B5EF4-FFF2-40B4-BE49-F238E27FC236}">
                <a16:creationId xmlns:a16="http://schemas.microsoft.com/office/drawing/2014/main" id="{84FEDFED-516A-4C4B-8F97-C9EA2E89BA5D}"/>
              </a:ext>
            </a:extLst>
          </p:cNvPr>
          <p:cNvGraphicFramePr>
            <a:graphicFrameLocks noGrp="1"/>
          </p:cNvGraphicFramePr>
          <p:nvPr>
            <p:ph type="tbl" sz="quarter" idx="13"/>
            <p:extLst>
              <p:ext uri="{D42A27DB-BD31-4B8C-83A1-F6EECF244321}">
                <p14:modId xmlns:p14="http://schemas.microsoft.com/office/powerpoint/2010/main" val="365368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28292989"/>
                    </a:ext>
                  </a:extLst>
                </a:gridCol>
                <a:gridCol w="822960">
                  <a:extLst>
                    <a:ext uri="{9D8B030D-6E8A-4147-A177-3AD203B41FA5}">
                      <a16:colId xmlns:a16="http://schemas.microsoft.com/office/drawing/2014/main" val="2842991262"/>
                    </a:ext>
                  </a:extLst>
                </a:gridCol>
                <a:gridCol w="329184">
                  <a:extLst>
                    <a:ext uri="{9D8B030D-6E8A-4147-A177-3AD203B41FA5}">
                      <a16:colId xmlns:a16="http://schemas.microsoft.com/office/drawing/2014/main" val="610643208"/>
                    </a:ext>
                  </a:extLst>
                </a:gridCol>
                <a:gridCol w="208280">
                  <a:extLst>
                    <a:ext uri="{9D8B030D-6E8A-4147-A177-3AD203B41FA5}">
                      <a16:colId xmlns:a16="http://schemas.microsoft.com/office/drawing/2014/main" val="2657360645"/>
                    </a:ext>
                  </a:extLst>
                </a:gridCol>
                <a:gridCol w="208280">
                  <a:extLst>
                    <a:ext uri="{9D8B030D-6E8A-4147-A177-3AD203B41FA5}">
                      <a16:colId xmlns:a16="http://schemas.microsoft.com/office/drawing/2014/main" val="4268368124"/>
                    </a:ext>
                  </a:extLst>
                </a:gridCol>
                <a:gridCol w="208280">
                  <a:extLst>
                    <a:ext uri="{9D8B030D-6E8A-4147-A177-3AD203B41FA5}">
                      <a16:colId xmlns:a16="http://schemas.microsoft.com/office/drawing/2014/main" val="575876966"/>
                    </a:ext>
                  </a:extLst>
                </a:gridCol>
                <a:gridCol w="208280">
                  <a:extLst>
                    <a:ext uri="{9D8B030D-6E8A-4147-A177-3AD203B41FA5}">
                      <a16:colId xmlns:a16="http://schemas.microsoft.com/office/drawing/2014/main" val="1731483"/>
                    </a:ext>
                  </a:extLst>
                </a:gridCol>
                <a:gridCol w="208280">
                  <a:extLst>
                    <a:ext uri="{9D8B030D-6E8A-4147-A177-3AD203B41FA5}">
                      <a16:colId xmlns:a16="http://schemas.microsoft.com/office/drawing/2014/main" val="2664077491"/>
                    </a:ext>
                  </a:extLst>
                </a:gridCol>
                <a:gridCol w="208280">
                  <a:extLst>
                    <a:ext uri="{9D8B030D-6E8A-4147-A177-3AD203B41FA5}">
                      <a16:colId xmlns:a16="http://schemas.microsoft.com/office/drawing/2014/main" val="1131212477"/>
                    </a:ext>
                  </a:extLst>
                </a:gridCol>
                <a:gridCol w="208280">
                  <a:extLst>
                    <a:ext uri="{9D8B030D-6E8A-4147-A177-3AD203B41FA5}">
                      <a16:colId xmlns:a16="http://schemas.microsoft.com/office/drawing/2014/main" val="1903994010"/>
                    </a:ext>
                  </a:extLst>
                </a:gridCol>
                <a:gridCol w="208280">
                  <a:extLst>
                    <a:ext uri="{9D8B030D-6E8A-4147-A177-3AD203B41FA5}">
                      <a16:colId xmlns:a16="http://schemas.microsoft.com/office/drawing/2014/main" val="3217794927"/>
                    </a:ext>
                  </a:extLst>
                </a:gridCol>
                <a:gridCol w="208280">
                  <a:extLst>
                    <a:ext uri="{9D8B030D-6E8A-4147-A177-3AD203B41FA5}">
                      <a16:colId xmlns:a16="http://schemas.microsoft.com/office/drawing/2014/main" val="2186417514"/>
                    </a:ext>
                  </a:extLst>
                </a:gridCol>
                <a:gridCol w="208280">
                  <a:extLst>
                    <a:ext uri="{9D8B030D-6E8A-4147-A177-3AD203B41FA5}">
                      <a16:colId xmlns:a16="http://schemas.microsoft.com/office/drawing/2014/main" val="3920967860"/>
                    </a:ext>
                  </a:extLst>
                </a:gridCol>
                <a:gridCol w="208280">
                  <a:extLst>
                    <a:ext uri="{9D8B030D-6E8A-4147-A177-3AD203B41FA5}">
                      <a16:colId xmlns:a16="http://schemas.microsoft.com/office/drawing/2014/main" val="736777176"/>
                    </a:ext>
                  </a:extLst>
                </a:gridCol>
                <a:gridCol w="208280">
                  <a:extLst>
                    <a:ext uri="{9D8B030D-6E8A-4147-A177-3AD203B41FA5}">
                      <a16:colId xmlns:a16="http://schemas.microsoft.com/office/drawing/2014/main" val="3115563675"/>
                    </a:ext>
                  </a:extLst>
                </a:gridCol>
                <a:gridCol w="208280">
                  <a:extLst>
                    <a:ext uri="{9D8B030D-6E8A-4147-A177-3AD203B41FA5}">
                      <a16:colId xmlns:a16="http://schemas.microsoft.com/office/drawing/2014/main" val="1124112629"/>
                    </a:ext>
                  </a:extLst>
                </a:gridCol>
                <a:gridCol w="208280">
                  <a:extLst>
                    <a:ext uri="{9D8B030D-6E8A-4147-A177-3AD203B41FA5}">
                      <a16:colId xmlns:a16="http://schemas.microsoft.com/office/drawing/2014/main" val="3235968861"/>
                    </a:ext>
                  </a:extLst>
                </a:gridCol>
                <a:gridCol w="208280">
                  <a:extLst>
                    <a:ext uri="{9D8B030D-6E8A-4147-A177-3AD203B41FA5}">
                      <a16:colId xmlns:a16="http://schemas.microsoft.com/office/drawing/2014/main" val="1298872630"/>
                    </a:ext>
                  </a:extLst>
                </a:gridCol>
                <a:gridCol w="208280">
                  <a:extLst>
                    <a:ext uri="{9D8B030D-6E8A-4147-A177-3AD203B41FA5}">
                      <a16:colId xmlns:a16="http://schemas.microsoft.com/office/drawing/2014/main" val="4052113610"/>
                    </a:ext>
                  </a:extLst>
                </a:gridCol>
                <a:gridCol w="208280">
                  <a:extLst>
                    <a:ext uri="{9D8B030D-6E8A-4147-A177-3AD203B41FA5}">
                      <a16:colId xmlns:a16="http://schemas.microsoft.com/office/drawing/2014/main" val="94635561"/>
                    </a:ext>
                  </a:extLst>
                </a:gridCol>
                <a:gridCol w="208280">
                  <a:extLst>
                    <a:ext uri="{9D8B030D-6E8A-4147-A177-3AD203B41FA5}">
                      <a16:colId xmlns:a16="http://schemas.microsoft.com/office/drawing/2014/main" val="3969559391"/>
                    </a:ext>
                  </a:extLst>
                </a:gridCol>
                <a:gridCol w="208280">
                  <a:extLst>
                    <a:ext uri="{9D8B030D-6E8A-4147-A177-3AD203B41FA5}">
                      <a16:colId xmlns:a16="http://schemas.microsoft.com/office/drawing/2014/main" val="2554966111"/>
                    </a:ext>
                  </a:extLst>
                </a:gridCol>
                <a:gridCol w="208280">
                  <a:extLst>
                    <a:ext uri="{9D8B030D-6E8A-4147-A177-3AD203B41FA5}">
                      <a16:colId xmlns:a16="http://schemas.microsoft.com/office/drawing/2014/main" val="4070260271"/>
                    </a:ext>
                  </a:extLst>
                </a:gridCol>
                <a:gridCol w="208280">
                  <a:extLst>
                    <a:ext uri="{9D8B030D-6E8A-4147-A177-3AD203B41FA5}">
                      <a16:colId xmlns:a16="http://schemas.microsoft.com/office/drawing/2014/main" val="3037356185"/>
                    </a:ext>
                  </a:extLst>
                </a:gridCol>
                <a:gridCol w="208280">
                  <a:extLst>
                    <a:ext uri="{9D8B030D-6E8A-4147-A177-3AD203B41FA5}">
                      <a16:colId xmlns:a16="http://schemas.microsoft.com/office/drawing/2014/main" val="1684926273"/>
                    </a:ext>
                  </a:extLst>
                </a:gridCol>
                <a:gridCol w="208280">
                  <a:extLst>
                    <a:ext uri="{9D8B030D-6E8A-4147-A177-3AD203B41FA5}">
                      <a16:colId xmlns:a16="http://schemas.microsoft.com/office/drawing/2014/main" val="4039075358"/>
                    </a:ext>
                  </a:extLst>
                </a:gridCol>
                <a:gridCol w="208280">
                  <a:extLst>
                    <a:ext uri="{9D8B030D-6E8A-4147-A177-3AD203B41FA5}">
                      <a16:colId xmlns:a16="http://schemas.microsoft.com/office/drawing/2014/main" val="3607457046"/>
                    </a:ext>
                  </a:extLst>
                </a:gridCol>
                <a:gridCol w="208280">
                  <a:extLst>
                    <a:ext uri="{9D8B030D-6E8A-4147-A177-3AD203B41FA5}">
                      <a16:colId xmlns:a16="http://schemas.microsoft.com/office/drawing/2014/main" val="2393683096"/>
                    </a:ext>
                  </a:extLst>
                </a:gridCol>
                <a:gridCol w="208280">
                  <a:extLst>
                    <a:ext uri="{9D8B030D-6E8A-4147-A177-3AD203B41FA5}">
                      <a16:colId xmlns:a16="http://schemas.microsoft.com/office/drawing/2014/main" val="1957612378"/>
                    </a:ext>
                  </a:extLst>
                </a:gridCol>
                <a:gridCol w="208280">
                  <a:extLst>
                    <a:ext uri="{9D8B030D-6E8A-4147-A177-3AD203B41FA5}">
                      <a16:colId xmlns:a16="http://schemas.microsoft.com/office/drawing/2014/main" val="432075147"/>
                    </a:ext>
                  </a:extLst>
                </a:gridCol>
                <a:gridCol w="208280">
                  <a:extLst>
                    <a:ext uri="{9D8B030D-6E8A-4147-A177-3AD203B41FA5}">
                      <a16:colId xmlns:a16="http://schemas.microsoft.com/office/drawing/2014/main" val="117072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318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- 2020-03-25 12:20:54</a:t>
                      </a:r>
                      <a:r>
                        <a:rPr kumimoji="0" lang="fr-FR" sz="1000" b="0" i="0" u="none" strike="noStrike" kern="1200" cap="none" spc="0" normalizeH="0" baseline="0" noProof="0">
                          <a:ln>
                            <a:noFill/>
                          </a:ln>
                          <a:solidFill>
                            <a:prstClr val="black"/>
                          </a:solidFill>
                          <a:effectLst/>
                          <a:uLnTx/>
                          <a:uFillTx/>
                          <a:latin typeface="+mn-lt"/>
                          <a:ea typeface="+mn-ea"/>
                          <a:cs typeface="+mn-cs"/>
                        </a:rPr>
                        <a:t>
 Parce qu'il faut quand même des bonnes nouvelles, n'oubliez pas le concours photo Instagram pour gagner un casque CARBONSKIN avec kit Bluetooth. 
Pour cela, postez une photo de votre scooter sur votre compte Instagram avec le hashtag #MonScooterPiaggio et suivez-nous ! ⭐️
Bravo à Dof1 - photo studio, le gagnant du mois dernier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https://scontent-iad3-1.xx.fbcdn.net/v/t1.0-9/p720x720/90675947_1602492509905443_6197871905320468480_o.jpg?_nc_cat=110&amp;_nc_sid=8024bb&amp;_nc_ohc=KG-XwLjiCe8AX86KyKk&amp;_nc_ht=scontent-iad3-1.xx&amp;_nc_tp=6&amp;oh=988d205adaffec2f78bbde82c4826923&amp;oe=5EC112D0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14:21:55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4328449"/>
                  </a:ext>
                </a:extLst>
              </a:tr>
            </a:tbl>
          </a:graphicData>
        </a:graphic>
      </p:graphicFrame>
      <p:sp>
        <p:nvSpPr>
          <p:cNvPr id="4" name="Text Placeholder 3">
            <a:extLst>
              <a:ext uri="{FF2B5EF4-FFF2-40B4-BE49-F238E27FC236}">
                <a16:creationId xmlns:a16="http://schemas.microsoft.com/office/drawing/2014/main" id="{281CE4B6-74AF-48CB-8A2A-D7094EF9842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33211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4106B-0590-4C6C-94A7-4794B7290826}"/>
              </a:ext>
            </a:extLst>
          </p:cNvPr>
          <p:cNvSpPr>
            <a:spLocks noGrp="1"/>
          </p:cNvSpPr>
          <p:nvPr>
            <p:ph type="title"/>
          </p:nvPr>
        </p:nvSpPr>
        <p:spPr/>
        <p:txBody>
          <a:bodyPr/>
          <a:lstStyle/>
          <a:p>
            <a:r>
              <a:rPr lang="en-US"/>
              <a:t>Facebook Own Posts Table | Piaggio PiaggioFrance - 7 of 10</a:t>
            </a:r>
          </a:p>
        </p:txBody>
      </p:sp>
      <p:graphicFrame>
        <p:nvGraphicFramePr>
          <p:cNvPr id="5" name="Table Placeholder 4">
            <a:extLst>
              <a:ext uri="{FF2B5EF4-FFF2-40B4-BE49-F238E27FC236}">
                <a16:creationId xmlns:a16="http://schemas.microsoft.com/office/drawing/2014/main" id="{BB99D840-CAED-4604-A9FB-2655D498E3CD}"/>
              </a:ext>
            </a:extLst>
          </p:cNvPr>
          <p:cNvGraphicFramePr>
            <a:graphicFrameLocks noGrp="1"/>
          </p:cNvGraphicFramePr>
          <p:nvPr>
            <p:ph type="tbl" sz="quarter" idx="13"/>
            <p:extLst>
              <p:ext uri="{D42A27DB-BD31-4B8C-83A1-F6EECF244321}">
                <p14:modId xmlns:p14="http://schemas.microsoft.com/office/powerpoint/2010/main" val="77605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52722417"/>
                    </a:ext>
                  </a:extLst>
                </a:gridCol>
                <a:gridCol w="822960">
                  <a:extLst>
                    <a:ext uri="{9D8B030D-6E8A-4147-A177-3AD203B41FA5}">
                      <a16:colId xmlns:a16="http://schemas.microsoft.com/office/drawing/2014/main" val="2908626610"/>
                    </a:ext>
                  </a:extLst>
                </a:gridCol>
                <a:gridCol w="329184">
                  <a:extLst>
                    <a:ext uri="{9D8B030D-6E8A-4147-A177-3AD203B41FA5}">
                      <a16:colId xmlns:a16="http://schemas.microsoft.com/office/drawing/2014/main" val="2193041716"/>
                    </a:ext>
                  </a:extLst>
                </a:gridCol>
                <a:gridCol w="208280">
                  <a:extLst>
                    <a:ext uri="{9D8B030D-6E8A-4147-A177-3AD203B41FA5}">
                      <a16:colId xmlns:a16="http://schemas.microsoft.com/office/drawing/2014/main" val="1043936234"/>
                    </a:ext>
                  </a:extLst>
                </a:gridCol>
                <a:gridCol w="208280">
                  <a:extLst>
                    <a:ext uri="{9D8B030D-6E8A-4147-A177-3AD203B41FA5}">
                      <a16:colId xmlns:a16="http://schemas.microsoft.com/office/drawing/2014/main" val="3404974003"/>
                    </a:ext>
                  </a:extLst>
                </a:gridCol>
                <a:gridCol w="208280">
                  <a:extLst>
                    <a:ext uri="{9D8B030D-6E8A-4147-A177-3AD203B41FA5}">
                      <a16:colId xmlns:a16="http://schemas.microsoft.com/office/drawing/2014/main" val="2058106330"/>
                    </a:ext>
                  </a:extLst>
                </a:gridCol>
                <a:gridCol w="208280">
                  <a:extLst>
                    <a:ext uri="{9D8B030D-6E8A-4147-A177-3AD203B41FA5}">
                      <a16:colId xmlns:a16="http://schemas.microsoft.com/office/drawing/2014/main" val="1538467191"/>
                    </a:ext>
                  </a:extLst>
                </a:gridCol>
                <a:gridCol w="208280">
                  <a:extLst>
                    <a:ext uri="{9D8B030D-6E8A-4147-A177-3AD203B41FA5}">
                      <a16:colId xmlns:a16="http://schemas.microsoft.com/office/drawing/2014/main" val="1116875208"/>
                    </a:ext>
                  </a:extLst>
                </a:gridCol>
                <a:gridCol w="208280">
                  <a:extLst>
                    <a:ext uri="{9D8B030D-6E8A-4147-A177-3AD203B41FA5}">
                      <a16:colId xmlns:a16="http://schemas.microsoft.com/office/drawing/2014/main" val="1160348431"/>
                    </a:ext>
                  </a:extLst>
                </a:gridCol>
                <a:gridCol w="208280">
                  <a:extLst>
                    <a:ext uri="{9D8B030D-6E8A-4147-A177-3AD203B41FA5}">
                      <a16:colId xmlns:a16="http://schemas.microsoft.com/office/drawing/2014/main" val="1814994970"/>
                    </a:ext>
                  </a:extLst>
                </a:gridCol>
                <a:gridCol w="208280">
                  <a:extLst>
                    <a:ext uri="{9D8B030D-6E8A-4147-A177-3AD203B41FA5}">
                      <a16:colId xmlns:a16="http://schemas.microsoft.com/office/drawing/2014/main" val="695556990"/>
                    </a:ext>
                  </a:extLst>
                </a:gridCol>
                <a:gridCol w="208280">
                  <a:extLst>
                    <a:ext uri="{9D8B030D-6E8A-4147-A177-3AD203B41FA5}">
                      <a16:colId xmlns:a16="http://schemas.microsoft.com/office/drawing/2014/main" val="1857856119"/>
                    </a:ext>
                  </a:extLst>
                </a:gridCol>
                <a:gridCol w="208280">
                  <a:extLst>
                    <a:ext uri="{9D8B030D-6E8A-4147-A177-3AD203B41FA5}">
                      <a16:colId xmlns:a16="http://schemas.microsoft.com/office/drawing/2014/main" val="2439709975"/>
                    </a:ext>
                  </a:extLst>
                </a:gridCol>
                <a:gridCol w="208280">
                  <a:extLst>
                    <a:ext uri="{9D8B030D-6E8A-4147-A177-3AD203B41FA5}">
                      <a16:colId xmlns:a16="http://schemas.microsoft.com/office/drawing/2014/main" val="3695226971"/>
                    </a:ext>
                  </a:extLst>
                </a:gridCol>
                <a:gridCol w="208280">
                  <a:extLst>
                    <a:ext uri="{9D8B030D-6E8A-4147-A177-3AD203B41FA5}">
                      <a16:colId xmlns:a16="http://schemas.microsoft.com/office/drawing/2014/main" val="2188412050"/>
                    </a:ext>
                  </a:extLst>
                </a:gridCol>
                <a:gridCol w="208280">
                  <a:extLst>
                    <a:ext uri="{9D8B030D-6E8A-4147-A177-3AD203B41FA5}">
                      <a16:colId xmlns:a16="http://schemas.microsoft.com/office/drawing/2014/main" val="1624747988"/>
                    </a:ext>
                  </a:extLst>
                </a:gridCol>
                <a:gridCol w="208280">
                  <a:extLst>
                    <a:ext uri="{9D8B030D-6E8A-4147-A177-3AD203B41FA5}">
                      <a16:colId xmlns:a16="http://schemas.microsoft.com/office/drawing/2014/main" val="2854825227"/>
                    </a:ext>
                  </a:extLst>
                </a:gridCol>
                <a:gridCol w="208280">
                  <a:extLst>
                    <a:ext uri="{9D8B030D-6E8A-4147-A177-3AD203B41FA5}">
                      <a16:colId xmlns:a16="http://schemas.microsoft.com/office/drawing/2014/main" val="3276703865"/>
                    </a:ext>
                  </a:extLst>
                </a:gridCol>
                <a:gridCol w="208280">
                  <a:extLst>
                    <a:ext uri="{9D8B030D-6E8A-4147-A177-3AD203B41FA5}">
                      <a16:colId xmlns:a16="http://schemas.microsoft.com/office/drawing/2014/main" val="3278077344"/>
                    </a:ext>
                  </a:extLst>
                </a:gridCol>
                <a:gridCol w="208280">
                  <a:extLst>
                    <a:ext uri="{9D8B030D-6E8A-4147-A177-3AD203B41FA5}">
                      <a16:colId xmlns:a16="http://schemas.microsoft.com/office/drawing/2014/main" val="2524302353"/>
                    </a:ext>
                  </a:extLst>
                </a:gridCol>
                <a:gridCol w="208280">
                  <a:extLst>
                    <a:ext uri="{9D8B030D-6E8A-4147-A177-3AD203B41FA5}">
                      <a16:colId xmlns:a16="http://schemas.microsoft.com/office/drawing/2014/main" val="4105391278"/>
                    </a:ext>
                  </a:extLst>
                </a:gridCol>
                <a:gridCol w="208280">
                  <a:extLst>
                    <a:ext uri="{9D8B030D-6E8A-4147-A177-3AD203B41FA5}">
                      <a16:colId xmlns:a16="http://schemas.microsoft.com/office/drawing/2014/main" val="3089443193"/>
                    </a:ext>
                  </a:extLst>
                </a:gridCol>
                <a:gridCol w="208280">
                  <a:extLst>
                    <a:ext uri="{9D8B030D-6E8A-4147-A177-3AD203B41FA5}">
                      <a16:colId xmlns:a16="http://schemas.microsoft.com/office/drawing/2014/main" val="2593437046"/>
                    </a:ext>
                  </a:extLst>
                </a:gridCol>
                <a:gridCol w="208280">
                  <a:extLst>
                    <a:ext uri="{9D8B030D-6E8A-4147-A177-3AD203B41FA5}">
                      <a16:colId xmlns:a16="http://schemas.microsoft.com/office/drawing/2014/main" val="861875274"/>
                    </a:ext>
                  </a:extLst>
                </a:gridCol>
                <a:gridCol w="208280">
                  <a:extLst>
                    <a:ext uri="{9D8B030D-6E8A-4147-A177-3AD203B41FA5}">
                      <a16:colId xmlns:a16="http://schemas.microsoft.com/office/drawing/2014/main" val="1415302978"/>
                    </a:ext>
                  </a:extLst>
                </a:gridCol>
                <a:gridCol w="208280">
                  <a:extLst>
                    <a:ext uri="{9D8B030D-6E8A-4147-A177-3AD203B41FA5}">
                      <a16:colId xmlns:a16="http://schemas.microsoft.com/office/drawing/2014/main" val="3857434424"/>
                    </a:ext>
                  </a:extLst>
                </a:gridCol>
                <a:gridCol w="208280">
                  <a:extLst>
                    <a:ext uri="{9D8B030D-6E8A-4147-A177-3AD203B41FA5}">
                      <a16:colId xmlns:a16="http://schemas.microsoft.com/office/drawing/2014/main" val="3137216695"/>
                    </a:ext>
                  </a:extLst>
                </a:gridCol>
                <a:gridCol w="208280">
                  <a:extLst>
                    <a:ext uri="{9D8B030D-6E8A-4147-A177-3AD203B41FA5}">
                      <a16:colId xmlns:a16="http://schemas.microsoft.com/office/drawing/2014/main" val="783588609"/>
                    </a:ext>
                  </a:extLst>
                </a:gridCol>
                <a:gridCol w="208280">
                  <a:extLst>
                    <a:ext uri="{9D8B030D-6E8A-4147-A177-3AD203B41FA5}">
                      <a16:colId xmlns:a16="http://schemas.microsoft.com/office/drawing/2014/main" val="2314520822"/>
                    </a:ext>
                  </a:extLst>
                </a:gridCol>
                <a:gridCol w="208280">
                  <a:extLst>
                    <a:ext uri="{9D8B030D-6E8A-4147-A177-3AD203B41FA5}">
                      <a16:colId xmlns:a16="http://schemas.microsoft.com/office/drawing/2014/main" val="1004483590"/>
                    </a:ext>
                  </a:extLst>
                </a:gridCol>
                <a:gridCol w="208280">
                  <a:extLst>
                    <a:ext uri="{9D8B030D-6E8A-4147-A177-3AD203B41FA5}">
                      <a16:colId xmlns:a16="http://schemas.microsoft.com/office/drawing/2014/main" val="412409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3550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- 2020-03-06 12:00:18</a:t>
                      </a:r>
                      <a:r>
                        <a:rPr kumimoji="0" lang="fr-FR" sz="1000" b="0" i="0" u="none" strike="noStrike" kern="1200" cap="none" spc="0" normalizeH="0" baseline="0" noProof="0">
                          <a:ln>
                            <a:noFill/>
                          </a:ln>
                          <a:solidFill>
                            <a:prstClr val="black"/>
                          </a:solidFill>
                          <a:effectLst/>
                          <a:uLnTx/>
                          <a:uFillTx/>
                          <a:latin typeface="+mn-lt"/>
                          <a:ea typeface="+mn-ea"/>
                          <a:cs typeface="+mn-cs"/>
                        </a:rPr>
                        <a:t>
 Vous avez prévu quoi ce week-end ? ☀
📸 @julie.aka.zhuldyz - Instagram ©️
Découvrez le nouveau Medley ici : http://bit.ly/Medley-20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https://scontent-iad3-1.xx.fbcdn.net/v/t1.0-9/s720x720/89266446_1584781908343170_4844875834630078464_o.jpg?_nc_cat=107&amp;_nc_sid=8024bb&amp;_nc_ohc=ep5STlZUBDEAX878NK0&amp;_nc_ht=scontent-iad3-1.xx&amp;_nc_tp=7&amp;oh=1500f3b172cced938f7c89e812df2a54&amp;oe=5EAE0FE6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04/05/2020 02:22:26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14518354"/>
                  </a:ext>
                </a:extLst>
              </a:tr>
            </a:tbl>
          </a:graphicData>
        </a:graphic>
      </p:graphicFrame>
      <p:sp>
        <p:nvSpPr>
          <p:cNvPr id="4" name="Text Placeholder 3">
            <a:extLst>
              <a:ext uri="{FF2B5EF4-FFF2-40B4-BE49-F238E27FC236}">
                <a16:creationId xmlns:a16="http://schemas.microsoft.com/office/drawing/2014/main" id="{9CC6C518-656E-4BC5-A300-1560DA03841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52655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022C-C81E-417A-B2C6-26591C16E4AA}"/>
              </a:ext>
            </a:extLst>
          </p:cNvPr>
          <p:cNvSpPr>
            <a:spLocks noGrp="1"/>
          </p:cNvSpPr>
          <p:nvPr>
            <p:ph type="title"/>
          </p:nvPr>
        </p:nvSpPr>
        <p:spPr/>
        <p:txBody>
          <a:bodyPr/>
          <a:lstStyle/>
          <a:p>
            <a:r>
              <a:rPr lang="en-US"/>
              <a:t>Facebook Own Posts Table | Piaggio PiaggioFrance - 8 of 10</a:t>
            </a:r>
          </a:p>
        </p:txBody>
      </p:sp>
      <p:graphicFrame>
        <p:nvGraphicFramePr>
          <p:cNvPr id="5" name="Table Placeholder 4">
            <a:extLst>
              <a:ext uri="{FF2B5EF4-FFF2-40B4-BE49-F238E27FC236}">
                <a16:creationId xmlns:a16="http://schemas.microsoft.com/office/drawing/2014/main" id="{C81C778B-F969-465A-9D37-AF1B787F434A}"/>
              </a:ext>
            </a:extLst>
          </p:cNvPr>
          <p:cNvGraphicFramePr>
            <a:graphicFrameLocks noGrp="1"/>
          </p:cNvGraphicFramePr>
          <p:nvPr>
            <p:ph type="tbl" sz="quarter" idx="13"/>
            <p:extLst>
              <p:ext uri="{D42A27DB-BD31-4B8C-83A1-F6EECF244321}">
                <p14:modId xmlns:p14="http://schemas.microsoft.com/office/powerpoint/2010/main" val="73026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39420795"/>
                    </a:ext>
                  </a:extLst>
                </a:gridCol>
                <a:gridCol w="822960">
                  <a:extLst>
                    <a:ext uri="{9D8B030D-6E8A-4147-A177-3AD203B41FA5}">
                      <a16:colId xmlns:a16="http://schemas.microsoft.com/office/drawing/2014/main" val="3014530674"/>
                    </a:ext>
                  </a:extLst>
                </a:gridCol>
                <a:gridCol w="329184">
                  <a:extLst>
                    <a:ext uri="{9D8B030D-6E8A-4147-A177-3AD203B41FA5}">
                      <a16:colId xmlns:a16="http://schemas.microsoft.com/office/drawing/2014/main" val="1074646519"/>
                    </a:ext>
                  </a:extLst>
                </a:gridCol>
                <a:gridCol w="208280">
                  <a:extLst>
                    <a:ext uri="{9D8B030D-6E8A-4147-A177-3AD203B41FA5}">
                      <a16:colId xmlns:a16="http://schemas.microsoft.com/office/drawing/2014/main" val="467176586"/>
                    </a:ext>
                  </a:extLst>
                </a:gridCol>
                <a:gridCol w="208280">
                  <a:extLst>
                    <a:ext uri="{9D8B030D-6E8A-4147-A177-3AD203B41FA5}">
                      <a16:colId xmlns:a16="http://schemas.microsoft.com/office/drawing/2014/main" val="421117288"/>
                    </a:ext>
                  </a:extLst>
                </a:gridCol>
                <a:gridCol w="208280">
                  <a:extLst>
                    <a:ext uri="{9D8B030D-6E8A-4147-A177-3AD203B41FA5}">
                      <a16:colId xmlns:a16="http://schemas.microsoft.com/office/drawing/2014/main" val="2358644884"/>
                    </a:ext>
                  </a:extLst>
                </a:gridCol>
                <a:gridCol w="208280">
                  <a:extLst>
                    <a:ext uri="{9D8B030D-6E8A-4147-A177-3AD203B41FA5}">
                      <a16:colId xmlns:a16="http://schemas.microsoft.com/office/drawing/2014/main" val="592882307"/>
                    </a:ext>
                  </a:extLst>
                </a:gridCol>
                <a:gridCol w="208280">
                  <a:extLst>
                    <a:ext uri="{9D8B030D-6E8A-4147-A177-3AD203B41FA5}">
                      <a16:colId xmlns:a16="http://schemas.microsoft.com/office/drawing/2014/main" val="2397245732"/>
                    </a:ext>
                  </a:extLst>
                </a:gridCol>
                <a:gridCol w="208280">
                  <a:extLst>
                    <a:ext uri="{9D8B030D-6E8A-4147-A177-3AD203B41FA5}">
                      <a16:colId xmlns:a16="http://schemas.microsoft.com/office/drawing/2014/main" val="3619355023"/>
                    </a:ext>
                  </a:extLst>
                </a:gridCol>
                <a:gridCol w="208280">
                  <a:extLst>
                    <a:ext uri="{9D8B030D-6E8A-4147-A177-3AD203B41FA5}">
                      <a16:colId xmlns:a16="http://schemas.microsoft.com/office/drawing/2014/main" val="3496184806"/>
                    </a:ext>
                  </a:extLst>
                </a:gridCol>
                <a:gridCol w="208280">
                  <a:extLst>
                    <a:ext uri="{9D8B030D-6E8A-4147-A177-3AD203B41FA5}">
                      <a16:colId xmlns:a16="http://schemas.microsoft.com/office/drawing/2014/main" val="1221965420"/>
                    </a:ext>
                  </a:extLst>
                </a:gridCol>
                <a:gridCol w="208280">
                  <a:extLst>
                    <a:ext uri="{9D8B030D-6E8A-4147-A177-3AD203B41FA5}">
                      <a16:colId xmlns:a16="http://schemas.microsoft.com/office/drawing/2014/main" val="1574739889"/>
                    </a:ext>
                  </a:extLst>
                </a:gridCol>
                <a:gridCol w="208280">
                  <a:extLst>
                    <a:ext uri="{9D8B030D-6E8A-4147-A177-3AD203B41FA5}">
                      <a16:colId xmlns:a16="http://schemas.microsoft.com/office/drawing/2014/main" val="2745982605"/>
                    </a:ext>
                  </a:extLst>
                </a:gridCol>
                <a:gridCol w="208280">
                  <a:extLst>
                    <a:ext uri="{9D8B030D-6E8A-4147-A177-3AD203B41FA5}">
                      <a16:colId xmlns:a16="http://schemas.microsoft.com/office/drawing/2014/main" val="3779245486"/>
                    </a:ext>
                  </a:extLst>
                </a:gridCol>
                <a:gridCol w="208280">
                  <a:extLst>
                    <a:ext uri="{9D8B030D-6E8A-4147-A177-3AD203B41FA5}">
                      <a16:colId xmlns:a16="http://schemas.microsoft.com/office/drawing/2014/main" val="1232971323"/>
                    </a:ext>
                  </a:extLst>
                </a:gridCol>
                <a:gridCol w="208280">
                  <a:extLst>
                    <a:ext uri="{9D8B030D-6E8A-4147-A177-3AD203B41FA5}">
                      <a16:colId xmlns:a16="http://schemas.microsoft.com/office/drawing/2014/main" val="1563464872"/>
                    </a:ext>
                  </a:extLst>
                </a:gridCol>
                <a:gridCol w="208280">
                  <a:extLst>
                    <a:ext uri="{9D8B030D-6E8A-4147-A177-3AD203B41FA5}">
                      <a16:colId xmlns:a16="http://schemas.microsoft.com/office/drawing/2014/main" val="1304518532"/>
                    </a:ext>
                  </a:extLst>
                </a:gridCol>
                <a:gridCol w="208280">
                  <a:extLst>
                    <a:ext uri="{9D8B030D-6E8A-4147-A177-3AD203B41FA5}">
                      <a16:colId xmlns:a16="http://schemas.microsoft.com/office/drawing/2014/main" val="1091449380"/>
                    </a:ext>
                  </a:extLst>
                </a:gridCol>
                <a:gridCol w="208280">
                  <a:extLst>
                    <a:ext uri="{9D8B030D-6E8A-4147-A177-3AD203B41FA5}">
                      <a16:colId xmlns:a16="http://schemas.microsoft.com/office/drawing/2014/main" val="2685227588"/>
                    </a:ext>
                  </a:extLst>
                </a:gridCol>
                <a:gridCol w="208280">
                  <a:extLst>
                    <a:ext uri="{9D8B030D-6E8A-4147-A177-3AD203B41FA5}">
                      <a16:colId xmlns:a16="http://schemas.microsoft.com/office/drawing/2014/main" val="3101056518"/>
                    </a:ext>
                  </a:extLst>
                </a:gridCol>
                <a:gridCol w="208280">
                  <a:extLst>
                    <a:ext uri="{9D8B030D-6E8A-4147-A177-3AD203B41FA5}">
                      <a16:colId xmlns:a16="http://schemas.microsoft.com/office/drawing/2014/main" val="2163669523"/>
                    </a:ext>
                  </a:extLst>
                </a:gridCol>
                <a:gridCol w="208280">
                  <a:extLst>
                    <a:ext uri="{9D8B030D-6E8A-4147-A177-3AD203B41FA5}">
                      <a16:colId xmlns:a16="http://schemas.microsoft.com/office/drawing/2014/main" val="1895210672"/>
                    </a:ext>
                  </a:extLst>
                </a:gridCol>
                <a:gridCol w="208280">
                  <a:extLst>
                    <a:ext uri="{9D8B030D-6E8A-4147-A177-3AD203B41FA5}">
                      <a16:colId xmlns:a16="http://schemas.microsoft.com/office/drawing/2014/main" val="781042337"/>
                    </a:ext>
                  </a:extLst>
                </a:gridCol>
                <a:gridCol w="208280">
                  <a:extLst>
                    <a:ext uri="{9D8B030D-6E8A-4147-A177-3AD203B41FA5}">
                      <a16:colId xmlns:a16="http://schemas.microsoft.com/office/drawing/2014/main" val="285877868"/>
                    </a:ext>
                  </a:extLst>
                </a:gridCol>
                <a:gridCol w="208280">
                  <a:extLst>
                    <a:ext uri="{9D8B030D-6E8A-4147-A177-3AD203B41FA5}">
                      <a16:colId xmlns:a16="http://schemas.microsoft.com/office/drawing/2014/main" val="3897013251"/>
                    </a:ext>
                  </a:extLst>
                </a:gridCol>
                <a:gridCol w="208280">
                  <a:extLst>
                    <a:ext uri="{9D8B030D-6E8A-4147-A177-3AD203B41FA5}">
                      <a16:colId xmlns:a16="http://schemas.microsoft.com/office/drawing/2014/main" val="2398606564"/>
                    </a:ext>
                  </a:extLst>
                </a:gridCol>
                <a:gridCol w="208280">
                  <a:extLst>
                    <a:ext uri="{9D8B030D-6E8A-4147-A177-3AD203B41FA5}">
                      <a16:colId xmlns:a16="http://schemas.microsoft.com/office/drawing/2014/main" val="614581240"/>
                    </a:ext>
                  </a:extLst>
                </a:gridCol>
                <a:gridCol w="208280">
                  <a:extLst>
                    <a:ext uri="{9D8B030D-6E8A-4147-A177-3AD203B41FA5}">
                      <a16:colId xmlns:a16="http://schemas.microsoft.com/office/drawing/2014/main" val="2913111076"/>
                    </a:ext>
                  </a:extLst>
                </a:gridCol>
                <a:gridCol w="208280">
                  <a:extLst>
                    <a:ext uri="{9D8B030D-6E8A-4147-A177-3AD203B41FA5}">
                      <a16:colId xmlns:a16="http://schemas.microsoft.com/office/drawing/2014/main" val="16425236"/>
                    </a:ext>
                  </a:extLst>
                </a:gridCol>
                <a:gridCol w="208280">
                  <a:extLst>
                    <a:ext uri="{9D8B030D-6E8A-4147-A177-3AD203B41FA5}">
                      <a16:colId xmlns:a16="http://schemas.microsoft.com/office/drawing/2014/main" val="444967434"/>
                    </a:ext>
                  </a:extLst>
                </a:gridCol>
                <a:gridCol w="208280">
                  <a:extLst>
                    <a:ext uri="{9D8B030D-6E8A-4147-A177-3AD203B41FA5}">
                      <a16:colId xmlns:a16="http://schemas.microsoft.com/office/drawing/2014/main" val="416891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8624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- 2020-03-17 12:00:00</a:t>
                      </a:r>
                      <a:r>
                        <a:rPr kumimoji="0" lang="fr-FR" sz="1000" b="0" i="0" u="none" strike="noStrike" kern="1200" cap="none" spc="0" normalizeH="0" baseline="0" noProof="0">
                          <a:ln>
                            <a:noFill/>
                          </a:ln>
                          <a:solidFill>
                            <a:prstClr val="black"/>
                          </a:solidFill>
                          <a:effectLst/>
                          <a:uLnTx/>
                          <a:uFillTx/>
                          <a:latin typeface="+mn-lt"/>
                          <a:ea typeface="+mn-ea"/>
                          <a:cs typeface="+mn-cs"/>
                        </a:rPr>
                        <a:t>
 Pour se changer les idées, on voulait vous partager une photo d'une balade sous le soleil. Et vous, quel est votre plus beau moment en deux roues ?
▶️ http://bit.ly/Gamme-MP3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https://scontent-iad3-1.xx.fbcdn.net/v/t1.0-0/p480x480/89781154_1594379830716711_9192221240352309248_o.jpg?_nc_cat=100&amp;_nc_sid=8024bb&amp;_nc_ohc=VVRhWOuGv7cAX-VRZ5M&amp;_nc_ht=scontent-iad3-1.xx&amp;_nc_tp=6&amp;oh=25686bd24f4e85c5ea15328b2e16e2f1&amp;oe=5EBF8268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08:22:49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5360558"/>
                  </a:ext>
                </a:extLst>
              </a:tr>
            </a:tbl>
          </a:graphicData>
        </a:graphic>
      </p:graphicFrame>
      <p:sp>
        <p:nvSpPr>
          <p:cNvPr id="4" name="Text Placeholder 3">
            <a:extLst>
              <a:ext uri="{FF2B5EF4-FFF2-40B4-BE49-F238E27FC236}">
                <a16:creationId xmlns:a16="http://schemas.microsoft.com/office/drawing/2014/main" id="{3B8425B6-AFFB-400D-AAE5-CAB0E0EB4CF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302373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950E-7EFD-4D5F-90AF-A2A04777D074}"/>
              </a:ext>
            </a:extLst>
          </p:cNvPr>
          <p:cNvSpPr>
            <a:spLocks noGrp="1"/>
          </p:cNvSpPr>
          <p:nvPr>
            <p:ph type="title"/>
          </p:nvPr>
        </p:nvSpPr>
        <p:spPr/>
        <p:txBody>
          <a:bodyPr/>
          <a:lstStyle/>
          <a:p>
            <a:r>
              <a:rPr lang="en-US"/>
              <a:t>Facebook Own Posts Table | Piaggio PiaggioFrance - 9 of 10</a:t>
            </a:r>
          </a:p>
        </p:txBody>
      </p:sp>
      <p:graphicFrame>
        <p:nvGraphicFramePr>
          <p:cNvPr id="5" name="Table Placeholder 4">
            <a:extLst>
              <a:ext uri="{FF2B5EF4-FFF2-40B4-BE49-F238E27FC236}">
                <a16:creationId xmlns:a16="http://schemas.microsoft.com/office/drawing/2014/main" id="{2B37D284-BD33-4124-9EF2-F02F0ABC79A8}"/>
              </a:ext>
            </a:extLst>
          </p:cNvPr>
          <p:cNvGraphicFramePr>
            <a:graphicFrameLocks noGrp="1"/>
          </p:cNvGraphicFramePr>
          <p:nvPr>
            <p:ph type="tbl" sz="quarter" idx="13"/>
            <p:extLst>
              <p:ext uri="{D42A27DB-BD31-4B8C-83A1-F6EECF244321}">
                <p14:modId xmlns:p14="http://schemas.microsoft.com/office/powerpoint/2010/main" val="78537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04369030"/>
                    </a:ext>
                  </a:extLst>
                </a:gridCol>
                <a:gridCol w="822960">
                  <a:extLst>
                    <a:ext uri="{9D8B030D-6E8A-4147-A177-3AD203B41FA5}">
                      <a16:colId xmlns:a16="http://schemas.microsoft.com/office/drawing/2014/main" val="4037072701"/>
                    </a:ext>
                  </a:extLst>
                </a:gridCol>
                <a:gridCol w="329184">
                  <a:extLst>
                    <a:ext uri="{9D8B030D-6E8A-4147-A177-3AD203B41FA5}">
                      <a16:colId xmlns:a16="http://schemas.microsoft.com/office/drawing/2014/main" val="1044870018"/>
                    </a:ext>
                  </a:extLst>
                </a:gridCol>
                <a:gridCol w="208280">
                  <a:extLst>
                    <a:ext uri="{9D8B030D-6E8A-4147-A177-3AD203B41FA5}">
                      <a16:colId xmlns:a16="http://schemas.microsoft.com/office/drawing/2014/main" val="99852466"/>
                    </a:ext>
                  </a:extLst>
                </a:gridCol>
                <a:gridCol w="208280">
                  <a:extLst>
                    <a:ext uri="{9D8B030D-6E8A-4147-A177-3AD203B41FA5}">
                      <a16:colId xmlns:a16="http://schemas.microsoft.com/office/drawing/2014/main" val="3737389072"/>
                    </a:ext>
                  </a:extLst>
                </a:gridCol>
                <a:gridCol w="208280">
                  <a:extLst>
                    <a:ext uri="{9D8B030D-6E8A-4147-A177-3AD203B41FA5}">
                      <a16:colId xmlns:a16="http://schemas.microsoft.com/office/drawing/2014/main" val="4005873441"/>
                    </a:ext>
                  </a:extLst>
                </a:gridCol>
                <a:gridCol w="208280">
                  <a:extLst>
                    <a:ext uri="{9D8B030D-6E8A-4147-A177-3AD203B41FA5}">
                      <a16:colId xmlns:a16="http://schemas.microsoft.com/office/drawing/2014/main" val="1400277525"/>
                    </a:ext>
                  </a:extLst>
                </a:gridCol>
                <a:gridCol w="208280">
                  <a:extLst>
                    <a:ext uri="{9D8B030D-6E8A-4147-A177-3AD203B41FA5}">
                      <a16:colId xmlns:a16="http://schemas.microsoft.com/office/drawing/2014/main" val="1793317036"/>
                    </a:ext>
                  </a:extLst>
                </a:gridCol>
                <a:gridCol w="208280">
                  <a:extLst>
                    <a:ext uri="{9D8B030D-6E8A-4147-A177-3AD203B41FA5}">
                      <a16:colId xmlns:a16="http://schemas.microsoft.com/office/drawing/2014/main" val="4081682052"/>
                    </a:ext>
                  </a:extLst>
                </a:gridCol>
                <a:gridCol w="208280">
                  <a:extLst>
                    <a:ext uri="{9D8B030D-6E8A-4147-A177-3AD203B41FA5}">
                      <a16:colId xmlns:a16="http://schemas.microsoft.com/office/drawing/2014/main" val="2434675623"/>
                    </a:ext>
                  </a:extLst>
                </a:gridCol>
                <a:gridCol w="208280">
                  <a:extLst>
                    <a:ext uri="{9D8B030D-6E8A-4147-A177-3AD203B41FA5}">
                      <a16:colId xmlns:a16="http://schemas.microsoft.com/office/drawing/2014/main" val="1594414211"/>
                    </a:ext>
                  </a:extLst>
                </a:gridCol>
                <a:gridCol w="208280">
                  <a:extLst>
                    <a:ext uri="{9D8B030D-6E8A-4147-A177-3AD203B41FA5}">
                      <a16:colId xmlns:a16="http://schemas.microsoft.com/office/drawing/2014/main" val="1427637299"/>
                    </a:ext>
                  </a:extLst>
                </a:gridCol>
                <a:gridCol w="208280">
                  <a:extLst>
                    <a:ext uri="{9D8B030D-6E8A-4147-A177-3AD203B41FA5}">
                      <a16:colId xmlns:a16="http://schemas.microsoft.com/office/drawing/2014/main" val="1789225994"/>
                    </a:ext>
                  </a:extLst>
                </a:gridCol>
                <a:gridCol w="208280">
                  <a:extLst>
                    <a:ext uri="{9D8B030D-6E8A-4147-A177-3AD203B41FA5}">
                      <a16:colId xmlns:a16="http://schemas.microsoft.com/office/drawing/2014/main" val="1643237291"/>
                    </a:ext>
                  </a:extLst>
                </a:gridCol>
                <a:gridCol w="208280">
                  <a:extLst>
                    <a:ext uri="{9D8B030D-6E8A-4147-A177-3AD203B41FA5}">
                      <a16:colId xmlns:a16="http://schemas.microsoft.com/office/drawing/2014/main" val="1497609808"/>
                    </a:ext>
                  </a:extLst>
                </a:gridCol>
                <a:gridCol w="208280">
                  <a:extLst>
                    <a:ext uri="{9D8B030D-6E8A-4147-A177-3AD203B41FA5}">
                      <a16:colId xmlns:a16="http://schemas.microsoft.com/office/drawing/2014/main" val="108413849"/>
                    </a:ext>
                  </a:extLst>
                </a:gridCol>
                <a:gridCol w="208280">
                  <a:extLst>
                    <a:ext uri="{9D8B030D-6E8A-4147-A177-3AD203B41FA5}">
                      <a16:colId xmlns:a16="http://schemas.microsoft.com/office/drawing/2014/main" val="3781750208"/>
                    </a:ext>
                  </a:extLst>
                </a:gridCol>
                <a:gridCol w="208280">
                  <a:extLst>
                    <a:ext uri="{9D8B030D-6E8A-4147-A177-3AD203B41FA5}">
                      <a16:colId xmlns:a16="http://schemas.microsoft.com/office/drawing/2014/main" val="825411576"/>
                    </a:ext>
                  </a:extLst>
                </a:gridCol>
                <a:gridCol w="208280">
                  <a:extLst>
                    <a:ext uri="{9D8B030D-6E8A-4147-A177-3AD203B41FA5}">
                      <a16:colId xmlns:a16="http://schemas.microsoft.com/office/drawing/2014/main" val="2755632344"/>
                    </a:ext>
                  </a:extLst>
                </a:gridCol>
                <a:gridCol w="208280">
                  <a:extLst>
                    <a:ext uri="{9D8B030D-6E8A-4147-A177-3AD203B41FA5}">
                      <a16:colId xmlns:a16="http://schemas.microsoft.com/office/drawing/2014/main" val="3592422370"/>
                    </a:ext>
                  </a:extLst>
                </a:gridCol>
                <a:gridCol w="208280">
                  <a:extLst>
                    <a:ext uri="{9D8B030D-6E8A-4147-A177-3AD203B41FA5}">
                      <a16:colId xmlns:a16="http://schemas.microsoft.com/office/drawing/2014/main" val="3236650157"/>
                    </a:ext>
                  </a:extLst>
                </a:gridCol>
                <a:gridCol w="208280">
                  <a:extLst>
                    <a:ext uri="{9D8B030D-6E8A-4147-A177-3AD203B41FA5}">
                      <a16:colId xmlns:a16="http://schemas.microsoft.com/office/drawing/2014/main" val="1642695598"/>
                    </a:ext>
                  </a:extLst>
                </a:gridCol>
                <a:gridCol w="208280">
                  <a:extLst>
                    <a:ext uri="{9D8B030D-6E8A-4147-A177-3AD203B41FA5}">
                      <a16:colId xmlns:a16="http://schemas.microsoft.com/office/drawing/2014/main" val="3026689481"/>
                    </a:ext>
                  </a:extLst>
                </a:gridCol>
                <a:gridCol w="208280">
                  <a:extLst>
                    <a:ext uri="{9D8B030D-6E8A-4147-A177-3AD203B41FA5}">
                      <a16:colId xmlns:a16="http://schemas.microsoft.com/office/drawing/2014/main" val="3624662669"/>
                    </a:ext>
                  </a:extLst>
                </a:gridCol>
                <a:gridCol w="208280">
                  <a:extLst>
                    <a:ext uri="{9D8B030D-6E8A-4147-A177-3AD203B41FA5}">
                      <a16:colId xmlns:a16="http://schemas.microsoft.com/office/drawing/2014/main" val="87445012"/>
                    </a:ext>
                  </a:extLst>
                </a:gridCol>
                <a:gridCol w="208280">
                  <a:extLst>
                    <a:ext uri="{9D8B030D-6E8A-4147-A177-3AD203B41FA5}">
                      <a16:colId xmlns:a16="http://schemas.microsoft.com/office/drawing/2014/main" val="3980194498"/>
                    </a:ext>
                  </a:extLst>
                </a:gridCol>
                <a:gridCol w="208280">
                  <a:extLst>
                    <a:ext uri="{9D8B030D-6E8A-4147-A177-3AD203B41FA5}">
                      <a16:colId xmlns:a16="http://schemas.microsoft.com/office/drawing/2014/main" val="849203367"/>
                    </a:ext>
                  </a:extLst>
                </a:gridCol>
                <a:gridCol w="208280">
                  <a:extLst>
                    <a:ext uri="{9D8B030D-6E8A-4147-A177-3AD203B41FA5}">
                      <a16:colId xmlns:a16="http://schemas.microsoft.com/office/drawing/2014/main" val="2511178936"/>
                    </a:ext>
                  </a:extLst>
                </a:gridCol>
                <a:gridCol w="208280">
                  <a:extLst>
                    <a:ext uri="{9D8B030D-6E8A-4147-A177-3AD203B41FA5}">
                      <a16:colId xmlns:a16="http://schemas.microsoft.com/office/drawing/2014/main" val="1337334352"/>
                    </a:ext>
                  </a:extLst>
                </a:gridCol>
                <a:gridCol w="208280">
                  <a:extLst>
                    <a:ext uri="{9D8B030D-6E8A-4147-A177-3AD203B41FA5}">
                      <a16:colId xmlns:a16="http://schemas.microsoft.com/office/drawing/2014/main" val="3606946513"/>
                    </a:ext>
                  </a:extLst>
                </a:gridCol>
                <a:gridCol w="208280">
                  <a:extLst>
                    <a:ext uri="{9D8B030D-6E8A-4147-A177-3AD203B41FA5}">
                      <a16:colId xmlns:a16="http://schemas.microsoft.com/office/drawing/2014/main" val="266896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0381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Piaggio PiaggioFrance - 2020-03-23 12:22:37</a:t>
                      </a:r>
                      <a:r>
                        <a:rPr kumimoji="0" lang="fr-FR" sz="1000" b="0" i="0" u="none" strike="noStrike" kern="1200" cap="none" spc="0" normalizeH="0" baseline="0" noProof="0">
                          <a:ln>
                            <a:noFill/>
                          </a:ln>
                          <a:solidFill>
                            <a:prstClr val="black"/>
                          </a:solidFill>
                          <a:effectLst/>
                          <a:uLnTx/>
                          <a:uFillTx/>
                          <a:latin typeface="+mn-lt"/>
                          <a:ea typeface="+mn-ea"/>
                          <a:cs typeface="+mn-cs"/>
                        </a:rPr>
                        <a:t>
 Si vous deviez n'en choisir qu'un, votre Medley serait bleu 🔵 ou blanc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20:21:17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3291258"/>
                  </a:ext>
                </a:extLst>
              </a:tr>
            </a:tbl>
          </a:graphicData>
        </a:graphic>
      </p:graphicFrame>
      <p:sp>
        <p:nvSpPr>
          <p:cNvPr id="4" name="Text Placeholder 3">
            <a:extLst>
              <a:ext uri="{FF2B5EF4-FFF2-40B4-BE49-F238E27FC236}">
                <a16:creationId xmlns:a16="http://schemas.microsoft.com/office/drawing/2014/main" id="{FCB951D6-BF87-4D0A-8A49-37C1D65A805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00059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86EB-F90C-4758-AC79-22537600278B}"/>
              </a:ext>
            </a:extLst>
          </p:cNvPr>
          <p:cNvSpPr>
            <a:spLocks noGrp="1"/>
          </p:cNvSpPr>
          <p:nvPr>
            <p:ph type="title"/>
          </p:nvPr>
        </p:nvSpPr>
        <p:spPr/>
        <p:txBody>
          <a:bodyPr/>
          <a:lstStyle/>
          <a:p>
            <a:r>
              <a:rPr lang="en-US"/>
              <a:t>Facebook Own Posts Table | Piaggio PiaggioFrance - 10 of 10</a:t>
            </a:r>
          </a:p>
        </p:txBody>
      </p:sp>
      <p:graphicFrame>
        <p:nvGraphicFramePr>
          <p:cNvPr id="5" name="Table Placeholder 4">
            <a:extLst>
              <a:ext uri="{FF2B5EF4-FFF2-40B4-BE49-F238E27FC236}">
                <a16:creationId xmlns:a16="http://schemas.microsoft.com/office/drawing/2014/main" id="{63E32E74-E4AC-4CD9-8370-FE599742D97C}"/>
              </a:ext>
            </a:extLst>
          </p:cNvPr>
          <p:cNvGraphicFramePr>
            <a:graphicFrameLocks noGrp="1"/>
          </p:cNvGraphicFramePr>
          <p:nvPr>
            <p:ph type="tbl" sz="quarter" idx="13"/>
            <p:extLst>
              <p:ext uri="{D42A27DB-BD31-4B8C-83A1-F6EECF244321}">
                <p14:modId xmlns:p14="http://schemas.microsoft.com/office/powerpoint/2010/main" val="329980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04500552"/>
                    </a:ext>
                  </a:extLst>
                </a:gridCol>
                <a:gridCol w="822960">
                  <a:extLst>
                    <a:ext uri="{9D8B030D-6E8A-4147-A177-3AD203B41FA5}">
                      <a16:colId xmlns:a16="http://schemas.microsoft.com/office/drawing/2014/main" val="158010597"/>
                    </a:ext>
                  </a:extLst>
                </a:gridCol>
                <a:gridCol w="329184">
                  <a:extLst>
                    <a:ext uri="{9D8B030D-6E8A-4147-A177-3AD203B41FA5}">
                      <a16:colId xmlns:a16="http://schemas.microsoft.com/office/drawing/2014/main" val="1443112049"/>
                    </a:ext>
                  </a:extLst>
                </a:gridCol>
                <a:gridCol w="208280">
                  <a:extLst>
                    <a:ext uri="{9D8B030D-6E8A-4147-A177-3AD203B41FA5}">
                      <a16:colId xmlns:a16="http://schemas.microsoft.com/office/drawing/2014/main" val="1816440184"/>
                    </a:ext>
                  </a:extLst>
                </a:gridCol>
                <a:gridCol w="208280">
                  <a:extLst>
                    <a:ext uri="{9D8B030D-6E8A-4147-A177-3AD203B41FA5}">
                      <a16:colId xmlns:a16="http://schemas.microsoft.com/office/drawing/2014/main" val="802818986"/>
                    </a:ext>
                  </a:extLst>
                </a:gridCol>
                <a:gridCol w="208280">
                  <a:extLst>
                    <a:ext uri="{9D8B030D-6E8A-4147-A177-3AD203B41FA5}">
                      <a16:colId xmlns:a16="http://schemas.microsoft.com/office/drawing/2014/main" val="3716693265"/>
                    </a:ext>
                  </a:extLst>
                </a:gridCol>
                <a:gridCol w="208280">
                  <a:extLst>
                    <a:ext uri="{9D8B030D-6E8A-4147-A177-3AD203B41FA5}">
                      <a16:colId xmlns:a16="http://schemas.microsoft.com/office/drawing/2014/main" val="2929637789"/>
                    </a:ext>
                  </a:extLst>
                </a:gridCol>
                <a:gridCol w="208280">
                  <a:extLst>
                    <a:ext uri="{9D8B030D-6E8A-4147-A177-3AD203B41FA5}">
                      <a16:colId xmlns:a16="http://schemas.microsoft.com/office/drawing/2014/main" val="563735421"/>
                    </a:ext>
                  </a:extLst>
                </a:gridCol>
                <a:gridCol w="208280">
                  <a:extLst>
                    <a:ext uri="{9D8B030D-6E8A-4147-A177-3AD203B41FA5}">
                      <a16:colId xmlns:a16="http://schemas.microsoft.com/office/drawing/2014/main" val="3557648088"/>
                    </a:ext>
                  </a:extLst>
                </a:gridCol>
                <a:gridCol w="208280">
                  <a:extLst>
                    <a:ext uri="{9D8B030D-6E8A-4147-A177-3AD203B41FA5}">
                      <a16:colId xmlns:a16="http://schemas.microsoft.com/office/drawing/2014/main" val="3437272832"/>
                    </a:ext>
                  </a:extLst>
                </a:gridCol>
                <a:gridCol w="208280">
                  <a:extLst>
                    <a:ext uri="{9D8B030D-6E8A-4147-A177-3AD203B41FA5}">
                      <a16:colId xmlns:a16="http://schemas.microsoft.com/office/drawing/2014/main" val="3805778997"/>
                    </a:ext>
                  </a:extLst>
                </a:gridCol>
                <a:gridCol w="208280">
                  <a:extLst>
                    <a:ext uri="{9D8B030D-6E8A-4147-A177-3AD203B41FA5}">
                      <a16:colId xmlns:a16="http://schemas.microsoft.com/office/drawing/2014/main" val="2636828095"/>
                    </a:ext>
                  </a:extLst>
                </a:gridCol>
                <a:gridCol w="208280">
                  <a:extLst>
                    <a:ext uri="{9D8B030D-6E8A-4147-A177-3AD203B41FA5}">
                      <a16:colId xmlns:a16="http://schemas.microsoft.com/office/drawing/2014/main" val="1460519426"/>
                    </a:ext>
                  </a:extLst>
                </a:gridCol>
                <a:gridCol w="208280">
                  <a:extLst>
                    <a:ext uri="{9D8B030D-6E8A-4147-A177-3AD203B41FA5}">
                      <a16:colId xmlns:a16="http://schemas.microsoft.com/office/drawing/2014/main" val="2852078196"/>
                    </a:ext>
                  </a:extLst>
                </a:gridCol>
                <a:gridCol w="208280">
                  <a:extLst>
                    <a:ext uri="{9D8B030D-6E8A-4147-A177-3AD203B41FA5}">
                      <a16:colId xmlns:a16="http://schemas.microsoft.com/office/drawing/2014/main" val="115191604"/>
                    </a:ext>
                  </a:extLst>
                </a:gridCol>
                <a:gridCol w="208280">
                  <a:extLst>
                    <a:ext uri="{9D8B030D-6E8A-4147-A177-3AD203B41FA5}">
                      <a16:colId xmlns:a16="http://schemas.microsoft.com/office/drawing/2014/main" val="2938629033"/>
                    </a:ext>
                  </a:extLst>
                </a:gridCol>
                <a:gridCol w="208280">
                  <a:extLst>
                    <a:ext uri="{9D8B030D-6E8A-4147-A177-3AD203B41FA5}">
                      <a16:colId xmlns:a16="http://schemas.microsoft.com/office/drawing/2014/main" val="2927987321"/>
                    </a:ext>
                  </a:extLst>
                </a:gridCol>
                <a:gridCol w="208280">
                  <a:extLst>
                    <a:ext uri="{9D8B030D-6E8A-4147-A177-3AD203B41FA5}">
                      <a16:colId xmlns:a16="http://schemas.microsoft.com/office/drawing/2014/main" val="2088097983"/>
                    </a:ext>
                  </a:extLst>
                </a:gridCol>
                <a:gridCol w="208280">
                  <a:extLst>
                    <a:ext uri="{9D8B030D-6E8A-4147-A177-3AD203B41FA5}">
                      <a16:colId xmlns:a16="http://schemas.microsoft.com/office/drawing/2014/main" val="1088451689"/>
                    </a:ext>
                  </a:extLst>
                </a:gridCol>
                <a:gridCol w="208280">
                  <a:extLst>
                    <a:ext uri="{9D8B030D-6E8A-4147-A177-3AD203B41FA5}">
                      <a16:colId xmlns:a16="http://schemas.microsoft.com/office/drawing/2014/main" val="3867747994"/>
                    </a:ext>
                  </a:extLst>
                </a:gridCol>
                <a:gridCol w="208280">
                  <a:extLst>
                    <a:ext uri="{9D8B030D-6E8A-4147-A177-3AD203B41FA5}">
                      <a16:colId xmlns:a16="http://schemas.microsoft.com/office/drawing/2014/main" val="621252065"/>
                    </a:ext>
                  </a:extLst>
                </a:gridCol>
                <a:gridCol w="208280">
                  <a:extLst>
                    <a:ext uri="{9D8B030D-6E8A-4147-A177-3AD203B41FA5}">
                      <a16:colId xmlns:a16="http://schemas.microsoft.com/office/drawing/2014/main" val="536879170"/>
                    </a:ext>
                  </a:extLst>
                </a:gridCol>
                <a:gridCol w="208280">
                  <a:extLst>
                    <a:ext uri="{9D8B030D-6E8A-4147-A177-3AD203B41FA5}">
                      <a16:colId xmlns:a16="http://schemas.microsoft.com/office/drawing/2014/main" val="2946364141"/>
                    </a:ext>
                  </a:extLst>
                </a:gridCol>
                <a:gridCol w="208280">
                  <a:extLst>
                    <a:ext uri="{9D8B030D-6E8A-4147-A177-3AD203B41FA5}">
                      <a16:colId xmlns:a16="http://schemas.microsoft.com/office/drawing/2014/main" val="2609332818"/>
                    </a:ext>
                  </a:extLst>
                </a:gridCol>
                <a:gridCol w="208280">
                  <a:extLst>
                    <a:ext uri="{9D8B030D-6E8A-4147-A177-3AD203B41FA5}">
                      <a16:colId xmlns:a16="http://schemas.microsoft.com/office/drawing/2014/main" val="1344142088"/>
                    </a:ext>
                  </a:extLst>
                </a:gridCol>
                <a:gridCol w="208280">
                  <a:extLst>
                    <a:ext uri="{9D8B030D-6E8A-4147-A177-3AD203B41FA5}">
                      <a16:colId xmlns:a16="http://schemas.microsoft.com/office/drawing/2014/main" val="3540741224"/>
                    </a:ext>
                  </a:extLst>
                </a:gridCol>
                <a:gridCol w="208280">
                  <a:extLst>
                    <a:ext uri="{9D8B030D-6E8A-4147-A177-3AD203B41FA5}">
                      <a16:colId xmlns:a16="http://schemas.microsoft.com/office/drawing/2014/main" val="1943283858"/>
                    </a:ext>
                  </a:extLst>
                </a:gridCol>
                <a:gridCol w="208280">
                  <a:extLst>
                    <a:ext uri="{9D8B030D-6E8A-4147-A177-3AD203B41FA5}">
                      <a16:colId xmlns:a16="http://schemas.microsoft.com/office/drawing/2014/main" val="1934592614"/>
                    </a:ext>
                  </a:extLst>
                </a:gridCol>
                <a:gridCol w="208280">
                  <a:extLst>
                    <a:ext uri="{9D8B030D-6E8A-4147-A177-3AD203B41FA5}">
                      <a16:colId xmlns:a16="http://schemas.microsoft.com/office/drawing/2014/main" val="1566726840"/>
                    </a:ext>
                  </a:extLst>
                </a:gridCol>
                <a:gridCol w="208280">
                  <a:extLst>
                    <a:ext uri="{9D8B030D-6E8A-4147-A177-3AD203B41FA5}">
                      <a16:colId xmlns:a16="http://schemas.microsoft.com/office/drawing/2014/main" val="1235339216"/>
                    </a:ext>
                  </a:extLst>
                </a:gridCol>
                <a:gridCol w="208280">
                  <a:extLst>
                    <a:ext uri="{9D8B030D-6E8A-4147-A177-3AD203B41FA5}">
                      <a16:colId xmlns:a16="http://schemas.microsoft.com/office/drawing/2014/main" val="16235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4819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Piaggio PiaggioFrance - 2020-03-04 11:46:23</a:t>
                      </a:r>
                      <a:r>
                        <a:rPr kumimoji="0" lang="en-US" sz="1000" b="0" i="0" u="none" strike="noStrike" kern="1200" cap="none" spc="0" normalizeH="0" baseline="0" noProof="0">
                          <a:ln>
                            <a:noFill/>
                          </a:ln>
                          <a:solidFill>
                            <a:prstClr val="black"/>
                          </a:solidFill>
                          <a:effectLst/>
                          <a:uLnTx/>
                          <a:uFillTx/>
                          <a:latin typeface="+mn-lt"/>
                          <a:ea typeface="+mn-ea"/>
                          <a:cs typeface="+mn-cs"/>
                        </a:rPr>
                        <a:t>
 🎁 CONCOURS 🎁
Tentez de remporter un casque Carbonskin avec kit Bluetooth d'une valeur de 300€ ! 🛵
Pour participer, c'est très simple :
📸 Postez la plus belle photo de votre Piaggio sur Instagram avec le hashtag #MonScooterPiaggio
Et suivez-nous sur Instagram : @piaggio_france !
Vous avez jusqu'au 3 avril pour participer ⏳
Bonne chance !
Règlement disponible ici : https://bit.ly/2Fvgyeq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https://scontent-iad3-1.xx.fbcdn.net/v/t1.0-9/s720x720/88064354_1583727391781955_1201126297686769664_o.jpg?_nc_cat=100&amp;_nc_sid=8024bb&amp;_nc_ohc=vMQyZxOnFH8AX82uLhE&amp;_nc_ht=scontent-iad3-1.xx&amp;_nc_tp=7&amp;oh=0c11550dbfcffead97c2ff61ecb99ee3&amp;oe=5EACE594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04/03/2020 02:22:52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9341369"/>
                  </a:ext>
                </a:extLst>
              </a:tr>
            </a:tbl>
          </a:graphicData>
        </a:graphic>
      </p:graphicFrame>
      <p:sp>
        <p:nvSpPr>
          <p:cNvPr id="4" name="Text Placeholder 3">
            <a:extLst>
              <a:ext uri="{FF2B5EF4-FFF2-40B4-BE49-F238E27FC236}">
                <a16:creationId xmlns:a16="http://schemas.microsoft.com/office/drawing/2014/main" id="{7489DCF7-4A50-4236-9279-225DD74CC71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275897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1432</Words>
  <Application>Microsoft Office PowerPoint</Application>
  <PresentationFormat>On-screen Show (4:3)</PresentationFormat>
  <Paragraphs>609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Piaggio PiaggioFrance - 1 of 10</vt:lpstr>
      <vt:lpstr>Facebook Own Posts Table | Piaggio PiaggioFrance - 2 of 10</vt:lpstr>
      <vt:lpstr>Facebook Own Posts Table | Piaggio PiaggioFrance - 3 of 10</vt:lpstr>
      <vt:lpstr>Facebook Own Posts Table | Piaggio PiaggioFrance - 4 of 10</vt:lpstr>
      <vt:lpstr>Facebook Own Posts Table | Piaggio PiaggioFrance - 5 of 10</vt:lpstr>
      <vt:lpstr>Facebook Own Posts Table | Piaggio PiaggioFrance - 6 of 10</vt:lpstr>
      <vt:lpstr>Facebook Own Posts Table | Piaggio PiaggioFrance - 7 of 10</vt:lpstr>
      <vt:lpstr>Facebook Own Posts Table | Piaggio PiaggioFrance - 8 of 10</vt:lpstr>
      <vt:lpstr>Facebook Own Posts Table | Piaggio PiaggioFrance - 9 of 10</vt:lpstr>
      <vt:lpstr>Facebook Own Posts Table | Piaggio PiaggioFrance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Piaggio PiaggioFrance - 1 of 10</dc:title>
  <dc:creator>Frederik Peiniger</dc:creator>
  <cp:lastModifiedBy>Frederik Peiniger</cp:lastModifiedBy>
  <cp:revision>1</cp:revision>
  <dcterms:created xsi:type="dcterms:W3CDTF">2020-04-17T23:43:58Z</dcterms:created>
  <dcterms:modified xsi:type="dcterms:W3CDTF">2020-04-17T23:48:59Z</dcterms:modified>
</cp:coreProperties>
</file>