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7" r:id="rId2"/>
    <p:sldId id="258" r:id="rId3"/>
    <p:sldId id="259" r:id="rId4"/>
    <p:sldId id="260" r:id="rId5"/>
    <p:sldId id="261" r:id="rId6"/>
    <p:sldId id="262" r:id="rId7"/>
    <p:sldId id="263" r:id="rId8"/>
    <p:sldId id="264" r:id="rId9"/>
    <p:sldId id="265" r:id="rId10"/>
    <p:sldId id="266" r:id="rId11"/>
    <p:sldId id="267" r:id="rId12"/>
    <p:sldId id="268" r:id="rId13"/>
    <p:sldId id="269" r:id="rId14"/>
    <p:sldId id="270" r:id="rId15"/>
    <p:sldId id="271" r:id="rId16"/>
    <p:sldId id="272" r:id="rId17"/>
    <p:sldId id="273" r:id="rId18"/>
    <p:sldId id="274" r:id="rId19"/>
    <p:sldId id="275" r:id="rId20"/>
    <p:sldId id="276" r:id="rId21"/>
    <p:sldId id="277" r:id="rId22"/>
    <p:sldId id="278" r:id="rId23"/>
    <p:sldId id="279" r:id="rId24"/>
    <p:sldId id="280" r:id="rId25"/>
    <p:sldId id="281" r:id="rId26"/>
    <p:sldId id="282" r:id="rId27"/>
  </p:sldIdLst>
  <p:sldSz cx="9144000" cy="6858000" type="screen4x3"/>
  <p:notesSz cx="6858000" cy="9144000"/>
  <p:embeddedFontLst>
    <p:embeddedFont>
      <p:font typeface="Calibri" panose="020F0502020204030204" pitchFamily="34" charset="0"/>
      <p:regular r:id="rId28"/>
      <p:bold r:id="rId29"/>
      <p:italic r:id="rId30"/>
      <p:boldItalic r:id="rId3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027" autoAdjust="0"/>
    <p:restoredTop sz="94692" autoAdjust="0"/>
  </p:normalViewPr>
  <p:slideViewPr>
    <p:cSldViewPr snapToGrid="0">
      <p:cViewPr varScale="1">
        <p:scale>
          <a:sx n="108" d="100"/>
          <a:sy n="108" d="100"/>
        </p:scale>
        <p:origin x="438" y="9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font" Target="fonts/font2.fntdata"/><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font" Target="fonts/font1.fntdata"/><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font" Target="fonts/font4.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font" Target="fonts/font3.fntdata"/><Relationship Id="rId35"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Click to 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Click to 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Click to 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12/2/2025</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B5E0A32-3568-473F-AB92-EAA0BF5A9C9E}"/>
              </a:ext>
            </a:extLst>
          </p:cNvPr>
          <p:cNvSpPr>
            <a:spLocks noGrp="1"/>
          </p:cNvSpPr>
          <p:nvPr>
            <p:ph type="title"/>
          </p:nvPr>
        </p:nvSpPr>
        <p:spPr/>
        <p:txBody>
          <a:bodyPr/>
          <a:lstStyle/>
          <a:p>
            <a:r>
              <a:rPr lang="en-US"/>
              <a:t>Facebook Original Own Posts Table | 3 profiles - 1 of 26</a:t>
            </a:r>
          </a:p>
        </p:txBody>
      </p:sp>
      <p:graphicFrame>
        <p:nvGraphicFramePr>
          <p:cNvPr id="5" name="Table Placeholder 4">
            <a:extLst>
              <a:ext uri="{FF2B5EF4-FFF2-40B4-BE49-F238E27FC236}">
                <a16:creationId xmlns:a16="http://schemas.microsoft.com/office/drawing/2014/main" id="{A0AE181E-0179-490F-A766-E7504FB55BB6}"/>
              </a:ext>
            </a:extLst>
          </p:cNvPr>
          <p:cNvGraphicFramePr>
            <a:graphicFrameLocks noGrp="1"/>
          </p:cNvGraphicFramePr>
          <p:nvPr>
            <p:ph type="tbl" sz="quarter" idx="13"/>
            <p:extLst>
              <p:ext uri="{D42A27DB-BD31-4B8C-83A1-F6EECF244321}">
                <p14:modId xmlns:p14="http://schemas.microsoft.com/office/powerpoint/2010/main" val="2854535895"/>
              </p:ext>
            </p:extLst>
          </p:nvPr>
        </p:nvGraphicFramePr>
        <p:xfrm>
          <a:off x="457200" y="1731963"/>
          <a:ext cx="8147304" cy="1463040"/>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89502615"/>
                    </a:ext>
                  </a:extLst>
                </a:gridCol>
                <a:gridCol w="905256">
                  <a:extLst>
                    <a:ext uri="{9D8B030D-6E8A-4147-A177-3AD203B41FA5}">
                      <a16:colId xmlns:a16="http://schemas.microsoft.com/office/drawing/2014/main" val="4092144804"/>
                    </a:ext>
                  </a:extLst>
                </a:gridCol>
                <a:gridCol w="329184">
                  <a:extLst>
                    <a:ext uri="{9D8B030D-6E8A-4147-A177-3AD203B41FA5}">
                      <a16:colId xmlns:a16="http://schemas.microsoft.com/office/drawing/2014/main" val="1173175697"/>
                    </a:ext>
                  </a:extLst>
                </a:gridCol>
                <a:gridCol w="329184">
                  <a:extLst>
                    <a:ext uri="{9D8B030D-6E8A-4147-A177-3AD203B41FA5}">
                      <a16:colId xmlns:a16="http://schemas.microsoft.com/office/drawing/2014/main" val="3455411034"/>
                    </a:ext>
                  </a:extLst>
                </a:gridCol>
                <a:gridCol w="329184">
                  <a:extLst>
                    <a:ext uri="{9D8B030D-6E8A-4147-A177-3AD203B41FA5}">
                      <a16:colId xmlns:a16="http://schemas.microsoft.com/office/drawing/2014/main" val="3423031498"/>
                    </a:ext>
                  </a:extLst>
                </a:gridCol>
                <a:gridCol w="329184">
                  <a:extLst>
                    <a:ext uri="{9D8B030D-6E8A-4147-A177-3AD203B41FA5}">
                      <a16:colId xmlns:a16="http://schemas.microsoft.com/office/drawing/2014/main" val="3369232286"/>
                    </a:ext>
                  </a:extLst>
                </a:gridCol>
                <a:gridCol w="329184">
                  <a:extLst>
                    <a:ext uri="{9D8B030D-6E8A-4147-A177-3AD203B41FA5}">
                      <a16:colId xmlns:a16="http://schemas.microsoft.com/office/drawing/2014/main" val="464675318"/>
                    </a:ext>
                  </a:extLst>
                </a:gridCol>
                <a:gridCol w="329184">
                  <a:extLst>
                    <a:ext uri="{9D8B030D-6E8A-4147-A177-3AD203B41FA5}">
                      <a16:colId xmlns:a16="http://schemas.microsoft.com/office/drawing/2014/main" val="176322621"/>
                    </a:ext>
                  </a:extLst>
                </a:gridCol>
                <a:gridCol w="329184">
                  <a:extLst>
                    <a:ext uri="{9D8B030D-6E8A-4147-A177-3AD203B41FA5}">
                      <a16:colId xmlns:a16="http://schemas.microsoft.com/office/drawing/2014/main" val="2663695239"/>
                    </a:ext>
                  </a:extLst>
                </a:gridCol>
                <a:gridCol w="329184">
                  <a:extLst>
                    <a:ext uri="{9D8B030D-6E8A-4147-A177-3AD203B41FA5}">
                      <a16:colId xmlns:a16="http://schemas.microsoft.com/office/drawing/2014/main" val="1412412548"/>
                    </a:ext>
                  </a:extLst>
                </a:gridCol>
                <a:gridCol w="329184">
                  <a:extLst>
                    <a:ext uri="{9D8B030D-6E8A-4147-A177-3AD203B41FA5}">
                      <a16:colId xmlns:a16="http://schemas.microsoft.com/office/drawing/2014/main" val="3109489910"/>
                    </a:ext>
                  </a:extLst>
                </a:gridCol>
                <a:gridCol w="329184">
                  <a:extLst>
                    <a:ext uri="{9D8B030D-6E8A-4147-A177-3AD203B41FA5}">
                      <a16:colId xmlns:a16="http://schemas.microsoft.com/office/drawing/2014/main" val="2855492254"/>
                    </a:ext>
                  </a:extLst>
                </a:gridCol>
                <a:gridCol w="329184">
                  <a:extLst>
                    <a:ext uri="{9D8B030D-6E8A-4147-A177-3AD203B41FA5}">
                      <a16:colId xmlns:a16="http://schemas.microsoft.com/office/drawing/2014/main" val="1728595244"/>
                    </a:ext>
                  </a:extLst>
                </a:gridCol>
                <a:gridCol w="329184">
                  <a:extLst>
                    <a:ext uri="{9D8B030D-6E8A-4147-A177-3AD203B41FA5}">
                      <a16:colId xmlns:a16="http://schemas.microsoft.com/office/drawing/2014/main" val="3486729799"/>
                    </a:ext>
                  </a:extLst>
                </a:gridCol>
                <a:gridCol w="329184">
                  <a:extLst>
                    <a:ext uri="{9D8B030D-6E8A-4147-A177-3AD203B41FA5}">
                      <a16:colId xmlns:a16="http://schemas.microsoft.com/office/drawing/2014/main" val="1701685334"/>
                    </a:ext>
                  </a:extLst>
                </a:gridCol>
                <a:gridCol w="329184">
                  <a:extLst>
                    <a:ext uri="{9D8B030D-6E8A-4147-A177-3AD203B41FA5}">
                      <a16:colId xmlns:a16="http://schemas.microsoft.com/office/drawing/2014/main" val="880827252"/>
                    </a:ext>
                  </a:extLst>
                </a:gridCol>
                <a:gridCol w="329184">
                  <a:extLst>
                    <a:ext uri="{9D8B030D-6E8A-4147-A177-3AD203B41FA5}">
                      <a16:colId xmlns:a16="http://schemas.microsoft.com/office/drawing/2014/main" val="3941306082"/>
                    </a:ext>
                  </a:extLst>
                </a:gridCol>
                <a:gridCol w="329184">
                  <a:extLst>
                    <a:ext uri="{9D8B030D-6E8A-4147-A177-3AD203B41FA5}">
                      <a16:colId xmlns:a16="http://schemas.microsoft.com/office/drawing/2014/main" val="3687468507"/>
                    </a:ext>
                  </a:extLst>
                </a:gridCol>
                <a:gridCol w="329184">
                  <a:extLst>
                    <a:ext uri="{9D8B030D-6E8A-4147-A177-3AD203B41FA5}">
                      <a16:colId xmlns:a16="http://schemas.microsoft.com/office/drawing/2014/main" val="803369506"/>
                    </a:ext>
                  </a:extLst>
                </a:gridCol>
                <a:gridCol w="329184">
                  <a:extLst>
                    <a:ext uri="{9D8B030D-6E8A-4147-A177-3AD203B41FA5}">
                      <a16:colId xmlns:a16="http://schemas.microsoft.com/office/drawing/2014/main" val="138159281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589767092"/>
                  </a:ext>
                </a:extLst>
              </a:tr>
            </a:tbl>
          </a:graphicData>
        </a:graphic>
      </p:graphicFrame>
      <p:sp>
        <p:nvSpPr>
          <p:cNvPr id="4" name="Text Placeholder 3">
            <a:extLst>
              <a:ext uri="{FF2B5EF4-FFF2-40B4-BE49-F238E27FC236}">
                <a16:creationId xmlns:a16="http://schemas.microsoft.com/office/drawing/2014/main" id="{C97198A5-C4A1-4C83-B8F3-6AC8F4C51C50}"/>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238516517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EA355C2-B1DA-4085-900B-42704D39138C}"/>
              </a:ext>
            </a:extLst>
          </p:cNvPr>
          <p:cNvSpPr>
            <a:spLocks noGrp="1"/>
          </p:cNvSpPr>
          <p:nvPr>
            <p:ph type="title"/>
          </p:nvPr>
        </p:nvSpPr>
        <p:spPr/>
        <p:txBody>
          <a:bodyPr/>
          <a:lstStyle/>
          <a:p>
            <a:r>
              <a:rPr lang="en-US"/>
              <a:t>Facebook Original Own Posts Table | 3 profiles - 2 of 26</a:t>
            </a:r>
          </a:p>
        </p:txBody>
      </p:sp>
      <p:graphicFrame>
        <p:nvGraphicFramePr>
          <p:cNvPr id="5" name="Table Placeholder 4">
            <a:extLst>
              <a:ext uri="{FF2B5EF4-FFF2-40B4-BE49-F238E27FC236}">
                <a16:creationId xmlns:a16="http://schemas.microsoft.com/office/drawing/2014/main" id="{FECBC23E-386F-4CC8-B24A-745CD7D2D47A}"/>
              </a:ext>
            </a:extLst>
          </p:cNvPr>
          <p:cNvGraphicFramePr>
            <a:graphicFrameLocks noGrp="1"/>
          </p:cNvGraphicFramePr>
          <p:nvPr>
            <p:ph type="tbl" sz="quarter" idx="13"/>
            <p:extLst>
              <p:ext uri="{D42A27DB-BD31-4B8C-83A1-F6EECF244321}">
                <p14:modId xmlns:p14="http://schemas.microsoft.com/office/powerpoint/2010/main" val="88040510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83316386"/>
                    </a:ext>
                  </a:extLst>
                </a:gridCol>
                <a:gridCol w="905256">
                  <a:extLst>
                    <a:ext uri="{9D8B030D-6E8A-4147-A177-3AD203B41FA5}">
                      <a16:colId xmlns:a16="http://schemas.microsoft.com/office/drawing/2014/main" val="2455876185"/>
                    </a:ext>
                  </a:extLst>
                </a:gridCol>
                <a:gridCol w="329184">
                  <a:extLst>
                    <a:ext uri="{9D8B030D-6E8A-4147-A177-3AD203B41FA5}">
                      <a16:colId xmlns:a16="http://schemas.microsoft.com/office/drawing/2014/main" val="3672841086"/>
                    </a:ext>
                  </a:extLst>
                </a:gridCol>
                <a:gridCol w="329184">
                  <a:extLst>
                    <a:ext uri="{9D8B030D-6E8A-4147-A177-3AD203B41FA5}">
                      <a16:colId xmlns:a16="http://schemas.microsoft.com/office/drawing/2014/main" val="3470390464"/>
                    </a:ext>
                  </a:extLst>
                </a:gridCol>
                <a:gridCol w="329184">
                  <a:extLst>
                    <a:ext uri="{9D8B030D-6E8A-4147-A177-3AD203B41FA5}">
                      <a16:colId xmlns:a16="http://schemas.microsoft.com/office/drawing/2014/main" val="2742661464"/>
                    </a:ext>
                  </a:extLst>
                </a:gridCol>
                <a:gridCol w="329184">
                  <a:extLst>
                    <a:ext uri="{9D8B030D-6E8A-4147-A177-3AD203B41FA5}">
                      <a16:colId xmlns:a16="http://schemas.microsoft.com/office/drawing/2014/main" val="3128958466"/>
                    </a:ext>
                  </a:extLst>
                </a:gridCol>
                <a:gridCol w="329184">
                  <a:extLst>
                    <a:ext uri="{9D8B030D-6E8A-4147-A177-3AD203B41FA5}">
                      <a16:colId xmlns:a16="http://schemas.microsoft.com/office/drawing/2014/main" val="4072462395"/>
                    </a:ext>
                  </a:extLst>
                </a:gridCol>
                <a:gridCol w="329184">
                  <a:extLst>
                    <a:ext uri="{9D8B030D-6E8A-4147-A177-3AD203B41FA5}">
                      <a16:colId xmlns:a16="http://schemas.microsoft.com/office/drawing/2014/main" val="1465576133"/>
                    </a:ext>
                  </a:extLst>
                </a:gridCol>
                <a:gridCol w="329184">
                  <a:extLst>
                    <a:ext uri="{9D8B030D-6E8A-4147-A177-3AD203B41FA5}">
                      <a16:colId xmlns:a16="http://schemas.microsoft.com/office/drawing/2014/main" val="2174708357"/>
                    </a:ext>
                  </a:extLst>
                </a:gridCol>
                <a:gridCol w="329184">
                  <a:extLst>
                    <a:ext uri="{9D8B030D-6E8A-4147-A177-3AD203B41FA5}">
                      <a16:colId xmlns:a16="http://schemas.microsoft.com/office/drawing/2014/main" val="3594940308"/>
                    </a:ext>
                  </a:extLst>
                </a:gridCol>
                <a:gridCol w="329184">
                  <a:extLst>
                    <a:ext uri="{9D8B030D-6E8A-4147-A177-3AD203B41FA5}">
                      <a16:colId xmlns:a16="http://schemas.microsoft.com/office/drawing/2014/main" val="910517605"/>
                    </a:ext>
                  </a:extLst>
                </a:gridCol>
                <a:gridCol w="329184">
                  <a:extLst>
                    <a:ext uri="{9D8B030D-6E8A-4147-A177-3AD203B41FA5}">
                      <a16:colId xmlns:a16="http://schemas.microsoft.com/office/drawing/2014/main" val="2030512081"/>
                    </a:ext>
                  </a:extLst>
                </a:gridCol>
                <a:gridCol w="329184">
                  <a:extLst>
                    <a:ext uri="{9D8B030D-6E8A-4147-A177-3AD203B41FA5}">
                      <a16:colId xmlns:a16="http://schemas.microsoft.com/office/drawing/2014/main" val="3238517157"/>
                    </a:ext>
                  </a:extLst>
                </a:gridCol>
                <a:gridCol w="329184">
                  <a:extLst>
                    <a:ext uri="{9D8B030D-6E8A-4147-A177-3AD203B41FA5}">
                      <a16:colId xmlns:a16="http://schemas.microsoft.com/office/drawing/2014/main" val="2237296519"/>
                    </a:ext>
                  </a:extLst>
                </a:gridCol>
                <a:gridCol w="329184">
                  <a:extLst>
                    <a:ext uri="{9D8B030D-6E8A-4147-A177-3AD203B41FA5}">
                      <a16:colId xmlns:a16="http://schemas.microsoft.com/office/drawing/2014/main" val="769792885"/>
                    </a:ext>
                  </a:extLst>
                </a:gridCol>
                <a:gridCol w="329184">
                  <a:extLst>
                    <a:ext uri="{9D8B030D-6E8A-4147-A177-3AD203B41FA5}">
                      <a16:colId xmlns:a16="http://schemas.microsoft.com/office/drawing/2014/main" val="1923062681"/>
                    </a:ext>
                  </a:extLst>
                </a:gridCol>
                <a:gridCol w="329184">
                  <a:extLst>
                    <a:ext uri="{9D8B030D-6E8A-4147-A177-3AD203B41FA5}">
                      <a16:colId xmlns:a16="http://schemas.microsoft.com/office/drawing/2014/main" val="3806669398"/>
                    </a:ext>
                  </a:extLst>
                </a:gridCol>
                <a:gridCol w="329184">
                  <a:extLst>
                    <a:ext uri="{9D8B030D-6E8A-4147-A177-3AD203B41FA5}">
                      <a16:colId xmlns:a16="http://schemas.microsoft.com/office/drawing/2014/main" val="3438776975"/>
                    </a:ext>
                  </a:extLst>
                </a:gridCol>
                <a:gridCol w="329184">
                  <a:extLst>
                    <a:ext uri="{9D8B030D-6E8A-4147-A177-3AD203B41FA5}">
                      <a16:colId xmlns:a16="http://schemas.microsoft.com/office/drawing/2014/main" val="1343142387"/>
                    </a:ext>
                  </a:extLst>
                </a:gridCol>
                <a:gridCol w="329184">
                  <a:extLst>
                    <a:ext uri="{9D8B030D-6E8A-4147-A177-3AD203B41FA5}">
                      <a16:colId xmlns:a16="http://schemas.microsoft.com/office/drawing/2014/main" val="96302439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8391438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- 2025-11-27 19:01:08</a:t>
                      </a:r>
                      <a:r>
                        <a:rPr kumimoji="0" lang="nl-NL" sz="1000" b="0" i="0" u="none" strike="noStrike" kern="1200" cap="none" spc="0" normalizeH="0" baseline="0" noProof="0">
                          <a:ln>
                            <a:noFill/>
                          </a:ln>
                          <a:solidFill>
                            <a:prstClr val="black"/>
                          </a:solidFill>
                          <a:effectLst/>
                          <a:uLnTx/>
                          <a:uFillTx/>
                          <a:latin typeface="Calibri"/>
                          <a:ea typeface="+mn-ea"/>
                          <a:cs typeface="+mn-cs"/>
                        </a:rPr>
                        <a:t>
 "God blijft niet op de steiger, Hij gaat met ons mee op de boot." 🛟
Teun en Lisa zijn op het eiland Goeree-Overflakkee waar ze Albert ontmoeten. Naast makelaar, taxateur en diaken, is hij ook nog vrijwilliger bij de KNRM. En dat werk ziet hij als een opdracht van God: mensen in nood helpen. 💜
📲 Kijk 'Teun op de Biblebelt' vanavond om 21.30 uur op NPO 1 of later op jouw moment via NPO Start.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2399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42532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093389957"/>
                  </a:ext>
                </a:extLst>
              </a:tr>
            </a:tbl>
          </a:graphicData>
        </a:graphic>
      </p:graphicFrame>
      <p:sp>
        <p:nvSpPr>
          <p:cNvPr id="4" name="Text Placeholder 3">
            <a:extLst>
              <a:ext uri="{FF2B5EF4-FFF2-40B4-BE49-F238E27FC236}">
                <a16:creationId xmlns:a16="http://schemas.microsoft.com/office/drawing/2014/main" id="{A09AE5A4-F25C-4753-87E1-AA8FDA9FCC98}"/>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391967572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32E044-EB8E-4884-8427-A72B69209494}"/>
              </a:ext>
            </a:extLst>
          </p:cNvPr>
          <p:cNvSpPr>
            <a:spLocks noGrp="1"/>
          </p:cNvSpPr>
          <p:nvPr>
            <p:ph type="title"/>
          </p:nvPr>
        </p:nvSpPr>
        <p:spPr/>
        <p:txBody>
          <a:bodyPr/>
          <a:lstStyle/>
          <a:p>
            <a:r>
              <a:rPr lang="en-US"/>
              <a:t>Facebook Original Own Posts Table | 3 profiles - 3 of 26</a:t>
            </a:r>
          </a:p>
        </p:txBody>
      </p:sp>
      <p:graphicFrame>
        <p:nvGraphicFramePr>
          <p:cNvPr id="5" name="Table Placeholder 4">
            <a:extLst>
              <a:ext uri="{FF2B5EF4-FFF2-40B4-BE49-F238E27FC236}">
                <a16:creationId xmlns:a16="http://schemas.microsoft.com/office/drawing/2014/main" id="{BB9419B4-3B44-4CDE-A4C2-C3802FF05779}"/>
              </a:ext>
            </a:extLst>
          </p:cNvPr>
          <p:cNvGraphicFramePr>
            <a:graphicFrameLocks noGrp="1"/>
          </p:cNvGraphicFramePr>
          <p:nvPr>
            <p:ph type="tbl" sz="quarter" idx="13"/>
            <p:extLst>
              <p:ext uri="{D42A27DB-BD31-4B8C-83A1-F6EECF244321}">
                <p14:modId xmlns:p14="http://schemas.microsoft.com/office/powerpoint/2010/main" val="58242234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3786723"/>
                    </a:ext>
                  </a:extLst>
                </a:gridCol>
                <a:gridCol w="905256">
                  <a:extLst>
                    <a:ext uri="{9D8B030D-6E8A-4147-A177-3AD203B41FA5}">
                      <a16:colId xmlns:a16="http://schemas.microsoft.com/office/drawing/2014/main" val="869233802"/>
                    </a:ext>
                  </a:extLst>
                </a:gridCol>
                <a:gridCol w="329184">
                  <a:extLst>
                    <a:ext uri="{9D8B030D-6E8A-4147-A177-3AD203B41FA5}">
                      <a16:colId xmlns:a16="http://schemas.microsoft.com/office/drawing/2014/main" val="2542750389"/>
                    </a:ext>
                  </a:extLst>
                </a:gridCol>
                <a:gridCol w="329184">
                  <a:extLst>
                    <a:ext uri="{9D8B030D-6E8A-4147-A177-3AD203B41FA5}">
                      <a16:colId xmlns:a16="http://schemas.microsoft.com/office/drawing/2014/main" val="2814919449"/>
                    </a:ext>
                  </a:extLst>
                </a:gridCol>
                <a:gridCol w="329184">
                  <a:extLst>
                    <a:ext uri="{9D8B030D-6E8A-4147-A177-3AD203B41FA5}">
                      <a16:colId xmlns:a16="http://schemas.microsoft.com/office/drawing/2014/main" val="4280143930"/>
                    </a:ext>
                  </a:extLst>
                </a:gridCol>
                <a:gridCol w="329184">
                  <a:extLst>
                    <a:ext uri="{9D8B030D-6E8A-4147-A177-3AD203B41FA5}">
                      <a16:colId xmlns:a16="http://schemas.microsoft.com/office/drawing/2014/main" val="2115791180"/>
                    </a:ext>
                  </a:extLst>
                </a:gridCol>
                <a:gridCol w="329184">
                  <a:extLst>
                    <a:ext uri="{9D8B030D-6E8A-4147-A177-3AD203B41FA5}">
                      <a16:colId xmlns:a16="http://schemas.microsoft.com/office/drawing/2014/main" val="2930954263"/>
                    </a:ext>
                  </a:extLst>
                </a:gridCol>
                <a:gridCol w="329184">
                  <a:extLst>
                    <a:ext uri="{9D8B030D-6E8A-4147-A177-3AD203B41FA5}">
                      <a16:colId xmlns:a16="http://schemas.microsoft.com/office/drawing/2014/main" val="3147930446"/>
                    </a:ext>
                  </a:extLst>
                </a:gridCol>
                <a:gridCol w="329184">
                  <a:extLst>
                    <a:ext uri="{9D8B030D-6E8A-4147-A177-3AD203B41FA5}">
                      <a16:colId xmlns:a16="http://schemas.microsoft.com/office/drawing/2014/main" val="1120302554"/>
                    </a:ext>
                  </a:extLst>
                </a:gridCol>
                <a:gridCol w="329184">
                  <a:extLst>
                    <a:ext uri="{9D8B030D-6E8A-4147-A177-3AD203B41FA5}">
                      <a16:colId xmlns:a16="http://schemas.microsoft.com/office/drawing/2014/main" val="2474941918"/>
                    </a:ext>
                  </a:extLst>
                </a:gridCol>
                <a:gridCol w="329184">
                  <a:extLst>
                    <a:ext uri="{9D8B030D-6E8A-4147-A177-3AD203B41FA5}">
                      <a16:colId xmlns:a16="http://schemas.microsoft.com/office/drawing/2014/main" val="918934852"/>
                    </a:ext>
                  </a:extLst>
                </a:gridCol>
                <a:gridCol w="329184">
                  <a:extLst>
                    <a:ext uri="{9D8B030D-6E8A-4147-A177-3AD203B41FA5}">
                      <a16:colId xmlns:a16="http://schemas.microsoft.com/office/drawing/2014/main" val="1057565214"/>
                    </a:ext>
                  </a:extLst>
                </a:gridCol>
                <a:gridCol w="329184">
                  <a:extLst>
                    <a:ext uri="{9D8B030D-6E8A-4147-A177-3AD203B41FA5}">
                      <a16:colId xmlns:a16="http://schemas.microsoft.com/office/drawing/2014/main" val="1997960930"/>
                    </a:ext>
                  </a:extLst>
                </a:gridCol>
                <a:gridCol w="329184">
                  <a:extLst>
                    <a:ext uri="{9D8B030D-6E8A-4147-A177-3AD203B41FA5}">
                      <a16:colId xmlns:a16="http://schemas.microsoft.com/office/drawing/2014/main" val="3134125694"/>
                    </a:ext>
                  </a:extLst>
                </a:gridCol>
                <a:gridCol w="329184">
                  <a:extLst>
                    <a:ext uri="{9D8B030D-6E8A-4147-A177-3AD203B41FA5}">
                      <a16:colId xmlns:a16="http://schemas.microsoft.com/office/drawing/2014/main" val="2464560136"/>
                    </a:ext>
                  </a:extLst>
                </a:gridCol>
                <a:gridCol w="329184">
                  <a:extLst>
                    <a:ext uri="{9D8B030D-6E8A-4147-A177-3AD203B41FA5}">
                      <a16:colId xmlns:a16="http://schemas.microsoft.com/office/drawing/2014/main" val="4155323284"/>
                    </a:ext>
                  </a:extLst>
                </a:gridCol>
                <a:gridCol w="329184">
                  <a:extLst>
                    <a:ext uri="{9D8B030D-6E8A-4147-A177-3AD203B41FA5}">
                      <a16:colId xmlns:a16="http://schemas.microsoft.com/office/drawing/2014/main" val="1874345067"/>
                    </a:ext>
                  </a:extLst>
                </a:gridCol>
                <a:gridCol w="329184">
                  <a:extLst>
                    <a:ext uri="{9D8B030D-6E8A-4147-A177-3AD203B41FA5}">
                      <a16:colId xmlns:a16="http://schemas.microsoft.com/office/drawing/2014/main" val="2638679823"/>
                    </a:ext>
                  </a:extLst>
                </a:gridCol>
                <a:gridCol w="329184">
                  <a:extLst>
                    <a:ext uri="{9D8B030D-6E8A-4147-A177-3AD203B41FA5}">
                      <a16:colId xmlns:a16="http://schemas.microsoft.com/office/drawing/2014/main" val="3900656998"/>
                    </a:ext>
                  </a:extLst>
                </a:gridCol>
                <a:gridCol w="329184">
                  <a:extLst>
                    <a:ext uri="{9D8B030D-6E8A-4147-A177-3AD203B41FA5}">
                      <a16:colId xmlns:a16="http://schemas.microsoft.com/office/drawing/2014/main" val="6405760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30324743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- 2025-11-27 16:01:30</a:t>
                      </a:r>
                      <a:r>
                        <a:rPr kumimoji="0" lang="nl-NL" sz="1000" b="0" i="0" u="none" strike="noStrike" kern="1200" cap="none" spc="0" normalizeH="0" baseline="0" noProof="0">
                          <a:ln>
                            <a:noFill/>
                          </a:ln>
                          <a:solidFill>
                            <a:prstClr val="black"/>
                          </a:solidFill>
                          <a:effectLst/>
                          <a:uLnTx/>
                          <a:uFillTx/>
                          <a:latin typeface="Calibri"/>
                          <a:ea typeface="+mn-ea"/>
                          <a:cs typeface="+mn-cs"/>
                        </a:rPr>
                        <a:t>
 Terug naar toen met de EO-Jongerendag Reünie! 🥳
Heb jij de EO-Jongerendag in de afgelopen 50 jaar bezocht? Dan is de EO-Jongerendag Reünie er voor jou! Op 5 juni 2026 gaan we terug in de tijd met o.a. Bert van Leeuwen, Michael W. Smith, Wim Grandia en véél meer.
Dus stof je compact camera af 📷, pas je MSN-status aan 👥 en doe je WWJD-armbandje om ➡️ bestel je tickets nu op eojongerendag.nl!</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2372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1979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45448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690334660"/>
                  </a:ext>
                </a:extLst>
              </a:tr>
            </a:tbl>
          </a:graphicData>
        </a:graphic>
      </p:graphicFrame>
      <p:sp>
        <p:nvSpPr>
          <p:cNvPr id="4" name="Text Placeholder 3">
            <a:extLst>
              <a:ext uri="{FF2B5EF4-FFF2-40B4-BE49-F238E27FC236}">
                <a16:creationId xmlns:a16="http://schemas.microsoft.com/office/drawing/2014/main" id="{CD5A5409-9359-4783-B968-D76F62EA720C}"/>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198860188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29CD2D-5854-47F0-91DF-4D87A57C5684}"/>
              </a:ext>
            </a:extLst>
          </p:cNvPr>
          <p:cNvSpPr>
            <a:spLocks noGrp="1"/>
          </p:cNvSpPr>
          <p:nvPr>
            <p:ph type="title"/>
          </p:nvPr>
        </p:nvSpPr>
        <p:spPr/>
        <p:txBody>
          <a:bodyPr/>
          <a:lstStyle/>
          <a:p>
            <a:r>
              <a:rPr lang="en-US"/>
              <a:t>Facebook Original Own Posts Table | 3 profiles - 4 of 26</a:t>
            </a:r>
          </a:p>
        </p:txBody>
      </p:sp>
      <p:graphicFrame>
        <p:nvGraphicFramePr>
          <p:cNvPr id="5" name="Table Placeholder 4">
            <a:extLst>
              <a:ext uri="{FF2B5EF4-FFF2-40B4-BE49-F238E27FC236}">
                <a16:creationId xmlns:a16="http://schemas.microsoft.com/office/drawing/2014/main" id="{7D5B8D38-D698-4BE5-8251-1BBB995D433F}"/>
              </a:ext>
            </a:extLst>
          </p:cNvPr>
          <p:cNvGraphicFramePr>
            <a:graphicFrameLocks noGrp="1"/>
          </p:cNvGraphicFramePr>
          <p:nvPr>
            <p:ph type="tbl" sz="quarter" idx="13"/>
            <p:extLst>
              <p:ext uri="{D42A27DB-BD31-4B8C-83A1-F6EECF244321}">
                <p14:modId xmlns:p14="http://schemas.microsoft.com/office/powerpoint/2010/main" val="41261111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51932221"/>
                    </a:ext>
                  </a:extLst>
                </a:gridCol>
                <a:gridCol w="905256">
                  <a:extLst>
                    <a:ext uri="{9D8B030D-6E8A-4147-A177-3AD203B41FA5}">
                      <a16:colId xmlns:a16="http://schemas.microsoft.com/office/drawing/2014/main" val="3368686675"/>
                    </a:ext>
                  </a:extLst>
                </a:gridCol>
                <a:gridCol w="329184">
                  <a:extLst>
                    <a:ext uri="{9D8B030D-6E8A-4147-A177-3AD203B41FA5}">
                      <a16:colId xmlns:a16="http://schemas.microsoft.com/office/drawing/2014/main" val="3395100874"/>
                    </a:ext>
                  </a:extLst>
                </a:gridCol>
                <a:gridCol w="329184">
                  <a:extLst>
                    <a:ext uri="{9D8B030D-6E8A-4147-A177-3AD203B41FA5}">
                      <a16:colId xmlns:a16="http://schemas.microsoft.com/office/drawing/2014/main" val="906719686"/>
                    </a:ext>
                  </a:extLst>
                </a:gridCol>
                <a:gridCol w="329184">
                  <a:extLst>
                    <a:ext uri="{9D8B030D-6E8A-4147-A177-3AD203B41FA5}">
                      <a16:colId xmlns:a16="http://schemas.microsoft.com/office/drawing/2014/main" val="1050238086"/>
                    </a:ext>
                  </a:extLst>
                </a:gridCol>
                <a:gridCol w="329184">
                  <a:extLst>
                    <a:ext uri="{9D8B030D-6E8A-4147-A177-3AD203B41FA5}">
                      <a16:colId xmlns:a16="http://schemas.microsoft.com/office/drawing/2014/main" val="2324064339"/>
                    </a:ext>
                  </a:extLst>
                </a:gridCol>
                <a:gridCol w="329184">
                  <a:extLst>
                    <a:ext uri="{9D8B030D-6E8A-4147-A177-3AD203B41FA5}">
                      <a16:colId xmlns:a16="http://schemas.microsoft.com/office/drawing/2014/main" val="40101165"/>
                    </a:ext>
                  </a:extLst>
                </a:gridCol>
                <a:gridCol w="329184">
                  <a:extLst>
                    <a:ext uri="{9D8B030D-6E8A-4147-A177-3AD203B41FA5}">
                      <a16:colId xmlns:a16="http://schemas.microsoft.com/office/drawing/2014/main" val="1116033355"/>
                    </a:ext>
                  </a:extLst>
                </a:gridCol>
                <a:gridCol w="329184">
                  <a:extLst>
                    <a:ext uri="{9D8B030D-6E8A-4147-A177-3AD203B41FA5}">
                      <a16:colId xmlns:a16="http://schemas.microsoft.com/office/drawing/2014/main" val="3322412079"/>
                    </a:ext>
                  </a:extLst>
                </a:gridCol>
                <a:gridCol w="329184">
                  <a:extLst>
                    <a:ext uri="{9D8B030D-6E8A-4147-A177-3AD203B41FA5}">
                      <a16:colId xmlns:a16="http://schemas.microsoft.com/office/drawing/2014/main" val="1443049435"/>
                    </a:ext>
                  </a:extLst>
                </a:gridCol>
                <a:gridCol w="329184">
                  <a:extLst>
                    <a:ext uri="{9D8B030D-6E8A-4147-A177-3AD203B41FA5}">
                      <a16:colId xmlns:a16="http://schemas.microsoft.com/office/drawing/2014/main" val="2020443182"/>
                    </a:ext>
                  </a:extLst>
                </a:gridCol>
                <a:gridCol w="329184">
                  <a:extLst>
                    <a:ext uri="{9D8B030D-6E8A-4147-A177-3AD203B41FA5}">
                      <a16:colId xmlns:a16="http://schemas.microsoft.com/office/drawing/2014/main" val="4024491419"/>
                    </a:ext>
                  </a:extLst>
                </a:gridCol>
                <a:gridCol w="329184">
                  <a:extLst>
                    <a:ext uri="{9D8B030D-6E8A-4147-A177-3AD203B41FA5}">
                      <a16:colId xmlns:a16="http://schemas.microsoft.com/office/drawing/2014/main" val="3179956688"/>
                    </a:ext>
                  </a:extLst>
                </a:gridCol>
                <a:gridCol w="329184">
                  <a:extLst>
                    <a:ext uri="{9D8B030D-6E8A-4147-A177-3AD203B41FA5}">
                      <a16:colId xmlns:a16="http://schemas.microsoft.com/office/drawing/2014/main" val="4013064159"/>
                    </a:ext>
                  </a:extLst>
                </a:gridCol>
                <a:gridCol w="329184">
                  <a:extLst>
                    <a:ext uri="{9D8B030D-6E8A-4147-A177-3AD203B41FA5}">
                      <a16:colId xmlns:a16="http://schemas.microsoft.com/office/drawing/2014/main" val="1482765256"/>
                    </a:ext>
                  </a:extLst>
                </a:gridCol>
                <a:gridCol w="329184">
                  <a:extLst>
                    <a:ext uri="{9D8B030D-6E8A-4147-A177-3AD203B41FA5}">
                      <a16:colId xmlns:a16="http://schemas.microsoft.com/office/drawing/2014/main" val="3340706101"/>
                    </a:ext>
                  </a:extLst>
                </a:gridCol>
                <a:gridCol w="329184">
                  <a:extLst>
                    <a:ext uri="{9D8B030D-6E8A-4147-A177-3AD203B41FA5}">
                      <a16:colId xmlns:a16="http://schemas.microsoft.com/office/drawing/2014/main" val="1829750322"/>
                    </a:ext>
                  </a:extLst>
                </a:gridCol>
                <a:gridCol w="329184">
                  <a:extLst>
                    <a:ext uri="{9D8B030D-6E8A-4147-A177-3AD203B41FA5}">
                      <a16:colId xmlns:a16="http://schemas.microsoft.com/office/drawing/2014/main" val="2759352215"/>
                    </a:ext>
                  </a:extLst>
                </a:gridCol>
                <a:gridCol w="329184">
                  <a:extLst>
                    <a:ext uri="{9D8B030D-6E8A-4147-A177-3AD203B41FA5}">
                      <a16:colId xmlns:a16="http://schemas.microsoft.com/office/drawing/2014/main" val="1885084106"/>
                    </a:ext>
                  </a:extLst>
                </a:gridCol>
                <a:gridCol w="329184">
                  <a:extLst>
                    <a:ext uri="{9D8B030D-6E8A-4147-A177-3AD203B41FA5}">
                      <a16:colId xmlns:a16="http://schemas.microsoft.com/office/drawing/2014/main" val="225069974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4572714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- 2025-11-27 09:30:01</a:t>
                      </a:r>
                      <a:r>
                        <a:rPr kumimoji="0" lang="nl-NL" sz="1000" b="0" i="0" u="none" strike="noStrike" kern="1200" cap="none" spc="0" normalizeH="0" baseline="0" noProof="0">
                          <a:ln>
                            <a:noFill/>
                          </a:ln>
                          <a:solidFill>
                            <a:prstClr val="black"/>
                          </a:solidFill>
                          <a:effectLst/>
                          <a:uLnTx/>
                          <a:uFillTx/>
                          <a:latin typeface="Calibri"/>
                          <a:ea typeface="+mn-ea"/>
                          <a:cs typeface="+mn-cs"/>
                        </a:rPr>
                        <a:t>
 "God zuiverde me door mijn tranen heen." 💜
Na een zware jeugd vol verdriet en eenzaamheid vond Ariënne (60) onverwacht hoop en licht in de kerk. 
Tijdens haar huisarrest ontdekte ze wat vergeving en geloof voor haar konden betekenen, mede door het nummer 'Nooit meer alleen'.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4349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12228633"/>
                  </a:ext>
                </a:extLst>
              </a:tr>
            </a:tbl>
          </a:graphicData>
        </a:graphic>
      </p:graphicFrame>
      <p:sp>
        <p:nvSpPr>
          <p:cNvPr id="4" name="Text Placeholder 3">
            <a:extLst>
              <a:ext uri="{FF2B5EF4-FFF2-40B4-BE49-F238E27FC236}">
                <a16:creationId xmlns:a16="http://schemas.microsoft.com/office/drawing/2014/main" id="{78FF6E63-5202-44E4-953E-32DBDBE8F38C}"/>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228903681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B9056DD-5787-4461-A189-F0DF280E7312}"/>
              </a:ext>
            </a:extLst>
          </p:cNvPr>
          <p:cNvSpPr>
            <a:spLocks noGrp="1"/>
          </p:cNvSpPr>
          <p:nvPr>
            <p:ph type="title"/>
          </p:nvPr>
        </p:nvSpPr>
        <p:spPr/>
        <p:txBody>
          <a:bodyPr/>
          <a:lstStyle/>
          <a:p>
            <a:r>
              <a:rPr lang="en-US"/>
              <a:t>Facebook Original Own Posts Table | 3 profiles - 5 of 26</a:t>
            </a:r>
          </a:p>
        </p:txBody>
      </p:sp>
      <p:graphicFrame>
        <p:nvGraphicFramePr>
          <p:cNvPr id="5" name="Table Placeholder 4">
            <a:extLst>
              <a:ext uri="{FF2B5EF4-FFF2-40B4-BE49-F238E27FC236}">
                <a16:creationId xmlns:a16="http://schemas.microsoft.com/office/drawing/2014/main" id="{3A71CDAB-A4B6-4AE7-83F5-375BE0B7E45A}"/>
              </a:ext>
            </a:extLst>
          </p:cNvPr>
          <p:cNvGraphicFramePr>
            <a:graphicFrameLocks noGrp="1"/>
          </p:cNvGraphicFramePr>
          <p:nvPr>
            <p:ph type="tbl" sz="quarter" idx="13"/>
            <p:extLst>
              <p:ext uri="{D42A27DB-BD31-4B8C-83A1-F6EECF244321}">
                <p14:modId xmlns:p14="http://schemas.microsoft.com/office/powerpoint/2010/main" val="2696852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27017001"/>
                    </a:ext>
                  </a:extLst>
                </a:gridCol>
                <a:gridCol w="905256">
                  <a:extLst>
                    <a:ext uri="{9D8B030D-6E8A-4147-A177-3AD203B41FA5}">
                      <a16:colId xmlns:a16="http://schemas.microsoft.com/office/drawing/2014/main" val="3927472547"/>
                    </a:ext>
                  </a:extLst>
                </a:gridCol>
                <a:gridCol w="329184">
                  <a:extLst>
                    <a:ext uri="{9D8B030D-6E8A-4147-A177-3AD203B41FA5}">
                      <a16:colId xmlns:a16="http://schemas.microsoft.com/office/drawing/2014/main" val="4148357459"/>
                    </a:ext>
                  </a:extLst>
                </a:gridCol>
                <a:gridCol w="329184">
                  <a:extLst>
                    <a:ext uri="{9D8B030D-6E8A-4147-A177-3AD203B41FA5}">
                      <a16:colId xmlns:a16="http://schemas.microsoft.com/office/drawing/2014/main" val="2163743492"/>
                    </a:ext>
                  </a:extLst>
                </a:gridCol>
                <a:gridCol w="329184">
                  <a:extLst>
                    <a:ext uri="{9D8B030D-6E8A-4147-A177-3AD203B41FA5}">
                      <a16:colId xmlns:a16="http://schemas.microsoft.com/office/drawing/2014/main" val="1403519548"/>
                    </a:ext>
                  </a:extLst>
                </a:gridCol>
                <a:gridCol w="329184">
                  <a:extLst>
                    <a:ext uri="{9D8B030D-6E8A-4147-A177-3AD203B41FA5}">
                      <a16:colId xmlns:a16="http://schemas.microsoft.com/office/drawing/2014/main" val="4018368760"/>
                    </a:ext>
                  </a:extLst>
                </a:gridCol>
                <a:gridCol w="329184">
                  <a:extLst>
                    <a:ext uri="{9D8B030D-6E8A-4147-A177-3AD203B41FA5}">
                      <a16:colId xmlns:a16="http://schemas.microsoft.com/office/drawing/2014/main" val="903938447"/>
                    </a:ext>
                  </a:extLst>
                </a:gridCol>
                <a:gridCol w="329184">
                  <a:extLst>
                    <a:ext uri="{9D8B030D-6E8A-4147-A177-3AD203B41FA5}">
                      <a16:colId xmlns:a16="http://schemas.microsoft.com/office/drawing/2014/main" val="1742039438"/>
                    </a:ext>
                  </a:extLst>
                </a:gridCol>
                <a:gridCol w="329184">
                  <a:extLst>
                    <a:ext uri="{9D8B030D-6E8A-4147-A177-3AD203B41FA5}">
                      <a16:colId xmlns:a16="http://schemas.microsoft.com/office/drawing/2014/main" val="295336149"/>
                    </a:ext>
                  </a:extLst>
                </a:gridCol>
                <a:gridCol w="329184">
                  <a:extLst>
                    <a:ext uri="{9D8B030D-6E8A-4147-A177-3AD203B41FA5}">
                      <a16:colId xmlns:a16="http://schemas.microsoft.com/office/drawing/2014/main" val="2124257290"/>
                    </a:ext>
                  </a:extLst>
                </a:gridCol>
                <a:gridCol w="329184">
                  <a:extLst>
                    <a:ext uri="{9D8B030D-6E8A-4147-A177-3AD203B41FA5}">
                      <a16:colId xmlns:a16="http://schemas.microsoft.com/office/drawing/2014/main" val="3697523044"/>
                    </a:ext>
                  </a:extLst>
                </a:gridCol>
                <a:gridCol w="329184">
                  <a:extLst>
                    <a:ext uri="{9D8B030D-6E8A-4147-A177-3AD203B41FA5}">
                      <a16:colId xmlns:a16="http://schemas.microsoft.com/office/drawing/2014/main" val="1952161530"/>
                    </a:ext>
                  </a:extLst>
                </a:gridCol>
                <a:gridCol w="329184">
                  <a:extLst>
                    <a:ext uri="{9D8B030D-6E8A-4147-A177-3AD203B41FA5}">
                      <a16:colId xmlns:a16="http://schemas.microsoft.com/office/drawing/2014/main" val="2353414453"/>
                    </a:ext>
                  </a:extLst>
                </a:gridCol>
                <a:gridCol w="329184">
                  <a:extLst>
                    <a:ext uri="{9D8B030D-6E8A-4147-A177-3AD203B41FA5}">
                      <a16:colId xmlns:a16="http://schemas.microsoft.com/office/drawing/2014/main" val="2690907367"/>
                    </a:ext>
                  </a:extLst>
                </a:gridCol>
                <a:gridCol w="329184">
                  <a:extLst>
                    <a:ext uri="{9D8B030D-6E8A-4147-A177-3AD203B41FA5}">
                      <a16:colId xmlns:a16="http://schemas.microsoft.com/office/drawing/2014/main" val="1467718151"/>
                    </a:ext>
                  </a:extLst>
                </a:gridCol>
                <a:gridCol w="329184">
                  <a:extLst>
                    <a:ext uri="{9D8B030D-6E8A-4147-A177-3AD203B41FA5}">
                      <a16:colId xmlns:a16="http://schemas.microsoft.com/office/drawing/2014/main" val="2165558903"/>
                    </a:ext>
                  </a:extLst>
                </a:gridCol>
                <a:gridCol w="329184">
                  <a:extLst>
                    <a:ext uri="{9D8B030D-6E8A-4147-A177-3AD203B41FA5}">
                      <a16:colId xmlns:a16="http://schemas.microsoft.com/office/drawing/2014/main" val="3265084215"/>
                    </a:ext>
                  </a:extLst>
                </a:gridCol>
                <a:gridCol w="329184">
                  <a:extLst>
                    <a:ext uri="{9D8B030D-6E8A-4147-A177-3AD203B41FA5}">
                      <a16:colId xmlns:a16="http://schemas.microsoft.com/office/drawing/2014/main" val="258988396"/>
                    </a:ext>
                  </a:extLst>
                </a:gridCol>
                <a:gridCol w="329184">
                  <a:extLst>
                    <a:ext uri="{9D8B030D-6E8A-4147-A177-3AD203B41FA5}">
                      <a16:colId xmlns:a16="http://schemas.microsoft.com/office/drawing/2014/main" val="2000570111"/>
                    </a:ext>
                  </a:extLst>
                </a:gridCol>
                <a:gridCol w="329184">
                  <a:extLst>
                    <a:ext uri="{9D8B030D-6E8A-4147-A177-3AD203B41FA5}">
                      <a16:colId xmlns:a16="http://schemas.microsoft.com/office/drawing/2014/main" val="198712345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92608043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- 2025-11-26 17:25:25</a:t>
                      </a:r>
                      <a:r>
                        <a:rPr kumimoji="0" lang="nl-NL" sz="1000" b="0" i="0" u="none" strike="noStrike" kern="1200" cap="none" spc="0" normalizeH="0" baseline="0" noProof="0">
                          <a:ln>
                            <a:noFill/>
                          </a:ln>
                          <a:solidFill>
                            <a:prstClr val="black"/>
                          </a:solidFill>
                          <a:effectLst/>
                          <a:uLnTx/>
                          <a:uFillTx/>
                          <a:latin typeface="Calibri"/>
                          <a:ea typeface="+mn-ea"/>
                          <a:cs typeface="+mn-cs"/>
                        </a:rPr>
                        <a:t>
 ‘We zijn bij elke rechtszaak aanwezig, als eerbetoon aan Esmee’ 🥺
🎥 NPO YouTube-serie Vrienden na het leven.
Esmee (14) was de verbinder van haar scoutingvrienden. Ze werd onderweg naar school aangereden door een bestuurder onder invloed. Na haar dood woont de groep elke zitting bij in de rechtszaak tegen de dader.
💬 Presentator Joram Kaat bezoekt met de vrienden van Esmee belangrijke plekken in hun vriendschap. Hij gaat in gesprek over het ongeluk, het verlies en de boosheid tegen de dader.
📲 Kijk de aflevering van Vrienden na het leven op het YouTube-kanaal van NPO 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89374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85881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966879010"/>
                  </a:ext>
                </a:extLst>
              </a:tr>
            </a:tbl>
          </a:graphicData>
        </a:graphic>
      </p:graphicFrame>
      <p:sp>
        <p:nvSpPr>
          <p:cNvPr id="4" name="Text Placeholder 3">
            <a:extLst>
              <a:ext uri="{FF2B5EF4-FFF2-40B4-BE49-F238E27FC236}">
                <a16:creationId xmlns:a16="http://schemas.microsoft.com/office/drawing/2014/main" id="{BEF10234-9CA6-4AFE-B01E-D4A1FAA3FE30}"/>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15168866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1B75A7C-3553-472E-8F2B-30775C5A0048}"/>
              </a:ext>
            </a:extLst>
          </p:cNvPr>
          <p:cNvSpPr>
            <a:spLocks noGrp="1"/>
          </p:cNvSpPr>
          <p:nvPr>
            <p:ph type="title"/>
          </p:nvPr>
        </p:nvSpPr>
        <p:spPr/>
        <p:txBody>
          <a:bodyPr/>
          <a:lstStyle/>
          <a:p>
            <a:r>
              <a:rPr lang="en-US"/>
              <a:t>Facebook Original Own Posts Table | 3 profiles - 6 of 26</a:t>
            </a:r>
          </a:p>
        </p:txBody>
      </p:sp>
      <p:graphicFrame>
        <p:nvGraphicFramePr>
          <p:cNvPr id="5" name="Table Placeholder 4">
            <a:extLst>
              <a:ext uri="{FF2B5EF4-FFF2-40B4-BE49-F238E27FC236}">
                <a16:creationId xmlns:a16="http://schemas.microsoft.com/office/drawing/2014/main" id="{A07EBF0F-3855-44CD-AECB-7C07681BD121}"/>
              </a:ext>
            </a:extLst>
          </p:cNvPr>
          <p:cNvGraphicFramePr>
            <a:graphicFrameLocks noGrp="1"/>
          </p:cNvGraphicFramePr>
          <p:nvPr>
            <p:ph type="tbl" sz="quarter" idx="13"/>
            <p:extLst>
              <p:ext uri="{D42A27DB-BD31-4B8C-83A1-F6EECF244321}">
                <p14:modId xmlns:p14="http://schemas.microsoft.com/office/powerpoint/2010/main" val="2721035822"/>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693059451"/>
                    </a:ext>
                  </a:extLst>
                </a:gridCol>
                <a:gridCol w="905256">
                  <a:extLst>
                    <a:ext uri="{9D8B030D-6E8A-4147-A177-3AD203B41FA5}">
                      <a16:colId xmlns:a16="http://schemas.microsoft.com/office/drawing/2014/main" val="2290633188"/>
                    </a:ext>
                  </a:extLst>
                </a:gridCol>
                <a:gridCol w="329184">
                  <a:extLst>
                    <a:ext uri="{9D8B030D-6E8A-4147-A177-3AD203B41FA5}">
                      <a16:colId xmlns:a16="http://schemas.microsoft.com/office/drawing/2014/main" val="2386394119"/>
                    </a:ext>
                  </a:extLst>
                </a:gridCol>
                <a:gridCol w="329184">
                  <a:extLst>
                    <a:ext uri="{9D8B030D-6E8A-4147-A177-3AD203B41FA5}">
                      <a16:colId xmlns:a16="http://schemas.microsoft.com/office/drawing/2014/main" val="4164408163"/>
                    </a:ext>
                  </a:extLst>
                </a:gridCol>
                <a:gridCol w="329184">
                  <a:extLst>
                    <a:ext uri="{9D8B030D-6E8A-4147-A177-3AD203B41FA5}">
                      <a16:colId xmlns:a16="http://schemas.microsoft.com/office/drawing/2014/main" val="1646466160"/>
                    </a:ext>
                  </a:extLst>
                </a:gridCol>
                <a:gridCol w="329184">
                  <a:extLst>
                    <a:ext uri="{9D8B030D-6E8A-4147-A177-3AD203B41FA5}">
                      <a16:colId xmlns:a16="http://schemas.microsoft.com/office/drawing/2014/main" val="3498362748"/>
                    </a:ext>
                  </a:extLst>
                </a:gridCol>
                <a:gridCol w="329184">
                  <a:extLst>
                    <a:ext uri="{9D8B030D-6E8A-4147-A177-3AD203B41FA5}">
                      <a16:colId xmlns:a16="http://schemas.microsoft.com/office/drawing/2014/main" val="110446125"/>
                    </a:ext>
                  </a:extLst>
                </a:gridCol>
                <a:gridCol w="329184">
                  <a:extLst>
                    <a:ext uri="{9D8B030D-6E8A-4147-A177-3AD203B41FA5}">
                      <a16:colId xmlns:a16="http://schemas.microsoft.com/office/drawing/2014/main" val="3047340280"/>
                    </a:ext>
                  </a:extLst>
                </a:gridCol>
                <a:gridCol w="329184">
                  <a:extLst>
                    <a:ext uri="{9D8B030D-6E8A-4147-A177-3AD203B41FA5}">
                      <a16:colId xmlns:a16="http://schemas.microsoft.com/office/drawing/2014/main" val="1479803211"/>
                    </a:ext>
                  </a:extLst>
                </a:gridCol>
                <a:gridCol w="329184">
                  <a:extLst>
                    <a:ext uri="{9D8B030D-6E8A-4147-A177-3AD203B41FA5}">
                      <a16:colId xmlns:a16="http://schemas.microsoft.com/office/drawing/2014/main" val="1816501386"/>
                    </a:ext>
                  </a:extLst>
                </a:gridCol>
                <a:gridCol w="329184">
                  <a:extLst>
                    <a:ext uri="{9D8B030D-6E8A-4147-A177-3AD203B41FA5}">
                      <a16:colId xmlns:a16="http://schemas.microsoft.com/office/drawing/2014/main" val="2352043427"/>
                    </a:ext>
                  </a:extLst>
                </a:gridCol>
                <a:gridCol w="329184">
                  <a:extLst>
                    <a:ext uri="{9D8B030D-6E8A-4147-A177-3AD203B41FA5}">
                      <a16:colId xmlns:a16="http://schemas.microsoft.com/office/drawing/2014/main" val="235515285"/>
                    </a:ext>
                  </a:extLst>
                </a:gridCol>
                <a:gridCol w="329184">
                  <a:extLst>
                    <a:ext uri="{9D8B030D-6E8A-4147-A177-3AD203B41FA5}">
                      <a16:colId xmlns:a16="http://schemas.microsoft.com/office/drawing/2014/main" val="2015822215"/>
                    </a:ext>
                  </a:extLst>
                </a:gridCol>
                <a:gridCol w="329184">
                  <a:extLst>
                    <a:ext uri="{9D8B030D-6E8A-4147-A177-3AD203B41FA5}">
                      <a16:colId xmlns:a16="http://schemas.microsoft.com/office/drawing/2014/main" val="4046827785"/>
                    </a:ext>
                  </a:extLst>
                </a:gridCol>
                <a:gridCol w="329184">
                  <a:extLst>
                    <a:ext uri="{9D8B030D-6E8A-4147-A177-3AD203B41FA5}">
                      <a16:colId xmlns:a16="http://schemas.microsoft.com/office/drawing/2014/main" val="2148864065"/>
                    </a:ext>
                  </a:extLst>
                </a:gridCol>
                <a:gridCol w="329184">
                  <a:extLst>
                    <a:ext uri="{9D8B030D-6E8A-4147-A177-3AD203B41FA5}">
                      <a16:colId xmlns:a16="http://schemas.microsoft.com/office/drawing/2014/main" val="181104238"/>
                    </a:ext>
                  </a:extLst>
                </a:gridCol>
                <a:gridCol w="329184">
                  <a:extLst>
                    <a:ext uri="{9D8B030D-6E8A-4147-A177-3AD203B41FA5}">
                      <a16:colId xmlns:a16="http://schemas.microsoft.com/office/drawing/2014/main" val="2213308543"/>
                    </a:ext>
                  </a:extLst>
                </a:gridCol>
                <a:gridCol w="329184">
                  <a:extLst>
                    <a:ext uri="{9D8B030D-6E8A-4147-A177-3AD203B41FA5}">
                      <a16:colId xmlns:a16="http://schemas.microsoft.com/office/drawing/2014/main" val="110818483"/>
                    </a:ext>
                  </a:extLst>
                </a:gridCol>
                <a:gridCol w="329184">
                  <a:extLst>
                    <a:ext uri="{9D8B030D-6E8A-4147-A177-3AD203B41FA5}">
                      <a16:colId xmlns:a16="http://schemas.microsoft.com/office/drawing/2014/main" val="281362210"/>
                    </a:ext>
                  </a:extLst>
                </a:gridCol>
                <a:gridCol w="329184">
                  <a:extLst>
                    <a:ext uri="{9D8B030D-6E8A-4147-A177-3AD203B41FA5}">
                      <a16:colId xmlns:a16="http://schemas.microsoft.com/office/drawing/2014/main" val="417290730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08661837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- 2025-11-26 14:39:57</a:t>
                      </a:r>
                      <a:r>
                        <a:rPr kumimoji="0" lang="nl-NL" sz="1000" b="0" i="0" u="none" strike="noStrike" kern="1200" cap="none" spc="0" normalizeH="0" baseline="0" noProof="0">
                          <a:ln>
                            <a:noFill/>
                          </a:ln>
                          <a:solidFill>
                            <a:prstClr val="black"/>
                          </a:solidFill>
                          <a:effectLst/>
                          <a:uLnTx/>
                          <a:uFillTx/>
                          <a:latin typeface="Calibri"/>
                          <a:ea typeface="+mn-ea"/>
                          <a:cs typeface="+mn-cs"/>
                        </a:rPr>
                        <a:t>
 "Ik geloof het gewoon niet!" 😲
Na het inzamelen van talloze kaarten verraste EO-presentator Jesse vrijwilliger Coby bij haar thuis. Vier dagen per week zet zij zich met hart en ziel in voor het Leger des Heils. Maar vandaag stond er iets bijzonders voor háár klaar: een grote stapel kaartjes. 💛
Wie maak jij binnenkort blij met een kaartje? ✍️ Sluit je aan bij onze Facebook-groep: De Kaartenclub</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860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23487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1688404"/>
                  </a:ext>
                </a:extLst>
              </a:tr>
            </a:tbl>
          </a:graphicData>
        </a:graphic>
      </p:graphicFrame>
      <p:sp>
        <p:nvSpPr>
          <p:cNvPr id="4" name="Text Placeholder 3">
            <a:extLst>
              <a:ext uri="{FF2B5EF4-FFF2-40B4-BE49-F238E27FC236}">
                <a16:creationId xmlns:a16="http://schemas.microsoft.com/office/drawing/2014/main" id="{C150811B-0749-442E-8649-076119CF11B1}"/>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32904089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C564A5-EC90-4104-83A4-189D04A99454}"/>
              </a:ext>
            </a:extLst>
          </p:cNvPr>
          <p:cNvSpPr>
            <a:spLocks noGrp="1"/>
          </p:cNvSpPr>
          <p:nvPr>
            <p:ph type="title"/>
          </p:nvPr>
        </p:nvSpPr>
        <p:spPr/>
        <p:txBody>
          <a:bodyPr/>
          <a:lstStyle/>
          <a:p>
            <a:r>
              <a:rPr lang="en-US"/>
              <a:t>Facebook Original Own Posts Table | 3 profiles - 7 of 26</a:t>
            </a:r>
          </a:p>
        </p:txBody>
      </p:sp>
      <p:graphicFrame>
        <p:nvGraphicFramePr>
          <p:cNvPr id="5" name="Table Placeholder 4">
            <a:extLst>
              <a:ext uri="{FF2B5EF4-FFF2-40B4-BE49-F238E27FC236}">
                <a16:creationId xmlns:a16="http://schemas.microsoft.com/office/drawing/2014/main" id="{A9C7DC6E-30A2-4108-BB1A-59FBB1FF13E2}"/>
              </a:ext>
            </a:extLst>
          </p:cNvPr>
          <p:cNvGraphicFramePr>
            <a:graphicFrameLocks noGrp="1"/>
          </p:cNvGraphicFramePr>
          <p:nvPr>
            <p:ph type="tbl" sz="quarter" idx="13"/>
            <p:extLst>
              <p:ext uri="{D42A27DB-BD31-4B8C-83A1-F6EECF244321}">
                <p14:modId xmlns:p14="http://schemas.microsoft.com/office/powerpoint/2010/main" val="31039847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093897811"/>
                    </a:ext>
                  </a:extLst>
                </a:gridCol>
                <a:gridCol w="905256">
                  <a:extLst>
                    <a:ext uri="{9D8B030D-6E8A-4147-A177-3AD203B41FA5}">
                      <a16:colId xmlns:a16="http://schemas.microsoft.com/office/drawing/2014/main" val="3634970774"/>
                    </a:ext>
                  </a:extLst>
                </a:gridCol>
                <a:gridCol w="329184">
                  <a:extLst>
                    <a:ext uri="{9D8B030D-6E8A-4147-A177-3AD203B41FA5}">
                      <a16:colId xmlns:a16="http://schemas.microsoft.com/office/drawing/2014/main" val="1081581274"/>
                    </a:ext>
                  </a:extLst>
                </a:gridCol>
                <a:gridCol w="329184">
                  <a:extLst>
                    <a:ext uri="{9D8B030D-6E8A-4147-A177-3AD203B41FA5}">
                      <a16:colId xmlns:a16="http://schemas.microsoft.com/office/drawing/2014/main" val="3329794508"/>
                    </a:ext>
                  </a:extLst>
                </a:gridCol>
                <a:gridCol w="329184">
                  <a:extLst>
                    <a:ext uri="{9D8B030D-6E8A-4147-A177-3AD203B41FA5}">
                      <a16:colId xmlns:a16="http://schemas.microsoft.com/office/drawing/2014/main" val="479123122"/>
                    </a:ext>
                  </a:extLst>
                </a:gridCol>
                <a:gridCol w="329184">
                  <a:extLst>
                    <a:ext uri="{9D8B030D-6E8A-4147-A177-3AD203B41FA5}">
                      <a16:colId xmlns:a16="http://schemas.microsoft.com/office/drawing/2014/main" val="2004081835"/>
                    </a:ext>
                  </a:extLst>
                </a:gridCol>
                <a:gridCol w="329184">
                  <a:extLst>
                    <a:ext uri="{9D8B030D-6E8A-4147-A177-3AD203B41FA5}">
                      <a16:colId xmlns:a16="http://schemas.microsoft.com/office/drawing/2014/main" val="2924709101"/>
                    </a:ext>
                  </a:extLst>
                </a:gridCol>
                <a:gridCol w="329184">
                  <a:extLst>
                    <a:ext uri="{9D8B030D-6E8A-4147-A177-3AD203B41FA5}">
                      <a16:colId xmlns:a16="http://schemas.microsoft.com/office/drawing/2014/main" val="2263408185"/>
                    </a:ext>
                  </a:extLst>
                </a:gridCol>
                <a:gridCol w="329184">
                  <a:extLst>
                    <a:ext uri="{9D8B030D-6E8A-4147-A177-3AD203B41FA5}">
                      <a16:colId xmlns:a16="http://schemas.microsoft.com/office/drawing/2014/main" val="2249626859"/>
                    </a:ext>
                  </a:extLst>
                </a:gridCol>
                <a:gridCol w="329184">
                  <a:extLst>
                    <a:ext uri="{9D8B030D-6E8A-4147-A177-3AD203B41FA5}">
                      <a16:colId xmlns:a16="http://schemas.microsoft.com/office/drawing/2014/main" val="1345357654"/>
                    </a:ext>
                  </a:extLst>
                </a:gridCol>
                <a:gridCol w="329184">
                  <a:extLst>
                    <a:ext uri="{9D8B030D-6E8A-4147-A177-3AD203B41FA5}">
                      <a16:colId xmlns:a16="http://schemas.microsoft.com/office/drawing/2014/main" val="1700829547"/>
                    </a:ext>
                  </a:extLst>
                </a:gridCol>
                <a:gridCol w="329184">
                  <a:extLst>
                    <a:ext uri="{9D8B030D-6E8A-4147-A177-3AD203B41FA5}">
                      <a16:colId xmlns:a16="http://schemas.microsoft.com/office/drawing/2014/main" val="2070785230"/>
                    </a:ext>
                  </a:extLst>
                </a:gridCol>
                <a:gridCol w="329184">
                  <a:extLst>
                    <a:ext uri="{9D8B030D-6E8A-4147-A177-3AD203B41FA5}">
                      <a16:colId xmlns:a16="http://schemas.microsoft.com/office/drawing/2014/main" val="336236407"/>
                    </a:ext>
                  </a:extLst>
                </a:gridCol>
                <a:gridCol w="329184">
                  <a:extLst>
                    <a:ext uri="{9D8B030D-6E8A-4147-A177-3AD203B41FA5}">
                      <a16:colId xmlns:a16="http://schemas.microsoft.com/office/drawing/2014/main" val="2330797039"/>
                    </a:ext>
                  </a:extLst>
                </a:gridCol>
                <a:gridCol w="329184">
                  <a:extLst>
                    <a:ext uri="{9D8B030D-6E8A-4147-A177-3AD203B41FA5}">
                      <a16:colId xmlns:a16="http://schemas.microsoft.com/office/drawing/2014/main" val="1683616611"/>
                    </a:ext>
                  </a:extLst>
                </a:gridCol>
                <a:gridCol w="329184">
                  <a:extLst>
                    <a:ext uri="{9D8B030D-6E8A-4147-A177-3AD203B41FA5}">
                      <a16:colId xmlns:a16="http://schemas.microsoft.com/office/drawing/2014/main" val="662412769"/>
                    </a:ext>
                  </a:extLst>
                </a:gridCol>
                <a:gridCol w="329184">
                  <a:extLst>
                    <a:ext uri="{9D8B030D-6E8A-4147-A177-3AD203B41FA5}">
                      <a16:colId xmlns:a16="http://schemas.microsoft.com/office/drawing/2014/main" val="2839540971"/>
                    </a:ext>
                  </a:extLst>
                </a:gridCol>
                <a:gridCol w="329184">
                  <a:extLst>
                    <a:ext uri="{9D8B030D-6E8A-4147-A177-3AD203B41FA5}">
                      <a16:colId xmlns:a16="http://schemas.microsoft.com/office/drawing/2014/main" val="3117653198"/>
                    </a:ext>
                  </a:extLst>
                </a:gridCol>
                <a:gridCol w="329184">
                  <a:extLst>
                    <a:ext uri="{9D8B030D-6E8A-4147-A177-3AD203B41FA5}">
                      <a16:colId xmlns:a16="http://schemas.microsoft.com/office/drawing/2014/main" val="4164689121"/>
                    </a:ext>
                  </a:extLst>
                </a:gridCol>
                <a:gridCol w="329184">
                  <a:extLst>
                    <a:ext uri="{9D8B030D-6E8A-4147-A177-3AD203B41FA5}">
                      <a16:colId xmlns:a16="http://schemas.microsoft.com/office/drawing/2014/main" val="367320382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424901258"/>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- 2025-11-26 08:30:02</a:t>
                      </a:r>
                      <a:r>
                        <a:rPr kumimoji="0" lang="nl-NL" sz="1000" b="0" i="0" u="none" strike="noStrike" kern="1200" cap="none" spc="0" normalizeH="0" baseline="0" noProof="0">
                          <a:ln>
                            <a:noFill/>
                          </a:ln>
                          <a:solidFill>
                            <a:prstClr val="black"/>
                          </a:solidFill>
                          <a:effectLst/>
                          <a:uLnTx/>
                          <a:uFillTx/>
                          <a:latin typeface="Calibri"/>
                          <a:ea typeface="+mn-ea"/>
                          <a:cs typeface="+mn-cs"/>
                        </a:rPr>
                        <a:t>
 Iedereen heeft wel iets waar hij uren over kan praten zonder moe te worden. Waar kun jij eindeloos over doorgaan?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5709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6786162"/>
                  </a:ext>
                </a:extLst>
              </a:tr>
            </a:tbl>
          </a:graphicData>
        </a:graphic>
      </p:graphicFrame>
      <p:sp>
        <p:nvSpPr>
          <p:cNvPr id="4" name="Text Placeholder 3">
            <a:extLst>
              <a:ext uri="{FF2B5EF4-FFF2-40B4-BE49-F238E27FC236}">
                <a16:creationId xmlns:a16="http://schemas.microsoft.com/office/drawing/2014/main" id="{206CEB51-34AC-4307-BFE5-BA22191AB133}"/>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187749447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0B4521-4EE0-4026-8915-51A4AAEEE01F}"/>
              </a:ext>
            </a:extLst>
          </p:cNvPr>
          <p:cNvSpPr>
            <a:spLocks noGrp="1"/>
          </p:cNvSpPr>
          <p:nvPr>
            <p:ph type="title"/>
          </p:nvPr>
        </p:nvSpPr>
        <p:spPr/>
        <p:txBody>
          <a:bodyPr/>
          <a:lstStyle/>
          <a:p>
            <a:r>
              <a:rPr lang="en-US"/>
              <a:t>Facebook Original Own Posts Table | 3 profiles - 8 of 26</a:t>
            </a:r>
          </a:p>
        </p:txBody>
      </p:sp>
      <p:graphicFrame>
        <p:nvGraphicFramePr>
          <p:cNvPr id="5" name="Table Placeholder 4">
            <a:extLst>
              <a:ext uri="{FF2B5EF4-FFF2-40B4-BE49-F238E27FC236}">
                <a16:creationId xmlns:a16="http://schemas.microsoft.com/office/drawing/2014/main" id="{02DD1063-F72A-4945-9309-299775093F1F}"/>
              </a:ext>
            </a:extLst>
          </p:cNvPr>
          <p:cNvGraphicFramePr>
            <a:graphicFrameLocks noGrp="1"/>
          </p:cNvGraphicFramePr>
          <p:nvPr>
            <p:ph type="tbl" sz="quarter" idx="13"/>
            <p:extLst>
              <p:ext uri="{D42A27DB-BD31-4B8C-83A1-F6EECF244321}">
                <p14:modId xmlns:p14="http://schemas.microsoft.com/office/powerpoint/2010/main" val="421063214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42081461"/>
                    </a:ext>
                  </a:extLst>
                </a:gridCol>
                <a:gridCol w="905256">
                  <a:extLst>
                    <a:ext uri="{9D8B030D-6E8A-4147-A177-3AD203B41FA5}">
                      <a16:colId xmlns:a16="http://schemas.microsoft.com/office/drawing/2014/main" val="406297224"/>
                    </a:ext>
                  </a:extLst>
                </a:gridCol>
                <a:gridCol w="329184">
                  <a:extLst>
                    <a:ext uri="{9D8B030D-6E8A-4147-A177-3AD203B41FA5}">
                      <a16:colId xmlns:a16="http://schemas.microsoft.com/office/drawing/2014/main" val="1864341657"/>
                    </a:ext>
                  </a:extLst>
                </a:gridCol>
                <a:gridCol w="329184">
                  <a:extLst>
                    <a:ext uri="{9D8B030D-6E8A-4147-A177-3AD203B41FA5}">
                      <a16:colId xmlns:a16="http://schemas.microsoft.com/office/drawing/2014/main" val="3242513553"/>
                    </a:ext>
                  </a:extLst>
                </a:gridCol>
                <a:gridCol w="329184">
                  <a:extLst>
                    <a:ext uri="{9D8B030D-6E8A-4147-A177-3AD203B41FA5}">
                      <a16:colId xmlns:a16="http://schemas.microsoft.com/office/drawing/2014/main" val="2005814910"/>
                    </a:ext>
                  </a:extLst>
                </a:gridCol>
                <a:gridCol w="329184">
                  <a:extLst>
                    <a:ext uri="{9D8B030D-6E8A-4147-A177-3AD203B41FA5}">
                      <a16:colId xmlns:a16="http://schemas.microsoft.com/office/drawing/2014/main" val="1459248308"/>
                    </a:ext>
                  </a:extLst>
                </a:gridCol>
                <a:gridCol w="329184">
                  <a:extLst>
                    <a:ext uri="{9D8B030D-6E8A-4147-A177-3AD203B41FA5}">
                      <a16:colId xmlns:a16="http://schemas.microsoft.com/office/drawing/2014/main" val="3732831071"/>
                    </a:ext>
                  </a:extLst>
                </a:gridCol>
                <a:gridCol w="329184">
                  <a:extLst>
                    <a:ext uri="{9D8B030D-6E8A-4147-A177-3AD203B41FA5}">
                      <a16:colId xmlns:a16="http://schemas.microsoft.com/office/drawing/2014/main" val="3297976063"/>
                    </a:ext>
                  </a:extLst>
                </a:gridCol>
                <a:gridCol w="329184">
                  <a:extLst>
                    <a:ext uri="{9D8B030D-6E8A-4147-A177-3AD203B41FA5}">
                      <a16:colId xmlns:a16="http://schemas.microsoft.com/office/drawing/2014/main" val="600192465"/>
                    </a:ext>
                  </a:extLst>
                </a:gridCol>
                <a:gridCol w="329184">
                  <a:extLst>
                    <a:ext uri="{9D8B030D-6E8A-4147-A177-3AD203B41FA5}">
                      <a16:colId xmlns:a16="http://schemas.microsoft.com/office/drawing/2014/main" val="3051109772"/>
                    </a:ext>
                  </a:extLst>
                </a:gridCol>
                <a:gridCol w="329184">
                  <a:extLst>
                    <a:ext uri="{9D8B030D-6E8A-4147-A177-3AD203B41FA5}">
                      <a16:colId xmlns:a16="http://schemas.microsoft.com/office/drawing/2014/main" val="3217453359"/>
                    </a:ext>
                  </a:extLst>
                </a:gridCol>
                <a:gridCol w="329184">
                  <a:extLst>
                    <a:ext uri="{9D8B030D-6E8A-4147-A177-3AD203B41FA5}">
                      <a16:colId xmlns:a16="http://schemas.microsoft.com/office/drawing/2014/main" val="1512882944"/>
                    </a:ext>
                  </a:extLst>
                </a:gridCol>
                <a:gridCol w="329184">
                  <a:extLst>
                    <a:ext uri="{9D8B030D-6E8A-4147-A177-3AD203B41FA5}">
                      <a16:colId xmlns:a16="http://schemas.microsoft.com/office/drawing/2014/main" val="329690447"/>
                    </a:ext>
                  </a:extLst>
                </a:gridCol>
                <a:gridCol w="329184">
                  <a:extLst>
                    <a:ext uri="{9D8B030D-6E8A-4147-A177-3AD203B41FA5}">
                      <a16:colId xmlns:a16="http://schemas.microsoft.com/office/drawing/2014/main" val="20551686"/>
                    </a:ext>
                  </a:extLst>
                </a:gridCol>
                <a:gridCol w="329184">
                  <a:extLst>
                    <a:ext uri="{9D8B030D-6E8A-4147-A177-3AD203B41FA5}">
                      <a16:colId xmlns:a16="http://schemas.microsoft.com/office/drawing/2014/main" val="132679473"/>
                    </a:ext>
                  </a:extLst>
                </a:gridCol>
                <a:gridCol w="329184">
                  <a:extLst>
                    <a:ext uri="{9D8B030D-6E8A-4147-A177-3AD203B41FA5}">
                      <a16:colId xmlns:a16="http://schemas.microsoft.com/office/drawing/2014/main" val="1796311606"/>
                    </a:ext>
                  </a:extLst>
                </a:gridCol>
                <a:gridCol w="329184">
                  <a:extLst>
                    <a:ext uri="{9D8B030D-6E8A-4147-A177-3AD203B41FA5}">
                      <a16:colId xmlns:a16="http://schemas.microsoft.com/office/drawing/2014/main" val="1349316645"/>
                    </a:ext>
                  </a:extLst>
                </a:gridCol>
                <a:gridCol w="329184">
                  <a:extLst>
                    <a:ext uri="{9D8B030D-6E8A-4147-A177-3AD203B41FA5}">
                      <a16:colId xmlns:a16="http://schemas.microsoft.com/office/drawing/2014/main" val="2280632338"/>
                    </a:ext>
                  </a:extLst>
                </a:gridCol>
                <a:gridCol w="329184">
                  <a:extLst>
                    <a:ext uri="{9D8B030D-6E8A-4147-A177-3AD203B41FA5}">
                      <a16:colId xmlns:a16="http://schemas.microsoft.com/office/drawing/2014/main" val="3478647764"/>
                    </a:ext>
                  </a:extLst>
                </a:gridCol>
                <a:gridCol w="329184">
                  <a:extLst>
                    <a:ext uri="{9D8B030D-6E8A-4147-A177-3AD203B41FA5}">
                      <a16:colId xmlns:a16="http://schemas.microsoft.com/office/drawing/2014/main" val="15342330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567009069"/>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- 2025-11-25 19:30:43</a:t>
                      </a:r>
                      <a:r>
                        <a:rPr kumimoji="0" lang="nl-NL" sz="1000" b="0" i="0" u="none" strike="noStrike" kern="1200" cap="none" spc="0" normalizeH="0" baseline="0" noProof="0">
                          <a:ln>
                            <a:noFill/>
                          </a:ln>
                          <a:solidFill>
                            <a:prstClr val="black"/>
                          </a:solidFill>
                          <a:effectLst/>
                          <a:uLnTx/>
                          <a:uFillTx/>
                          <a:latin typeface="Calibri"/>
                          <a:ea typeface="+mn-ea"/>
                          <a:cs typeface="+mn-cs"/>
                        </a:rPr>
                        <a:t>
 "Het zit in mijn DNA." 🧬
Thomas van der Vlugt groeide op in de kerk, maar op een gegeven moment begon hij te twijfelen en koos hij zijn eigen pad. Toch zegt hij dat geloof altijd een beetje blijft. ‘Het zit in m’n DNA.’ In Adieu God? vertelt Thomas open over de rust die hij in de kerk voelde en waar hij soms nog naar terugverlangt. 
📲 Kijk ‘Adieu God?’ vanavond om 21.00 uur op NPO 2 of later op jouw moment via NPO Start.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43568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045038412"/>
                  </a:ext>
                </a:extLst>
              </a:tr>
            </a:tbl>
          </a:graphicData>
        </a:graphic>
      </p:graphicFrame>
      <p:sp>
        <p:nvSpPr>
          <p:cNvPr id="4" name="Text Placeholder 3">
            <a:extLst>
              <a:ext uri="{FF2B5EF4-FFF2-40B4-BE49-F238E27FC236}">
                <a16:creationId xmlns:a16="http://schemas.microsoft.com/office/drawing/2014/main" id="{A2D3AA8C-4A00-4757-887C-6BEA258E3B2B}"/>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677963103"/>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777B6F2-FE50-451C-B9F5-199E76BEF87B}"/>
              </a:ext>
            </a:extLst>
          </p:cNvPr>
          <p:cNvSpPr>
            <a:spLocks noGrp="1"/>
          </p:cNvSpPr>
          <p:nvPr>
            <p:ph type="title"/>
          </p:nvPr>
        </p:nvSpPr>
        <p:spPr/>
        <p:txBody>
          <a:bodyPr/>
          <a:lstStyle/>
          <a:p>
            <a:r>
              <a:rPr lang="en-US"/>
              <a:t>Facebook Original Own Posts Table | 3 profiles - 9 of 26</a:t>
            </a:r>
          </a:p>
        </p:txBody>
      </p:sp>
      <p:graphicFrame>
        <p:nvGraphicFramePr>
          <p:cNvPr id="5" name="Table Placeholder 4">
            <a:extLst>
              <a:ext uri="{FF2B5EF4-FFF2-40B4-BE49-F238E27FC236}">
                <a16:creationId xmlns:a16="http://schemas.microsoft.com/office/drawing/2014/main" id="{83E0BAE8-08CB-45FB-8C35-31DBFA7BB054}"/>
              </a:ext>
            </a:extLst>
          </p:cNvPr>
          <p:cNvGraphicFramePr>
            <a:graphicFrameLocks noGrp="1"/>
          </p:cNvGraphicFramePr>
          <p:nvPr>
            <p:ph type="tbl" sz="quarter" idx="13"/>
            <p:extLst>
              <p:ext uri="{D42A27DB-BD31-4B8C-83A1-F6EECF244321}">
                <p14:modId xmlns:p14="http://schemas.microsoft.com/office/powerpoint/2010/main" val="224143061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49675569"/>
                    </a:ext>
                  </a:extLst>
                </a:gridCol>
                <a:gridCol w="905256">
                  <a:extLst>
                    <a:ext uri="{9D8B030D-6E8A-4147-A177-3AD203B41FA5}">
                      <a16:colId xmlns:a16="http://schemas.microsoft.com/office/drawing/2014/main" val="3194103789"/>
                    </a:ext>
                  </a:extLst>
                </a:gridCol>
                <a:gridCol w="329184">
                  <a:extLst>
                    <a:ext uri="{9D8B030D-6E8A-4147-A177-3AD203B41FA5}">
                      <a16:colId xmlns:a16="http://schemas.microsoft.com/office/drawing/2014/main" val="3908007576"/>
                    </a:ext>
                  </a:extLst>
                </a:gridCol>
                <a:gridCol w="329184">
                  <a:extLst>
                    <a:ext uri="{9D8B030D-6E8A-4147-A177-3AD203B41FA5}">
                      <a16:colId xmlns:a16="http://schemas.microsoft.com/office/drawing/2014/main" val="3361679126"/>
                    </a:ext>
                  </a:extLst>
                </a:gridCol>
                <a:gridCol w="329184">
                  <a:extLst>
                    <a:ext uri="{9D8B030D-6E8A-4147-A177-3AD203B41FA5}">
                      <a16:colId xmlns:a16="http://schemas.microsoft.com/office/drawing/2014/main" val="106824628"/>
                    </a:ext>
                  </a:extLst>
                </a:gridCol>
                <a:gridCol w="329184">
                  <a:extLst>
                    <a:ext uri="{9D8B030D-6E8A-4147-A177-3AD203B41FA5}">
                      <a16:colId xmlns:a16="http://schemas.microsoft.com/office/drawing/2014/main" val="1899928162"/>
                    </a:ext>
                  </a:extLst>
                </a:gridCol>
                <a:gridCol w="329184">
                  <a:extLst>
                    <a:ext uri="{9D8B030D-6E8A-4147-A177-3AD203B41FA5}">
                      <a16:colId xmlns:a16="http://schemas.microsoft.com/office/drawing/2014/main" val="3203462713"/>
                    </a:ext>
                  </a:extLst>
                </a:gridCol>
                <a:gridCol w="329184">
                  <a:extLst>
                    <a:ext uri="{9D8B030D-6E8A-4147-A177-3AD203B41FA5}">
                      <a16:colId xmlns:a16="http://schemas.microsoft.com/office/drawing/2014/main" val="3683561304"/>
                    </a:ext>
                  </a:extLst>
                </a:gridCol>
                <a:gridCol w="329184">
                  <a:extLst>
                    <a:ext uri="{9D8B030D-6E8A-4147-A177-3AD203B41FA5}">
                      <a16:colId xmlns:a16="http://schemas.microsoft.com/office/drawing/2014/main" val="2705423301"/>
                    </a:ext>
                  </a:extLst>
                </a:gridCol>
                <a:gridCol w="329184">
                  <a:extLst>
                    <a:ext uri="{9D8B030D-6E8A-4147-A177-3AD203B41FA5}">
                      <a16:colId xmlns:a16="http://schemas.microsoft.com/office/drawing/2014/main" val="2603339044"/>
                    </a:ext>
                  </a:extLst>
                </a:gridCol>
                <a:gridCol w="329184">
                  <a:extLst>
                    <a:ext uri="{9D8B030D-6E8A-4147-A177-3AD203B41FA5}">
                      <a16:colId xmlns:a16="http://schemas.microsoft.com/office/drawing/2014/main" val="982368014"/>
                    </a:ext>
                  </a:extLst>
                </a:gridCol>
                <a:gridCol w="329184">
                  <a:extLst>
                    <a:ext uri="{9D8B030D-6E8A-4147-A177-3AD203B41FA5}">
                      <a16:colId xmlns:a16="http://schemas.microsoft.com/office/drawing/2014/main" val="3451182108"/>
                    </a:ext>
                  </a:extLst>
                </a:gridCol>
                <a:gridCol w="329184">
                  <a:extLst>
                    <a:ext uri="{9D8B030D-6E8A-4147-A177-3AD203B41FA5}">
                      <a16:colId xmlns:a16="http://schemas.microsoft.com/office/drawing/2014/main" val="3898839486"/>
                    </a:ext>
                  </a:extLst>
                </a:gridCol>
                <a:gridCol w="329184">
                  <a:extLst>
                    <a:ext uri="{9D8B030D-6E8A-4147-A177-3AD203B41FA5}">
                      <a16:colId xmlns:a16="http://schemas.microsoft.com/office/drawing/2014/main" val="3614444438"/>
                    </a:ext>
                  </a:extLst>
                </a:gridCol>
                <a:gridCol w="329184">
                  <a:extLst>
                    <a:ext uri="{9D8B030D-6E8A-4147-A177-3AD203B41FA5}">
                      <a16:colId xmlns:a16="http://schemas.microsoft.com/office/drawing/2014/main" val="3026748721"/>
                    </a:ext>
                  </a:extLst>
                </a:gridCol>
                <a:gridCol w="329184">
                  <a:extLst>
                    <a:ext uri="{9D8B030D-6E8A-4147-A177-3AD203B41FA5}">
                      <a16:colId xmlns:a16="http://schemas.microsoft.com/office/drawing/2014/main" val="2994120896"/>
                    </a:ext>
                  </a:extLst>
                </a:gridCol>
                <a:gridCol w="329184">
                  <a:extLst>
                    <a:ext uri="{9D8B030D-6E8A-4147-A177-3AD203B41FA5}">
                      <a16:colId xmlns:a16="http://schemas.microsoft.com/office/drawing/2014/main" val="379224832"/>
                    </a:ext>
                  </a:extLst>
                </a:gridCol>
                <a:gridCol w="329184">
                  <a:extLst>
                    <a:ext uri="{9D8B030D-6E8A-4147-A177-3AD203B41FA5}">
                      <a16:colId xmlns:a16="http://schemas.microsoft.com/office/drawing/2014/main" val="3233929349"/>
                    </a:ext>
                  </a:extLst>
                </a:gridCol>
                <a:gridCol w="329184">
                  <a:extLst>
                    <a:ext uri="{9D8B030D-6E8A-4147-A177-3AD203B41FA5}">
                      <a16:colId xmlns:a16="http://schemas.microsoft.com/office/drawing/2014/main" val="1223800795"/>
                    </a:ext>
                  </a:extLst>
                </a:gridCol>
                <a:gridCol w="329184">
                  <a:extLst>
                    <a:ext uri="{9D8B030D-6E8A-4147-A177-3AD203B41FA5}">
                      <a16:colId xmlns:a16="http://schemas.microsoft.com/office/drawing/2014/main" val="410376747"/>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70294309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- 2025-11-25 14:06:52</a:t>
                      </a:r>
                      <a:r>
                        <a:rPr kumimoji="0" lang="nl-NL" sz="1000" b="0" i="0" u="none" strike="noStrike" kern="1200" cap="none" spc="0" normalizeH="0" baseline="0" noProof="0">
                          <a:ln>
                            <a:noFill/>
                          </a:ln>
                          <a:solidFill>
                            <a:prstClr val="black"/>
                          </a:solidFill>
                          <a:effectLst/>
                          <a:uLnTx/>
                          <a:uFillTx/>
                          <a:latin typeface="Calibri"/>
                          <a:ea typeface="+mn-ea"/>
                          <a:cs typeface="+mn-cs"/>
                        </a:rPr>
                        <a:t>
 "Hoe heeft dit kunnen gebeuren?" Deze vraag hangt nu al een paar jaar boven de zaak van de Vlaardingse pleegkinderen. Zojuist is bekend geworden dat de Vlaardingse pleegouders veroordeeld zijn tot 8 jaar cel.
ℹ️In de documentaire 'In het hart van de zaak: De Vlaardingse pleegkinderen' doen de moeders van de jonge slachtoffers en andere betrokkenen hun verhaal.
📲 Kijk de documentaire ‘In het hart van de zaak: De Vlaardingse pleegkinderen’ nu op NPO Start.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42064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4207594552"/>
                  </a:ext>
                </a:extLst>
              </a:tr>
            </a:tbl>
          </a:graphicData>
        </a:graphic>
      </p:graphicFrame>
      <p:sp>
        <p:nvSpPr>
          <p:cNvPr id="4" name="Text Placeholder 3">
            <a:extLst>
              <a:ext uri="{FF2B5EF4-FFF2-40B4-BE49-F238E27FC236}">
                <a16:creationId xmlns:a16="http://schemas.microsoft.com/office/drawing/2014/main" id="{21CFFAA5-87D4-4F1A-8F10-82931BE6412F}"/>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22688365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7B034-E5B0-405C-87AB-2B329193543C}"/>
              </a:ext>
            </a:extLst>
          </p:cNvPr>
          <p:cNvSpPr>
            <a:spLocks noGrp="1"/>
          </p:cNvSpPr>
          <p:nvPr>
            <p:ph type="title"/>
          </p:nvPr>
        </p:nvSpPr>
        <p:spPr/>
        <p:txBody>
          <a:bodyPr/>
          <a:lstStyle/>
          <a:p>
            <a:r>
              <a:rPr lang="en-US"/>
              <a:t>Facebook Original Own Posts Table | 3 profiles - 10 of 26</a:t>
            </a:r>
          </a:p>
        </p:txBody>
      </p:sp>
      <p:graphicFrame>
        <p:nvGraphicFramePr>
          <p:cNvPr id="5" name="Table Placeholder 4">
            <a:extLst>
              <a:ext uri="{FF2B5EF4-FFF2-40B4-BE49-F238E27FC236}">
                <a16:creationId xmlns:a16="http://schemas.microsoft.com/office/drawing/2014/main" id="{E4D2C899-0D5F-4EF3-8D94-E4F5C82968A3}"/>
              </a:ext>
            </a:extLst>
          </p:cNvPr>
          <p:cNvGraphicFramePr>
            <a:graphicFrameLocks noGrp="1"/>
          </p:cNvGraphicFramePr>
          <p:nvPr>
            <p:ph type="tbl" sz="quarter" idx="13"/>
            <p:extLst>
              <p:ext uri="{D42A27DB-BD31-4B8C-83A1-F6EECF244321}">
                <p14:modId xmlns:p14="http://schemas.microsoft.com/office/powerpoint/2010/main" val="120646348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87746139"/>
                    </a:ext>
                  </a:extLst>
                </a:gridCol>
                <a:gridCol w="905256">
                  <a:extLst>
                    <a:ext uri="{9D8B030D-6E8A-4147-A177-3AD203B41FA5}">
                      <a16:colId xmlns:a16="http://schemas.microsoft.com/office/drawing/2014/main" val="390666517"/>
                    </a:ext>
                  </a:extLst>
                </a:gridCol>
                <a:gridCol w="329184">
                  <a:extLst>
                    <a:ext uri="{9D8B030D-6E8A-4147-A177-3AD203B41FA5}">
                      <a16:colId xmlns:a16="http://schemas.microsoft.com/office/drawing/2014/main" val="2245351105"/>
                    </a:ext>
                  </a:extLst>
                </a:gridCol>
                <a:gridCol w="329184">
                  <a:extLst>
                    <a:ext uri="{9D8B030D-6E8A-4147-A177-3AD203B41FA5}">
                      <a16:colId xmlns:a16="http://schemas.microsoft.com/office/drawing/2014/main" val="193027884"/>
                    </a:ext>
                  </a:extLst>
                </a:gridCol>
                <a:gridCol w="329184">
                  <a:extLst>
                    <a:ext uri="{9D8B030D-6E8A-4147-A177-3AD203B41FA5}">
                      <a16:colId xmlns:a16="http://schemas.microsoft.com/office/drawing/2014/main" val="4260948291"/>
                    </a:ext>
                  </a:extLst>
                </a:gridCol>
                <a:gridCol w="329184">
                  <a:extLst>
                    <a:ext uri="{9D8B030D-6E8A-4147-A177-3AD203B41FA5}">
                      <a16:colId xmlns:a16="http://schemas.microsoft.com/office/drawing/2014/main" val="22123189"/>
                    </a:ext>
                  </a:extLst>
                </a:gridCol>
                <a:gridCol w="329184">
                  <a:extLst>
                    <a:ext uri="{9D8B030D-6E8A-4147-A177-3AD203B41FA5}">
                      <a16:colId xmlns:a16="http://schemas.microsoft.com/office/drawing/2014/main" val="97841609"/>
                    </a:ext>
                  </a:extLst>
                </a:gridCol>
                <a:gridCol w="329184">
                  <a:extLst>
                    <a:ext uri="{9D8B030D-6E8A-4147-A177-3AD203B41FA5}">
                      <a16:colId xmlns:a16="http://schemas.microsoft.com/office/drawing/2014/main" val="2175686854"/>
                    </a:ext>
                  </a:extLst>
                </a:gridCol>
                <a:gridCol w="329184">
                  <a:extLst>
                    <a:ext uri="{9D8B030D-6E8A-4147-A177-3AD203B41FA5}">
                      <a16:colId xmlns:a16="http://schemas.microsoft.com/office/drawing/2014/main" val="3236929096"/>
                    </a:ext>
                  </a:extLst>
                </a:gridCol>
                <a:gridCol w="329184">
                  <a:extLst>
                    <a:ext uri="{9D8B030D-6E8A-4147-A177-3AD203B41FA5}">
                      <a16:colId xmlns:a16="http://schemas.microsoft.com/office/drawing/2014/main" val="4119190986"/>
                    </a:ext>
                  </a:extLst>
                </a:gridCol>
                <a:gridCol w="329184">
                  <a:extLst>
                    <a:ext uri="{9D8B030D-6E8A-4147-A177-3AD203B41FA5}">
                      <a16:colId xmlns:a16="http://schemas.microsoft.com/office/drawing/2014/main" val="1146971285"/>
                    </a:ext>
                  </a:extLst>
                </a:gridCol>
                <a:gridCol w="329184">
                  <a:extLst>
                    <a:ext uri="{9D8B030D-6E8A-4147-A177-3AD203B41FA5}">
                      <a16:colId xmlns:a16="http://schemas.microsoft.com/office/drawing/2014/main" val="3149490747"/>
                    </a:ext>
                  </a:extLst>
                </a:gridCol>
                <a:gridCol w="329184">
                  <a:extLst>
                    <a:ext uri="{9D8B030D-6E8A-4147-A177-3AD203B41FA5}">
                      <a16:colId xmlns:a16="http://schemas.microsoft.com/office/drawing/2014/main" val="4160950484"/>
                    </a:ext>
                  </a:extLst>
                </a:gridCol>
                <a:gridCol w="329184">
                  <a:extLst>
                    <a:ext uri="{9D8B030D-6E8A-4147-A177-3AD203B41FA5}">
                      <a16:colId xmlns:a16="http://schemas.microsoft.com/office/drawing/2014/main" val="3870558845"/>
                    </a:ext>
                  </a:extLst>
                </a:gridCol>
                <a:gridCol w="329184">
                  <a:extLst>
                    <a:ext uri="{9D8B030D-6E8A-4147-A177-3AD203B41FA5}">
                      <a16:colId xmlns:a16="http://schemas.microsoft.com/office/drawing/2014/main" val="803026172"/>
                    </a:ext>
                  </a:extLst>
                </a:gridCol>
                <a:gridCol w="329184">
                  <a:extLst>
                    <a:ext uri="{9D8B030D-6E8A-4147-A177-3AD203B41FA5}">
                      <a16:colId xmlns:a16="http://schemas.microsoft.com/office/drawing/2014/main" val="2763607202"/>
                    </a:ext>
                  </a:extLst>
                </a:gridCol>
                <a:gridCol w="329184">
                  <a:extLst>
                    <a:ext uri="{9D8B030D-6E8A-4147-A177-3AD203B41FA5}">
                      <a16:colId xmlns:a16="http://schemas.microsoft.com/office/drawing/2014/main" val="168009966"/>
                    </a:ext>
                  </a:extLst>
                </a:gridCol>
                <a:gridCol w="329184">
                  <a:extLst>
                    <a:ext uri="{9D8B030D-6E8A-4147-A177-3AD203B41FA5}">
                      <a16:colId xmlns:a16="http://schemas.microsoft.com/office/drawing/2014/main" val="3012238539"/>
                    </a:ext>
                  </a:extLst>
                </a:gridCol>
                <a:gridCol w="329184">
                  <a:extLst>
                    <a:ext uri="{9D8B030D-6E8A-4147-A177-3AD203B41FA5}">
                      <a16:colId xmlns:a16="http://schemas.microsoft.com/office/drawing/2014/main" val="570130144"/>
                    </a:ext>
                  </a:extLst>
                </a:gridCol>
                <a:gridCol w="329184">
                  <a:extLst>
                    <a:ext uri="{9D8B030D-6E8A-4147-A177-3AD203B41FA5}">
                      <a16:colId xmlns:a16="http://schemas.microsoft.com/office/drawing/2014/main" val="62727739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760093513"/>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- 2025-11-25 11:30:02</a:t>
                      </a:r>
                      <a:r>
                        <a:rPr kumimoji="0" lang="nl-NL" sz="1000" b="0" i="0" u="none" strike="noStrike" kern="1200" cap="none" spc="0" normalizeH="0" baseline="0" noProof="0">
                          <a:ln>
                            <a:noFill/>
                          </a:ln>
                          <a:solidFill>
                            <a:prstClr val="black"/>
                          </a:solidFill>
                          <a:effectLst/>
                          <a:uLnTx/>
                          <a:uFillTx/>
                          <a:latin typeface="Calibri"/>
                          <a:ea typeface="+mn-ea"/>
                          <a:cs typeface="+mn-cs"/>
                        </a:rPr>
                        <a:t>
 Met buikpijn en tranen naar school tot het niet meer gaat. Voor duizenden kinderen in Nederland is dit de dagelijkse realiteit. Ze lopen vast in het onderwijs en blijven uiteindelijk thuis: ze worden zogenoemde thuiszitters. 📚
Wat kun je als ouder doen als je kind dreigt uit te vallen?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782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765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16602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856644683"/>
                  </a:ext>
                </a:extLst>
              </a:tr>
            </a:tbl>
          </a:graphicData>
        </a:graphic>
      </p:graphicFrame>
      <p:sp>
        <p:nvSpPr>
          <p:cNvPr id="4" name="Text Placeholder 3">
            <a:extLst>
              <a:ext uri="{FF2B5EF4-FFF2-40B4-BE49-F238E27FC236}">
                <a16:creationId xmlns:a16="http://schemas.microsoft.com/office/drawing/2014/main" id="{A24EFB29-559F-4CA9-A21C-174D16CE1BC5}"/>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32019654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72B733B-BFB1-4582-9749-1D077194908F}"/>
              </a:ext>
            </a:extLst>
          </p:cNvPr>
          <p:cNvSpPr>
            <a:spLocks noGrp="1"/>
          </p:cNvSpPr>
          <p:nvPr>
            <p:ph type="title"/>
          </p:nvPr>
        </p:nvSpPr>
        <p:spPr/>
        <p:txBody>
          <a:bodyPr/>
          <a:lstStyle/>
          <a:p>
            <a:r>
              <a:rPr lang="en-US"/>
              <a:t>Facebook Original Own Posts Table | 3 profiles - 11 of 26</a:t>
            </a:r>
          </a:p>
        </p:txBody>
      </p:sp>
      <p:graphicFrame>
        <p:nvGraphicFramePr>
          <p:cNvPr id="5" name="Table Placeholder 4">
            <a:extLst>
              <a:ext uri="{FF2B5EF4-FFF2-40B4-BE49-F238E27FC236}">
                <a16:creationId xmlns:a16="http://schemas.microsoft.com/office/drawing/2014/main" id="{5AB74F6D-A8C0-4651-B234-5C74485FF4FA}"/>
              </a:ext>
            </a:extLst>
          </p:cNvPr>
          <p:cNvGraphicFramePr>
            <a:graphicFrameLocks noGrp="1"/>
          </p:cNvGraphicFramePr>
          <p:nvPr>
            <p:ph type="tbl" sz="quarter" idx="13"/>
            <p:extLst>
              <p:ext uri="{D42A27DB-BD31-4B8C-83A1-F6EECF244321}">
                <p14:modId xmlns:p14="http://schemas.microsoft.com/office/powerpoint/2010/main" val="2310302870"/>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4379769"/>
                    </a:ext>
                  </a:extLst>
                </a:gridCol>
                <a:gridCol w="905256">
                  <a:extLst>
                    <a:ext uri="{9D8B030D-6E8A-4147-A177-3AD203B41FA5}">
                      <a16:colId xmlns:a16="http://schemas.microsoft.com/office/drawing/2014/main" val="1293447568"/>
                    </a:ext>
                  </a:extLst>
                </a:gridCol>
                <a:gridCol w="329184">
                  <a:extLst>
                    <a:ext uri="{9D8B030D-6E8A-4147-A177-3AD203B41FA5}">
                      <a16:colId xmlns:a16="http://schemas.microsoft.com/office/drawing/2014/main" val="1096045393"/>
                    </a:ext>
                  </a:extLst>
                </a:gridCol>
                <a:gridCol w="329184">
                  <a:extLst>
                    <a:ext uri="{9D8B030D-6E8A-4147-A177-3AD203B41FA5}">
                      <a16:colId xmlns:a16="http://schemas.microsoft.com/office/drawing/2014/main" val="681351136"/>
                    </a:ext>
                  </a:extLst>
                </a:gridCol>
                <a:gridCol w="329184">
                  <a:extLst>
                    <a:ext uri="{9D8B030D-6E8A-4147-A177-3AD203B41FA5}">
                      <a16:colId xmlns:a16="http://schemas.microsoft.com/office/drawing/2014/main" val="3608256369"/>
                    </a:ext>
                  </a:extLst>
                </a:gridCol>
                <a:gridCol w="329184">
                  <a:extLst>
                    <a:ext uri="{9D8B030D-6E8A-4147-A177-3AD203B41FA5}">
                      <a16:colId xmlns:a16="http://schemas.microsoft.com/office/drawing/2014/main" val="50853425"/>
                    </a:ext>
                  </a:extLst>
                </a:gridCol>
                <a:gridCol w="329184">
                  <a:extLst>
                    <a:ext uri="{9D8B030D-6E8A-4147-A177-3AD203B41FA5}">
                      <a16:colId xmlns:a16="http://schemas.microsoft.com/office/drawing/2014/main" val="756755239"/>
                    </a:ext>
                  </a:extLst>
                </a:gridCol>
                <a:gridCol w="329184">
                  <a:extLst>
                    <a:ext uri="{9D8B030D-6E8A-4147-A177-3AD203B41FA5}">
                      <a16:colId xmlns:a16="http://schemas.microsoft.com/office/drawing/2014/main" val="4250111054"/>
                    </a:ext>
                  </a:extLst>
                </a:gridCol>
                <a:gridCol w="329184">
                  <a:extLst>
                    <a:ext uri="{9D8B030D-6E8A-4147-A177-3AD203B41FA5}">
                      <a16:colId xmlns:a16="http://schemas.microsoft.com/office/drawing/2014/main" val="1505093646"/>
                    </a:ext>
                  </a:extLst>
                </a:gridCol>
                <a:gridCol w="329184">
                  <a:extLst>
                    <a:ext uri="{9D8B030D-6E8A-4147-A177-3AD203B41FA5}">
                      <a16:colId xmlns:a16="http://schemas.microsoft.com/office/drawing/2014/main" val="2886721339"/>
                    </a:ext>
                  </a:extLst>
                </a:gridCol>
                <a:gridCol w="329184">
                  <a:extLst>
                    <a:ext uri="{9D8B030D-6E8A-4147-A177-3AD203B41FA5}">
                      <a16:colId xmlns:a16="http://schemas.microsoft.com/office/drawing/2014/main" val="1557080192"/>
                    </a:ext>
                  </a:extLst>
                </a:gridCol>
                <a:gridCol w="329184">
                  <a:extLst>
                    <a:ext uri="{9D8B030D-6E8A-4147-A177-3AD203B41FA5}">
                      <a16:colId xmlns:a16="http://schemas.microsoft.com/office/drawing/2014/main" val="2035262142"/>
                    </a:ext>
                  </a:extLst>
                </a:gridCol>
                <a:gridCol w="329184">
                  <a:extLst>
                    <a:ext uri="{9D8B030D-6E8A-4147-A177-3AD203B41FA5}">
                      <a16:colId xmlns:a16="http://schemas.microsoft.com/office/drawing/2014/main" val="3556149035"/>
                    </a:ext>
                  </a:extLst>
                </a:gridCol>
                <a:gridCol w="329184">
                  <a:extLst>
                    <a:ext uri="{9D8B030D-6E8A-4147-A177-3AD203B41FA5}">
                      <a16:colId xmlns:a16="http://schemas.microsoft.com/office/drawing/2014/main" val="297551274"/>
                    </a:ext>
                  </a:extLst>
                </a:gridCol>
                <a:gridCol w="329184">
                  <a:extLst>
                    <a:ext uri="{9D8B030D-6E8A-4147-A177-3AD203B41FA5}">
                      <a16:colId xmlns:a16="http://schemas.microsoft.com/office/drawing/2014/main" val="627674592"/>
                    </a:ext>
                  </a:extLst>
                </a:gridCol>
                <a:gridCol w="329184">
                  <a:extLst>
                    <a:ext uri="{9D8B030D-6E8A-4147-A177-3AD203B41FA5}">
                      <a16:colId xmlns:a16="http://schemas.microsoft.com/office/drawing/2014/main" val="2712973689"/>
                    </a:ext>
                  </a:extLst>
                </a:gridCol>
                <a:gridCol w="329184">
                  <a:extLst>
                    <a:ext uri="{9D8B030D-6E8A-4147-A177-3AD203B41FA5}">
                      <a16:colId xmlns:a16="http://schemas.microsoft.com/office/drawing/2014/main" val="3175410624"/>
                    </a:ext>
                  </a:extLst>
                </a:gridCol>
                <a:gridCol w="329184">
                  <a:extLst>
                    <a:ext uri="{9D8B030D-6E8A-4147-A177-3AD203B41FA5}">
                      <a16:colId xmlns:a16="http://schemas.microsoft.com/office/drawing/2014/main" val="2106251032"/>
                    </a:ext>
                  </a:extLst>
                </a:gridCol>
                <a:gridCol w="329184">
                  <a:extLst>
                    <a:ext uri="{9D8B030D-6E8A-4147-A177-3AD203B41FA5}">
                      <a16:colId xmlns:a16="http://schemas.microsoft.com/office/drawing/2014/main" val="2484148071"/>
                    </a:ext>
                  </a:extLst>
                </a:gridCol>
                <a:gridCol w="329184">
                  <a:extLst>
                    <a:ext uri="{9D8B030D-6E8A-4147-A177-3AD203B41FA5}">
                      <a16:colId xmlns:a16="http://schemas.microsoft.com/office/drawing/2014/main" val="358029877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73786824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- 2025-11-24 18:30:12</a:t>
                      </a:r>
                      <a:r>
                        <a:rPr kumimoji="0" lang="nl-NL" sz="1000" b="0" i="0" u="none" strike="noStrike" kern="1200" cap="none" spc="0" normalizeH="0" baseline="0" noProof="0">
                          <a:ln>
                            <a:noFill/>
                          </a:ln>
                          <a:solidFill>
                            <a:prstClr val="black"/>
                          </a:solidFill>
                          <a:effectLst/>
                          <a:uLnTx/>
                          <a:uFillTx/>
                          <a:latin typeface="Calibri"/>
                          <a:ea typeface="+mn-ea"/>
                          <a:cs typeface="+mn-cs"/>
                        </a:rPr>
                        <a:t>
 “We zagen hoe mensen tegenover elkaar kwamen te staan, maar wij hebben elkaar juist opgezocht." 💜
In een Rotterdamse buurt bouwen Rosa (christen) en Sultan (moslim) aan een hechte vriendschap. Niet ondanks hun geloof, maar mét hun geloof als vertrekpunt voor open, eerlijke gesprekken.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9526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1961667590"/>
                  </a:ext>
                </a:extLst>
              </a:tr>
            </a:tbl>
          </a:graphicData>
        </a:graphic>
      </p:graphicFrame>
      <p:sp>
        <p:nvSpPr>
          <p:cNvPr id="4" name="Text Placeholder 3">
            <a:extLst>
              <a:ext uri="{FF2B5EF4-FFF2-40B4-BE49-F238E27FC236}">
                <a16:creationId xmlns:a16="http://schemas.microsoft.com/office/drawing/2014/main" id="{8664BFE5-B16F-4D34-8CF6-BAEE79C2DA66}"/>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112770785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53CE19-E845-4F32-83D7-0C9955AFDEAF}"/>
              </a:ext>
            </a:extLst>
          </p:cNvPr>
          <p:cNvSpPr>
            <a:spLocks noGrp="1"/>
          </p:cNvSpPr>
          <p:nvPr>
            <p:ph type="title"/>
          </p:nvPr>
        </p:nvSpPr>
        <p:spPr/>
        <p:txBody>
          <a:bodyPr/>
          <a:lstStyle/>
          <a:p>
            <a:r>
              <a:rPr lang="en-US"/>
              <a:t>Facebook Original Own Posts Table | 3 profiles - 12 of 26</a:t>
            </a:r>
          </a:p>
        </p:txBody>
      </p:sp>
      <p:graphicFrame>
        <p:nvGraphicFramePr>
          <p:cNvPr id="5" name="Table Placeholder 4">
            <a:extLst>
              <a:ext uri="{FF2B5EF4-FFF2-40B4-BE49-F238E27FC236}">
                <a16:creationId xmlns:a16="http://schemas.microsoft.com/office/drawing/2014/main" id="{90FB87D9-F32D-49EB-9D21-9603D9D77D32}"/>
              </a:ext>
            </a:extLst>
          </p:cNvPr>
          <p:cNvGraphicFramePr>
            <a:graphicFrameLocks noGrp="1"/>
          </p:cNvGraphicFramePr>
          <p:nvPr>
            <p:ph type="tbl" sz="quarter" idx="13"/>
            <p:extLst>
              <p:ext uri="{D42A27DB-BD31-4B8C-83A1-F6EECF244321}">
                <p14:modId xmlns:p14="http://schemas.microsoft.com/office/powerpoint/2010/main" val="2815325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67103848"/>
                    </a:ext>
                  </a:extLst>
                </a:gridCol>
                <a:gridCol w="905256">
                  <a:extLst>
                    <a:ext uri="{9D8B030D-6E8A-4147-A177-3AD203B41FA5}">
                      <a16:colId xmlns:a16="http://schemas.microsoft.com/office/drawing/2014/main" val="492495870"/>
                    </a:ext>
                  </a:extLst>
                </a:gridCol>
                <a:gridCol w="329184">
                  <a:extLst>
                    <a:ext uri="{9D8B030D-6E8A-4147-A177-3AD203B41FA5}">
                      <a16:colId xmlns:a16="http://schemas.microsoft.com/office/drawing/2014/main" val="3714116320"/>
                    </a:ext>
                  </a:extLst>
                </a:gridCol>
                <a:gridCol w="329184">
                  <a:extLst>
                    <a:ext uri="{9D8B030D-6E8A-4147-A177-3AD203B41FA5}">
                      <a16:colId xmlns:a16="http://schemas.microsoft.com/office/drawing/2014/main" val="4252135632"/>
                    </a:ext>
                  </a:extLst>
                </a:gridCol>
                <a:gridCol w="329184">
                  <a:extLst>
                    <a:ext uri="{9D8B030D-6E8A-4147-A177-3AD203B41FA5}">
                      <a16:colId xmlns:a16="http://schemas.microsoft.com/office/drawing/2014/main" val="2529508813"/>
                    </a:ext>
                  </a:extLst>
                </a:gridCol>
                <a:gridCol w="329184">
                  <a:extLst>
                    <a:ext uri="{9D8B030D-6E8A-4147-A177-3AD203B41FA5}">
                      <a16:colId xmlns:a16="http://schemas.microsoft.com/office/drawing/2014/main" val="3571849791"/>
                    </a:ext>
                  </a:extLst>
                </a:gridCol>
                <a:gridCol w="329184">
                  <a:extLst>
                    <a:ext uri="{9D8B030D-6E8A-4147-A177-3AD203B41FA5}">
                      <a16:colId xmlns:a16="http://schemas.microsoft.com/office/drawing/2014/main" val="230721260"/>
                    </a:ext>
                  </a:extLst>
                </a:gridCol>
                <a:gridCol w="329184">
                  <a:extLst>
                    <a:ext uri="{9D8B030D-6E8A-4147-A177-3AD203B41FA5}">
                      <a16:colId xmlns:a16="http://schemas.microsoft.com/office/drawing/2014/main" val="647384742"/>
                    </a:ext>
                  </a:extLst>
                </a:gridCol>
                <a:gridCol w="329184">
                  <a:extLst>
                    <a:ext uri="{9D8B030D-6E8A-4147-A177-3AD203B41FA5}">
                      <a16:colId xmlns:a16="http://schemas.microsoft.com/office/drawing/2014/main" val="617832242"/>
                    </a:ext>
                  </a:extLst>
                </a:gridCol>
                <a:gridCol w="329184">
                  <a:extLst>
                    <a:ext uri="{9D8B030D-6E8A-4147-A177-3AD203B41FA5}">
                      <a16:colId xmlns:a16="http://schemas.microsoft.com/office/drawing/2014/main" val="648690729"/>
                    </a:ext>
                  </a:extLst>
                </a:gridCol>
                <a:gridCol w="329184">
                  <a:extLst>
                    <a:ext uri="{9D8B030D-6E8A-4147-A177-3AD203B41FA5}">
                      <a16:colId xmlns:a16="http://schemas.microsoft.com/office/drawing/2014/main" val="2000299783"/>
                    </a:ext>
                  </a:extLst>
                </a:gridCol>
                <a:gridCol w="329184">
                  <a:extLst>
                    <a:ext uri="{9D8B030D-6E8A-4147-A177-3AD203B41FA5}">
                      <a16:colId xmlns:a16="http://schemas.microsoft.com/office/drawing/2014/main" val="3820357041"/>
                    </a:ext>
                  </a:extLst>
                </a:gridCol>
                <a:gridCol w="329184">
                  <a:extLst>
                    <a:ext uri="{9D8B030D-6E8A-4147-A177-3AD203B41FA5}">
                      <a16:colId xmlns:a16="http://schemas.microsoft.com/office/drawing/2014/main" val="156350872"/>
                    </a:ext>
                  </a:extLst>
                </a:gridCol>
                <a:gridCol w="329184">
                  <a:extLst>
                    <a:ext uri="{9D8B030D-6E8A-4147-A177-3AD203B41FA5}">
                      <a16:colId xmlns:a16="http://schemas.microsoft.com/office/drawing/2014/main" val="101382412"/>
                    </a:ext>
                  </a:extLst>
                </a:gridCol>
                <a:gridCol w="329184">
                  <a:extLst>
                    <a:ext uri="{9D8B030D-6E8A-4147-A177-3AD203B41FA5}">
                      <a16:colId xmlns:a16="http://schemas.microsoft.com/office/drawing/2014/main" val="2802254266"/>
                    </a:ext>
                  </a:extLst>
                </a:gridCol>
                <a:gridCol w="329184">
                  <a:extLst>
                    <a:ext uri="{9D8B030D-6E8A-4147-A177-3AD203B41FA5}">
                      <a16:colId xmlns:a16="http://schemas.microsoft.com/office/drawing/2014/main" val="1994740574"/>
                    </a:ext>
                  </a:extLst>
                </a:gridCol>
                <a:gridCol w="329184">
                  <a:extLst>
                    <a:ext uri="{9D8B030D-6E8A-4147-A177-3AD203B41FA5}">
                      <a16:colId xmlns:a16="http://schemas.microsoft.com/office/drawing/2014/main" val="2544430466"/>
                    </a:ext>
                  </a:extLst>
                </a:gridCol>
                <a:gridCol w="329184">
                  <a:extLst>
                    <a:ext uri="{9D8B030D-6E8A-4147-A177-3AD203B41FA5}">
                      <a16:colId xmlns:a16="http://schemas.microsoft.com/office/drawing/2014/main" val="3413588666"/>
                    </a:ext>
                  </a:extLst>
                </a:gridCol>
                <a:gridCol w="329184">
                  <a:extLst>
                    <a:ext uri="{9D8B030D-6E8A-4147-A177-3AD203B41FA5}">
                      <a16:colId xmlns:a16="http://schemas.microsoft.com/office/drawing/2014/main" val="622519997"/>
                    </a:ext>
                  </a:extLst>
                </a:gridCol>
                <a:gridCol w="329184">
                  <a:extLst>
                    <a:ext uri="{9D8B030D-6E8A-4147-A177-3AD203B41FA5}">
                      <a16:colId xmlns:a16="http://schemas.microsoft.com/office/drawing/2014/main" val="1984681319"/>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62340329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- 2025-11-24 17:02:15</a:t>
                      </a:r>
                      <a:r>
                        <a:rPr kumimoji="0" lang="nl-NL" sz="1000" b="0" i="0" u="none" strike="noStrike" kern="1200" cap="none" spc="0" normalizeH="0" baseline="0" noProof="0">
                          <a:ln>
                            <a:noFill/>
                          </a:ln>
                          <a:solidFill>
                            <a:prstClr val="black"/>
                          </a:solidFill>
                          <a:effectLst/>
                          <a:uLnTx/>
                          <a:uFillTx/>
                          <a:latin typeface="Calibri"/>
                          <a:ea typeface="+mn-ea"/>
                          <a:cs typeface="+mn-cs"/>
                        </a:rPr>
                        <a:t>
 "Het geeft je het gevoel dat je niet welkom bent..." 😞
Bert van Leeuwen is nog steeds op bezoek bij Forensische Zorg de Bosweg in Arnhem. Hier leert hij Milan kennen. Al gauw ontdekt Bert dat Milan een man is met grote passies en dromen. Helaas zit het verleden in de weg om deze dromen waar te kunnen maken. 
Bekijk 'Soep, sores en soelaas' op jouw moment via NPO Start.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29659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28866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242185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29685925"/>
                  </a:ext>
                </a:extLst>
              </a:tr>
            </a:tbl>
          </a:graphicData>
        </a:graphic>
      </p:graphicFrame>
      <p:sp>
        <p:nvSpPr>
          <p:cNvPr id="4" name="Text Placeholder 3">
            <a:extLst>
              <a:ext uri="{FF2B5EF4-FFF2-40B4-BE49-F238E27FC236}">
                <a16:creationId xmlns:a16="http://schemas.microsoft.com/office/drawing/2014/main" id="{530D8A7B-FAE7-42A6-940F-B30F5B9DD72F}"/>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264203310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63CBDEC-0B06-4EE8-9E4E-96E8614C9AD0}"/>
              </a:ext>
            </a:extLst>
          </p:cNvPr>
          <p:cNvSpPr>
            <a:spLocks noGrp="1"/>
          </p:cNvSpPr>
          <p:nvPr>
            <p:ph type="title"/>
          </p:nvPr>
        </p:nvSpPr>
        <p:spPr/>
        <p:txBody>
          <a:bodyPr/>
          <a:lstStyle/>
          <a:p>
            <a:r>
              <a:rPr lang="en-US"/>
              <a:t>Facebook Original Own Posts Table | 3 profiles - 13 of 26</a:t>
            </a:r>
          </a:p>
        </p:txBody>
      </p:sp>
      <p:graphicFrame>
        <p:nvGraphicFramePr>
          <p:cNvPr id="5" name="Table Placeholder 4">
            <a:extLst>
              <a:ext uri="{FF2B5EF4-FFF2-40B4-BE49-F238E27FC236}">
                <a16:creationId xmlns:a16="http://schemas.microsoft.com/office/drawing/2014/main" id="{762DE747-1346-4812-A1DA-6B303ACB12BE}"/>
              </a:ext>
            </a:extLst>
          </p:cNvPr>
          <p:cNvGraphicFramePr>
            <a:graphicFrameLocks noGrp="1"/>
          </p:cNvGraphicFramePr>
          <p:nvPr>
            <p:ph type="tbl" sz="quarter" idx="13"/>
            <p:extLst>
              <p:ext uri="{D42A27DB-BD31-4B8C-83A1-F6EECF244321}">
                <p14:modId xmlns:p14="http://schemas.microsoft.com/office/powerpoint/2010/main" val="1954380799"/>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3828680"/>
                    </a:ext>
                  </a:extLst>
                </a:gridCol>
                <a:gridCol w="905256">
                  <a:extLst>
                    <a:ext uri="{9D8B030D-6E8A-4147-A177-3AD203B41FA5}">
                      <a16:colId xmlns:a16="http://schemas.microsoft.com/office/drawing/2014/main" val="476520277"/>
                    </a:ext>
                  </a:extLst>
                </a:gridCol>
                <a:gridCol w="329184">
                  <a:extLst>
                    <a:ext uri="{9D8B030D-6E8A-4147-A177-3AD203B41FA5}">
                      <a16:colId xmlns:a16="http://schemas.microsoft.com/office/drawing/2014/main" val="646008017"/>
                    </a:ext>
                  </a:extLst>
                </a:gridCol>
                <a:gridCol w="329184">
                  <a:extLst>
                    <a:ext uri="{9D8B030D-6E8A-4147-A177-3AD203B41FA5}">
                      <a16:colId xmlns:a16="http://schemas.microsoft.com/office/drawing/2014/main" val="3235664994"/>
                    </a:ext>
                  </a:extLst>
                </a:gridCol>
                <a:gridCol w="329184">
                  <a:extLst>
                    <a:ext uri="{9D8B030D-6E8A-4147-A177-3AD203B41FA5}">
                      <a16:colId xmlns:a16="http://schemas.microsoft.com/office/drawing/2014/main" val="2440800383"/>
                    </a:ext>
                  </a:extLst>
                </a:gridCol>
                <a:gridCol w="329184">
                  <a:extLst>
                    <a:ext uri="{9D8B030D-6E8A-4147-A177-3AD203B41FA5}">
                      <a16:colId xmlns:a16="http://schemas.microsoft.com/office/drawing/2014/main" val="3948308816"/>
                    </a:ext>
                  </a:extLst>
                </a:gridCol>
                <a:gridCol w="329184">
                  <a:extLst>
                    <a:ext uri="{9D8B030D-6E8A-4147-A177-3AD203B41FA5}">
                      <a16:colId xmlns:a16="http://schemas.microsoft.com/office/drawing/2014/main" val="196385343"/>
                    </a:ext>
                  </a:extLst>
                </a:gridCol>
                <a:gridCol w="329184">
                  <a:extLst>
                    <a:ext uri="{9D8B030D-6E8A-4147-A177-3AD203B41FA5}">
                      <a16:colId xmlns:a16="http://schemas.microsoft.com/office/drawing/2014/main" val="1047673125"/>
                    </a:ext>
                  </a:extLst>
                </a:gridCol>
                <a:gridCol w="329184">
                  <a:extLst>
                    <a:ext uri="{9D8B030D-6E8A-4147-A177-3AD203B41FA5}">
                      <a16:colId xmlns:a16="http://schemas.microsoft.com/office/drawing/2014/main" val="1298004162"/>
                    </a:ext>
                  </a:extLst>
                </a:gridCol>
                <a:gridCol w="329184">
                  <a:extLst>
                    <a:ext uri="{9D8B030D-6E8A-4147-A177-3AD203B41FA5}">
                      <a16:colId xmlns:a16="http://schemas.microsoft.com/office/drawing/2014/main" val="4212106657"/>
                    </a:ext>
                  </a:extLst>
                </a:gridCol>
                <a:gridCol w="329184">
                  <a:extLst>
                    <a:ext uri="{9D8B030D-6E8A-4147-A177-3AD203B41FA5}">
                      <a16:colId xmlns:a16="http://schemas.microsoft.com/office/drawing/2014/main" val="24535071"/>
                    </a:ext>
                  </a:extLst>
                </a:gridCol>
                <a:gridCol w="329184">
                  <a:extLst>
                    <a:ext uri="{9D8B030D-6E8A-4147-A177-3AD203B41FA5}">
                      <a16:colId xmlns:a16="http://schemas.microsoft.com/office/drawing/2014/main" val="1396103221"/>
                    </a:ext>
                  </a:extLst>
                </a:gridCol>
                <a:gridCol w="329184">
                  <a:extLst>
                    <a:ext uri="{9D8B030D-6E8A-4147-A177-3AD203B41FA5}">
                      <a16:colId xmlns:a16="http://schemas.microsoft.com/office/drawing/2014/main" val="2311989194"/>
                    </a:ext>
                  </a:extLst>
                </a:gridCol>
                <a:gridCol w="329184">
                  <a:extLst>
                    <a:ext uri="{9D8B030D-6E8A-4147-A177-3AD203B41FA5}">
                      <a16:colId xmlns:a16="http://schemas.microsoft.com/office/drawing/2014/main" val="4286095066"/>
                    </a:ext>
                  </a:extLst>
                </a:gridCol>
                <a:gridCol w="329184">
                  <a:extLst>
                    <a:ext uri="{9D8B030D-6E8A-4147-A177-3AD203B41FA5}">
                      <a16:colId xmlns:a16="http://schemas.microsoft.com/office/drawing/2014/main" val="3930596737"/>
                    </a:ext>
                  </a:extLst>
                </a:gridCol>
                <a:gridCol w="329184">
                  <a:extLst>
                    <a:ext uri="{9D8B030D-6E8A-4147-A177-3AD203B41FA5}">
                      <a16:colId xmlns:a16="http://schemas.microsoft.com/office/drawing/2014/main" val="1958360775"/>
                    </a:ext>
                  </a:extLst>
                </a:gridCol>
                <a:gridCol w="329184">
                  <a:extLst>
                    <a:ext uri="{9D8B030D-6E8A-4147-A177-3AD203B41FA5}">
                      <a16:colId xmlns:a16="http://schemas.microsoft.com/office/drawing/2014/main" val="3513144535"/>
                    </a:ext>
                  </a:extLst>
                </a:gridCol>
                <a:gridCol w="329184">
                  <a:extLst>
                    <a:ext uri="{9D8B030D-6E8A-4147-A177-3AD203B41FA5}">
                      <a16:colId xmlns:a16="http://schemas.microsoft.com/office/drawing/2014/main" val="2507712685"/>
                    </a:ext>
                  </a:extLst>
                </a:gridCol>
                <a:gridCol w="329184">
                  <a:extLst>
                    <a:ext uri="{9D8B030D-6E8A-4147-A177-3AD203B41FA5}">
                      <a16:colId xmlns:a16="http://schemas.microsoft.com/office/drawing/2014/main" val="1871246660"/>
                    </a:ext>
                  </a:extLst>
                </a:gridCol>
                <a:gridCol w="329184">
                  <a:extLst>
                    <a:ext uri="{9D8B030D-6E8A-4147-A177-3AD203B41FA5}">
                      <a16:colId xmlns:a16="http://schemas.microsoft.com/office/drawing/2014/main" val="73877650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34271377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- 2025-11-24 14:30:02</a:t>
                      </a:r>
                      <a:r>
                        <a:rPr kumimoji="0" lang="nl-NL" sz="1000" b="0" i="0" u="none" strike="noStrike" kern="1200" cap="none" spc="0" normalizeH="0" baseline="0" noProof="0">
                          <a:ln>
                            <a:noFill/>
                          </a:ln>
                          <a:solidFill>
                            <a:prstClr val="black"/>
                          </a:solidFill>
                          <a:effectLst/>
                          <a:uLnTx/>
                          <a:uFillTx/>
                          <a:latin typeface="Calibri"/>
                          <a:ea typeface="+mn-ea"/>
                          <a:cs typeface="+mn-cs"/>
                        </a:rPr>
                        <a:t>
 Vanaf vandaag hoor je vier dagen lang de Evergreen Top 1000 op NPO Radio 5!
Benieuwd hoeveel jij weet van deze tijdloze hits? Doe de quiz via de link hieronder en vertel ons hoeveel vragen jij goed had!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964618802"/>
                  </a:ext>
                </a:extLst>
              </a:tr>
            </a:tbl>
          </a:graphicData>
        </a:graphic>
      </p:graphicFrame>
      <p:sp>
        <p:nvSpPr>
          <p:cNvPr id="4" name="Text Placeholder 3">
            <a:extLst>
              <a:ext uri="{FF2B5EF4-FFF2-40B4-BE49-F238E27FC236}">
                <a16:creationId xmlns:a16="http://schemas.microsoft.com/office/drawing/2014/main" id="{BA22AD65-8691-4B48-A937-C4013E7DDDCC}"/>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35862571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623B327-799D-48EF-9DE3-3F43AAB1D32F}"/>
              </a:ext>
            </a:extLst>
          </p:cNvPr>
          <p:cNvSpPr>
            <a:spLocks noGrp="1"/>
          </p:cNvSpPr>
          <p:nvPr>
            <p:ph type="title"/>
          </p:nvPr>
        </p:nvSpPr>
        <p:spPr/>
        <p:txBody>
          <a:bodyPr/>
          <a:lstStyle/>
          <a:p>
            <a:r>
              <a:rPr lang="en-US"/>
              <a:t>Facebook Original Own Posts Table | 3 profiles - 14 of 26</a:t>
            </a:r>
          </a:p>
        </p:txBody>
      </p:sp>
      <p:graphicFrame>
        <p:nvGraphicFramePr>
          <p:cNvPr id="5" name="Table Placeholder 4">
            <a:extLst>
              <a:ext uri="{FF2B5EF4-FFF2-40B4-BE49-F238E27FC236}">
                <a16:creationId xmlns:a16="http://schemas.microsoft.com/office/drawing/2014/main" id="{6357410F-4D6D-484D-B760-39E7252BB929}"/>
              </a:ext>
            </a:extLst>
          </p:cNvPr>
          <p:cNvGraphicFramePr>
            <a:graphicFrameLocks noGrp="1"/>
          </p:cNvGraphicFramePr>
          <p:nvPr>
            <p:ph type="tbl" sz="quarter" idx="13"/>
            <p:extLst>
              <p:ext uri="{D42A27DB-BD31-4B8C-83A1-F6EECF244321}">
                <p14:modId xmlns:p14="http://schemas.microsoft.com/office/powerpoint/2010/main" val="282294102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790854324"/>
                    </a:ext>
                  </a:extLst>
                </a:gridCol>
                <a:gridCol w="905256">
                  <a:extLst>
                    <a:ext uri="{9D8B030D-6E8A-4147-A177-3AD203B41FA5}">
                      <a16:colId xmlns:a16="http://schemas.microsoft.com/office/drawing/2014/main" val="4019473415"/>
                    </a:ext>
                  </a:extLst>
                </a:gridCol>
                <a:gridCol w="329184">
                  <a:extLst>
                    <a:ext uri="{9D8B030D-6E8A-4147-A177-3AD203B41FA5}">
                      <a16:colId xmlns:a16="http://schemas.microsoft.com/office/drawing/2014/main" val="638315436"/>
                    </a:ext>
                  </a:extLst>
                </a:gridCol>
                <a:gridCol w="329184">
                  <a:extLst>
                    <a:ext uri="{9D8B030D-6E8A-4147-A177-3AD203B41FA5}">
                      <a16:colId xmlns:a16="http://schemas.microsoft.com/office/drawing/2014/main" val="2530059909"/>
                    </a:ext>
                  </a:extLst>
                </a:gridCol>
                <a:gridCol w="329184">
                  <a:extLst>
                    <a:ext uri="{9D8B030D-6E8A-4147-A177-3AD203B41FA5}">
                      <a16:colId xmlns:a16="http://schemas.microsoft.com/office/drawing/2014/main" val="2961947108"/>
                    </a:ext>
                  </a:extLst>
                </a:gridCol>
                <a:gridCol w="329184">
                  <a:extLst>
                    <a:ext uri="{9D8B030D-6E8A-4147-A177-3AD203B41FA5}">
                      <a16:colId xmlns:a16="http://schemas.microsoft.com/office/drawing/2014/main" val="2889057766"/>
                    </a:ext>
                  </a:extLst>
                </a:gridCol>
                <a:gridCol w="329184">
                  <a:extLst>
                    <a:ext uri="{9D8B030D-6E8A-4147-A177-3AD203B41FA5}">
                      <a16:colId xmlns:a16="http://schemas.microsoft.com/office/drawing/2014/main" val="3380488666"/>
                    </a:ext>
                  </a:extLst>
                </a:gridCol>
                <a:gridCol w="329184">
                  <a:extLst>
                    <a:ext uri="{9D8B030D-6E8A-4147-A177-3AD203B41FA5}">
                      <a16:colId xmlns:a16="http://schemas.microsoft.com/office/drawing/2014/main" val="2184217377"/>
                    </a:ext>
                  </a:extLst>
                </a:gridCol>
                <a:gridCol w="329184">
                  <a:extLst>
                    <a:ext uri="{9D8B030D-6E8A-4147-A177-3AD203B41FA5}">
                      <a16:colId xmlns:a16="http://schemas.microsoft.com/office/drawing/2014/main" val="3054502526"/>
                    </a:ext>
                  </a:extLst>
                </a:gridCol>
                <a:gridCol w="329184">
                  <a:extLst>
                    <a:ext uri="{9D8B030D-6E8A-4147-A177-3AD203B41FA5}">
                      <a16:colId xmlns:a16="http://schemas.microsoft.com/office/drawing/2014/main" val="3165326499"/>
                    </a:ext>
                  </a:extLst>
                </a:gridCol>
                <a:gridCol w="329184">
                  <a:extLst>
                    <a:ext uri="{9D8B030D-6E8A-4147-A177-3AD203B41FA5}">
                      <a16:colId xmlns:a16="http://schemas.microsoft.com/office/drawing/2014/main" val="4248460222"/>
                    </a:ext>
                  </a:extLst>
                </a:gridCol>
                <a:gridCol w="329184">
                  <a:extLst>
                    <a:ext uri="{9D8B030D-6E8A-4147-A177-3AD203B41FA5}">
                      <a16:colId xmlns:a16="http://schemas.microsoft.com/office/drawing/2014/main" val="4180946908"/>
                    </a:ext>
                  </a:extLst>
                </a:gridCol>
                <a:gridCol w="329184">
                  <a:extLst>
                    <a:ext uri="{9D8B030D-6E8A-4147-A177-3AD203B41FA5}">
                      <a16:colId xmlns:a16="http://schemas.microsoft.com/office/drawing/2014/main" val="67020894"/>
                    </a:ext>
                  </a:extLst>
                </a:gridCol>
                <a:gridCol w="329184">
                  <a:extLst>
                    <a:ext uri="{9D8B030D-6E8A-4147-A177-3AD203B41FA5}">
                      <a16:colId xmlns:a16="http://schemas.microsoft.com/office/drawing/2014/main" val="2462668503"/>
                    </a:ext>
                  </a:extLst>
                </a:gridCol>
                <a:gridCol w="329184">
                  <a:extLst>
                    <a:ext uri="{9D8B030D-6E8A-4147-A177-3AD203B41FA5}">
                      <a16:colId xmlns:a16="http://schemas.microsoft.com/office/drawing/2014/main" val="2739412002"/>
                    </a:ext>
                  </a:extLst>
                </a:gridCol>
                <a:gridCol w="329184">
                  <a:extLst>
                    <a:ext uri="{9D8B030D-6E8A-4147-A177-3AD203B41FA5}">
                      <a16:colId xmlns:a16="http://schemas.microsoft.com/office/drawing/2014/main" val="1805486021"/>
                    </a:ext>
                  </a:extLst>
                </a:gridCol>
                <a:gridCol w="329184">
                  <a:extLst>
                    <a:ext uri="{9D8B030D-6E8A-4147-A177-3AD203B41FA5}">
                      <a16:colId xmlns:a16="http://schemas.microsoft.com/office/drawing/2014/main" val="3287275425"/>
                    </a:ext>
                  </a:extLst>
                </a:gridCol>
                <a:gridCol w="329184">
                  <a:extLst>
                    <a:ext uri="{9D8B030D-6E8A-4147-A177-3AD203B41FA5}">
                      <a16:colId xmlns:a16="http://schemas.microsoft.com/office/drawing/2014/main" val="3624197082"/>
                    </a:ext>
                  </a:extLst>
                </a:gridCol>
                <a:gridCol w="329184">
                  <a:extLst>
                    <a:ext uri="{9D8B030D-6E8A-4147-A177-3AD203B41FA5}">
                      <a16:colId xmlns:a16="http://schemas.microsoft.com/office/drawing/2014/main" val="3790012290"/>
                    </a:ext>
                  </a:extLst>
                </a:gridCol>
                <a:gridCol w="329184">
                  <a:extLst>
                    <a:ext uri="{9D8B030D-6E8A-4147-A177-3AD203B41FA5}">
                      <a16:colId xmlns:a16="http://schemas.microsoft.com/office/drawing/2014/main" val="270533740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41270202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- 2025-11-23 19:28:49</a:t>
                      </a:r>
                      <a:r>
                        <a:rPr kumimoji="0" lang="nl-NL" sz="1000" b="0" i="0" u="none" strike="noStrike" kern="1200" cap="none" spc="0" normalizeH="0" baseline="0" noProof="0">
                          <a:ln>
                            <a:noFill/>
                          </a:ln>
                          <a:solidFill>
                            <a:prstClr val="black"/>
                          </a:solidFill>
                          <a:effectLst/>
                          <a:uLnTx/>
                          <a:uFillTx/>
                          <a:latin typeface="Calibri"/>
                          <a:ea typeface="+mn-ea"/>
                          <a:cs typeface="+mn-cs"/>
                        </a:rPr>
                        <a:t>
 In de ochtend van 7 oktober 2023 werden de Israëlisch-Amerikaanse Liat en haar man Aviv samen met honderden anderen ontvoerd door Hamas. 
Na 52 dagen gevangenschap kwam Liat vrij. 🙏 Ze is fysiek bevrijd, maar innerlijk nog gevangen in wat ze heeft meegemaakt. 
ℹ️ 'Holding Liat' laat zien hoe Liat probeert te leven met het trauma van de ontvoering. Wat begint als een verslag van verschillende pogingen om Liat en Aviv terug te halen, groeit uit tot een intiem portret van een familie die probeert mens te blijven in een onmenselijke situatie.
Met deze documentaire won regisseur Brandon Kramer de prijs voor beste documentaire op de Berlinale van 2025. 🏆
📲 Kijk de EO-doc 'Holding Liat' vanavond (zondag) om 23.25 uur op NPO 2 of op jouw moment via NPO Start.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11004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175720296"/>
                  </a:ext>
                </a:extLst>
              </a:tr>
            </a:tbl>
          </a:graphicData>
        </a:graphic>
      </p:graphicFrame>
      <p:sp>
        <p:nvSpPr>
          <p:cNvPr id="4" name="Text Placeholder 3">
            <a:extLst>
              <a:ext uri="{FF2B5EF4-FFF2-40B4-BE49-F238E27FC236}">
                <a16:creationId xmlns:a16="http://schemas.microsoft.com/office/drawing/2014/main" id="{A56AA3BE-303B-4070-B638-223CDD6F133B}"/>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17886053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EEEFAA-C518-434F-AE97-D64284FD30B9}"/>
              </a:ext>
            </a:extLst>
          </p:cNvPr>
          <p:cNvSpPr>
            <a:spLocks noGrp="1"/>
          </p:cNvSpPr>
          <p:nvPr>
            <p:ph type="title"/>
          </p:nvPr>
        </p:nvSpPr>
        <p:spPr/>
        <p:txBody>
          <a:bodyPr/>
          <a:lstStyle/>
          <a:p>
            <a:r>
              <a:rPr lang="en-US"/>
              <a:t>Facebook Original Own Posts Table | 3 profiles - 15 of 26</a:t>
            </a:r>
          </a:p>
        </p:txBody>
      </p:sp>
      <p:graphicFrame>
        <p:nvGraphicFramePr>
          <p:cNvPr id="5" name="Table Placeholder 4">
            <a:extLst>
              <a:ext uri="{FF2B5EF4-FFF2-40B4-BE49-F238E27FC236}">
                <a16:creationId xmlns:a16="http://schemas.microsoft.com/office/drawing/2014/main" id="{C10F67BF-FFD2-48B5-9738-A6D2E43E3498}"/>
              </a:ext>
            </a:extLst>
          </p:cNvPr>
          <p:cNvGraphicFramePr>
            <a:graphicFrameLocks noGrp="1"/>
          </p:cNvGraphicFramePr>
          <p:nvPr>
            <p:ph type="tbl" sz="quarter" idx="13"/>
            <p:extLst>
              <p:ext uri="{D42A27DB-BD31-4B8C-83A1-F6EECF244321}">
                <p14:modId xmlns:p14="http://schemas.microsoft.com/office/powerpoint/2010/main" val="119574360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713171003"/>
                    </a:ext>
                  </a:extLst>
                </a:gridCol>
                <a:gridCol w="905256">
                  <a:extLst>
                    <a:ext uri="{9D8B030D-6E8A-4147-A177-3AD203B41FA5}">
                      <a16:colId xmlns:a16="http://schemas.microsoft.com/office/drawing/2014/main" val="2085358212"/>
                    </a:ext>
                  </a:extLst>
                </a:gridCol>
                <a:gridCol w="329184">
                  <a:extLst>
                    <a:ext uri="{9D8B030D-6E8A-4147-A177-3AD203B41FA5}">
                      <a16:colId xmlns:a16="http://schemas.microsoft.com/office/drawing/2014/main" val="3505994563"/>
                    </a:ext>
                  </a:extLst>
                </a:gridCol>
                <a:gridCol w="329184">
                  <a:extLst>
                    <a:ext uri="{9D8B030D-6E8A-4147-A177-3AD203B41FA5}">
                      <a16:colId xmlns:a16="http://schemas.microsoft.com/office/drawing/2014/main" val="3919187658"/>
                    </a:ext>
                  </a:extLst>
                </a:gridCol>
                <a:gridCol w="329184">
                  <a:extLst>
                    <a:ext uri="{9D8B030D-6E8A-4147-A177-3AD203B41FA5}">
                      <a16:colId xmlns:a16="http://schemas.microsoft.com/office/drawing/2014/main" val="2459107689"/>
                    </a:ext>
                  </a:extLst>
                </a:gridCol>
                <a:gridCol w="329184">
                  <a:extLst>
                    <a:ext uri="{9D8B030D-6E8A-4147-A177-3AD203B41FA5}">
                      <a16:colId xmlns:a16="http://schemas.microsoft.com/office/drawing/2014/main" val="395332080"/>
                    </a:ext>
                  </a:extLst>
                </a:gridCol>
                <a:gridCol w="329184">
                  <a:extLst>
                    <a:ext uri="{9D8B030D-6E8A-4147-A177-3AD203B41FA5}">
                      <a16:colId xmlns:a16="http://schemas.microsoft.com/office/drawing/2014/main" val="2910204582"/>
                    </a:ext>
                  </a:extLst>
                </a:gridCol>
                <a:gridCol w="329184">
                  <a:extLst>
                    <a:ext uri="{9D8B030D-6E8A-4147-A177-3AD203B41FA5}">
                      <a16:colId xmlns:a16="http://schemas.microsoft.com/office/drawing/2014/main" val="1797183744"/>
                    </a:ext>
                  </a:extLst>
                </a:gridCol>
                <a:gridCol w="329184">
                  <a:extLst>
                    <a:ext uri="{9D8B030D-6E8A-4147-A177-3AD203B41FA5}">
                      <a16:colId xmlns:a16="http://schemas.microsoft.com/office/drawing/2014/main" val="969576061"/>
                    </a:ext>
                  </a:extLst>
                </a:gridCol>
                <a:gridCol w="329184">
                  <a:extLst>
                    <a:ext uri="{9D8B030D-6E8A-4147-A177-3AD203B41FA5}">
                      <a16:colId xmlns:a16="http://schemas.microsoft.com/office/drawing/2014/main" val="3634376750"/>
                    </a:ext>
                  </a:extLst>
                </a:gridCol>
                <a:gridCol w="329184">
                  <a:extLst>
                    <a:ext uri="{9D8B030D-6E8A-4147-A177-3AD203B41FA5}">
                      <a16:colId xmlns:a16="http://schemas.microsoft.com/office/drawing/2014/main" val="3721901349"/>
                    </a:ext>
                  </a:extLst>
                </a:gridCol>
                <a:gridCol w="329184">
                  <a:extLst>
                    <a:ext uri="{9D8B030D-6E8A-4147-A177-3AD203B41FA5}">
                      <a16:colId xmlns:a16="http://schemas.microsoft.com/office/drawing/2014/main" val="86865734"/>
                    </a:ext>
                  </a:extLst>
                </a:gridCol>
                <a:gridCol w="329184">
                  <a:extLst>
                    <a:ext uri="{9D8B030D-6E8A-4147-A177-3AD203B41FA5}">
                      <a16:colId xmlns:a16="http://schemas.microsoft.com/office/drawing/2014/main" val="3888709525"/>
                    </a:ext>
                  </a:extLst>
                </a:gridCol>
                <a:gridCol w="329184">
                  <a:extLst>
                    <a:ext uri="{9D8B030D-6E8A-4147-A177-3AD203B41FA5}">
                      <a16:colId xmlns:a16="http://schemas.microsoft.com/office/drawing/2014/main" val="1420171819"/>
                    </a:ext>
                  </a:extLst>
                </a:gridCol>
                <a:gridCol w="329184">
                  <a:extLst>
                    <a:ext uri="{9D8B030D-6E8A-4147-A177-3AD203B41FA5}">
                      <a16:colId xmlns:a16="http://schemas.microsoft.com/office/drawing/2014/main" val="3843069261"/>
                    </a:ext>
                  </a:extLst>
                </a:gridCol>
                <a:gridCol w="329184">
                  <a:extLst>
                    <a:ext uri="{9D8B030D-6E8A-4147-A177-3AD203B41FA5}">
                      <a16:colId xmlns:a16="http://schemas.microsoft.com/office/drawing/2014/main" val="1242388113"/>
                    </a:ext>
                  </a:extLst>
                </a:gridCol>
                <a:gridCol w="329184">
                  <a:extLst>
                    <a:ext uri="{9D8B030D-6E8A-4147-A177-3AD203B41FA5}">
                      <a16:colId xmlns:a16="http://schemas.microsoft.com/office/drawing/2014/main" val="105970326"/>
                    </a:ext>
                  </a:extLst>
                </a:gridCol>
                <a:gridCol w="329184">
                  <a:extLst>
                    <a:ext uri="{9D8B030D-6E8A-4147-A177-3AD203B41FA5}">
                      <a16:colId xmlns:a16="http://schemas.microsoft.com/office/drawing/2014/main" val="2377353149"/>
                    </a:ext>
                  </a:extLst>
                </a:gridCol>
                <a:gridCol w="329184">
                  <a:extLst>
                    <a:ext uri="{9D8B030D-6E8A-4147-A177-3AD203B41FA5}">
                      <a16:colId xmlns:a16="http://schemas.microsoft.com/office/drawing/2014/main" val="1455688057"/>
                    </a:ext>
                  </a:extLst>
                </a:gridCol>
                <a:gridCol w="329184">
                  <a:extLst>
                    <a:ext uri="{9D8B030D-6E8A-4147-A177-3AD203B41FA5}">
                      <a16:colId xmlns:a16="http://schemas.microsoft.com/office/drawing/2014/main" val="418266904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417961347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- 2025-11-23 07:00:11</a:t>
                      </a:r>
                      <a:r>
                        <a:rPr kumimoji="0" lang="nl-NL" sz="1000" b="0" i="0" u="none" strike="noStrike" kern="1200" cap="none" spc="0" normalizeH="0" baseline="0" noProof="0">
                          <a:ln>
                            <a:noFill/>
                          </a:ln>
                          <a:solidFill>
                            <a:prstClr val="black"/>
                          </a:solidFill>
                          <a:effectLst/>
                          <a:uLnTx/>
                          <a:uFillTx/>
                          <a:latin typeface="Calibri"/>
                          <a:ea typeface="+mn-ea"/>
                          <a:cs typeface="+mn-cs"/>
                        </a:rPr>
                        <a:t>
 Een fijne zondag gewenst!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402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232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18152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816709157"/>
                  </a:ext>
                </a:extLst>
              </a:tr>
            </a:tbl>
          </a:graphicData>
        </a:graphic>
      </p:graphicFrame>
      <p:sp>
        <p:nvSpPr>
          <p:cNvPr id="4" name="Text Placeholder 3">
            <a:extLst>
              <a:ext uri="{FF2B5EF4-FFF2-40B4-BE49-F238E27FC236}">
                <a16:creationId xmlns:a16="http://schemas.microsoft.com/office/drawing/2014/main" id="{14F9B836-CA47-4D9E-B029-DD44343228DA}"/>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20665100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FD2C5D0-CAB9-4620-9698-A2875C08C4A0}"/>
              </a:ext>
            </a:extLst>
          </p:cNvPr>
          <p:cNvSpPr>
            <a:spLocks noGrp="1"/>
          </p:cNvSpPr>
          <p:nvPr>
            <p:ph type="title"/>
          </p:nvPr>
        </p:nvSpPr>
        <p:spPr/>
        <p:txBody>
          <a:bodyPr/>
          <a:lstStyle/>
          <a:p>
            <a:r>
              <a:rPr lang="en-US"/>
              <a:t>Facebook Original Own Posts Table | 3 profiles - 16 of 26</a:t>
            </a:r>
          </a:p>
        </p:txBody>
      </p:sp>
      <p:graphicFrame>
        <p:nvGraphicFramePr>
          <p:cNvPr id="5" name="Table Placeholder 4">
            <a:extLst>
              <a:ext uri="{FF2B5EF4-FFF2-40B4-BE49-F238E27FC236}">
                <a16:creationId xmlns:a16="http://schemas.microsoft.com/office/drawing/2014/main" id="{B6A1BA18-8650-4FA0-A5CC-03D6A45ACC0B}"/>
              </a:ext>
            </a:extLst>
          </p:cNvPr>
          <p:cNvGraphicFramePr>
            <a:graphicFrameLocks noGrp="1"/>
          </p:cNvGraphicFramePr>
          <p:nvPr>
            <p:ph type="tbl" sz="quarter" idx="13"/>
            <p:extLst>
              <p:ext uri="{D42A27DB-BD31-4B8C-83A1-F6EECF244321}">
                <p14:modId xmlns:p14="http://schemas.microsoft.com/office/powerpoint/2010/main" val="4462296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005713293"/>
                    </a:ext>
                  </a:extLst>
                </a:gridCol>
                <a:gridCol w="905256">
                  <a:extLst>
                    <a:ext uri="{9D8B030D-6E8A-4147-A177-3AD203B41FA5}">
                      <a16:colId xmlns:a16="http://schemas.microsoft.com/office/drawing/2014/main" val="744476096"/>
                    </a:ext>
                  </a:extLst>
                </a:gridCol>
                <a:gridCol w="329184">
                  <a:extLst>
                    <a:ext uri="{9D8B030D-6E8A-4147-A177-3AD203B41FA5}">
                      <a16:colId xmlns:a16="http://schemas.microsoft.com/office/drawing/2014/main" val="1092653973"/>
                    </a:ext>
                  </a:extLst>
                </a:gridCol>
                <a:gridCol w="329184">
                  <a:extLst>
                    <a:ext uri="{9D8B030D-6E8A-4147-A177-3AD203B41FA5}">
                      <a16:colId xmlns:a16="http://schemas.microsoft.com/office/drawing/2014/main" val="2033756916"/>
                    </a:ext>
                  </a:extLst>
                </a:gridCol>
                <a:gridCol w="329184">
                  <a:extLst>
                    <a:ext uri="{9D8B030D-6E8A-4147-A177-3AD203B41FA5}">
                      <a16:colId xmlns:a16="http://schemas.microsoft.com/office/drawing/2014/main" val="3926601396"/>
                    </a:ext>
                  </a:extLst>
                </a:gridCol>
                <a:gridCol w="329184">
                  <a:extLst>
                    <a:ext uri="{9D8B030D-6E8A-4147-A177-3AD203B41FA5}">
                      <a16:colId xmlns:a16="http://schemas.microsoft.com/office/drawing/2014/main" val="142811274"/>
                    </a:ext>
                  </a:extLst>
                </a:gridCol>
                <a:gridCol w="329184">
                  <a:extLst>
                    <a:ext uri="{9D8B030D-6E8A-4147-A177-3AD203B41FA5}">
                      <a16:colId xmlns:a16="http://schemas.microsoft.com/office/drawing/2014/main" val="828580909"/>
                    </a:ext>
                  </a:extLst>
                </a:gridCol>
                <a:gridCol w="329184">
                  <a:extLst>
                    <a:ext uri="{9D8B030D-6E8A-4147-A177-3AD203B41FA5}">
                      <a16:colId xmlns:a16="http://schemas.microsoft.com/office/drawing/2014/main" val="926443292"/>
                    </a:ext>
                  </a:extLst>
                </a:gridCol>
                <a:gridCol w="329184">
                  <a:extLst>
                    <a:ext uri="{9D8B030D-6E8A-4147-A177-3AD203B41FA5}">
                      <a16:colId xmlns:a16="http://schemas.microsoft.com/office/drawing/2014/main" val="3345944357"/>
                    </a:ext>
                  </a:extLst>
                </a:gridCol>
                <a:gridCol w="329184">
                  <a:extLst>
                    <a:ext uri="{9D8B030D-6E8A-4147-A177-3AD203B41FA5}">
                      <a16:colId xmlns:a16="http://schemas.microsoft.com/office/drawing/2014/main" val="776776948"/>
                    </a:ext>
                  </a:extLst>
                </a:gridCol>
                <a:gridCol w="329184">
                  <a:extLst>
                    <a:ext uri="{9D8B030D-6E8A-4147-A177-3AD203B41FA5}">
                      <a16:colId xmlns:a16="http://schemas.microsoft.com/office/drawing/2014/main" val="2479494937"/>
                    </a:ext>
                  </a:extLst>
                </a:gridCol>
                <a:gridCol w="329184">
                  <a:extLst>
                    <a:ext uri="{9D8B030D-6E8A-4147-A177-3AD203B41FA5}">
                      <a16:colId xmlns:a16="http://schemas.microsoft.com/office/drawing/2014/main" val="1777701505"/>
                    </a:ext>
                  </a:extLst>
                </a:gridCol>
                <a:gridCol w="329184">
                  <a:extLst>
                    <a:ext uri="{9D8B030D-6E8A-4147-A177-3AD203B41FA5}">
                      <a16:colId xmlns:a16="http://schemas.microsoft.com/office/drawing/2014/main" val="3546279295"/>
                    </a:ext>
                  </a:extLst>
                </a:gridCol>
                <a:gridCol w="329184">
                  <a:extLst>
                    <a:ext uri="{9D8B030D-6E8A-4147-A177-3AD203B41FA5}">
                      <a16:colId xmlns:a16="http://schemas.microsoft.com/office/drawing/2014/main" val="497411828"/>
                    </a:ext>
                  </a:extLst>
                </a:gridCol>
                <a:gridCol w="329184">
                  <a:extLst>
                    <a:ext uri="{9D8B030D-6E8A-4147-A177-3AD203B41FA5}">
                      <a16:colId xmlns:a16="http://schemas.microsoft.com/office/drawing/2014/main" val="2939127187"/>
                    </a:ext>
                  </a:extLst>
                </a:gridCol>
                <a:gridCol w="329184">
                  <a:extLst>
                    <a:ext uri="{9D8B030D-6E8A-4147-A177-3AD203B41FA5}">
                      <a16:colId xmlns:a16="http://schemas.microsoft.com/office/drawing/2014/main" val="238715461"/>
                    </a:ext>
                  </a:extLst>
                </a:gridCol>
                <a:gridCol w="329184">
                  <a:extLst>
                    <a:ext uri="{9D8B030D-6E8A-4147-A177-3AD203B41FA5}">
                      <a16:colId xmlns:a16="http://schemas.microsoft.com/office/drawing/2014/main" val="2360489655"/>
                    </a:ext>
                  </a:extLst>
                </a:gridCol>
                <a:gridCol w="329184">
                  <a:extLst>
                    <a:ext uri="{9D8B030D-6E8A-4147-A177-3AD203B41FA5}">
                      <a16:colId xmlns:a16="http://schemas.microsoft.com/office/drawing/2014/main" val="1905393347"/>
                    </a:ext>
                  </a:extLst>
                </a:gridCol>
                <a:gridCol w="329184">
                  <a:extLst>
                    <a:ext uri="{9D8B030D-6E8A-4147-A177-3AD203B41FA5}">
                      <a16:colId xmlns:a16="http://schemas.microsoft.com/office/drawing/2014/main" val="147367529"/>
                    </a:ext>
                  </a:extLst>
                </a:gridCol>
                <a:gridCol w="329184">
                  <a:extLst>
                    <a:ext uri="{9D8B030D-6E8A-4147-A177-3AD203B41FA5}">
                      <a16:colId xmlns:a16="http://schemas.microsoft.com/office/drawing/2014/main" val="626347862"/>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56222892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- 2025-11-22 17:01:19</a:t>
                      </a:r>
                      <a:r>
                        <a:rPr kumimoji="0" lang="nl-NL" sz="1000" b="0" i="0" u="none" strike="noStrike" kern="1200" cap="none" spc="0" normalizeH="0" baseline="0" noProof="0">
                          <a:ln>
                            <a:noFill/>
                          </a:ln>
                          <a:solidFill>
                            <a:prstClr val="black"/>
                          </a:solidFill>
                          <a:effectLst/>
                          <a:uLnTx/>
                          <a:uFillTx/>
                          <a:latin typeface="Calibri"/>
                          <a:ea typeface="+mn-ea"/>
                          <a:cs typeface="+mn-cs"/>
                        </a:rPr>
                        <a:t>
 "Ineens hoorde ik een stem van boven..." 🙏
Na een moeilijke jeugd kreeg Paul de diagnose fibromyalgie. Tijdens een balletvoorstelling van zijn dochter hoorde hij de stem van God, die hem opriep om zelf te gaan dansen. Paul begon te dansen en zijn klachten verdwenen.
Maar het leven bracht opnieuw een zware boodschap: hij kreeg te horen dat hij ongeneeslijke kanker had, met nog maar enkele weken te leven.
Paul is inmiddels overleden, maar zijn kracht, geloof en liefde leven voort. 💜🕊️
📺 Je ziet Paul's hele verhaal vanavond om 17.30 uur in 'De Verandering' op NPO 2. Of hierna op jouw moment via NPO Start.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7422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6777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122534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122928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034800439"/>
                  </a:ext>
                </a:extLst>
              </a:tr>
            </a:tbl>
          </a:graphicData>
        </a:graphic>
      </p:graphicFrame>
      <p:sp>
        <p:nvSpPr>
          <p:cNvPr id="4" name="Text Placeholder 3">
            <a:extLst>
              <a:ext uri="{FF2B5EF4-FFF2-40B4-BE49-F238E27FC236}">
                <a16:creationId xmlns:a16="http://schemas.microsoft.com/office/drawing/2014/main" id="{E6831E66-7E18-4D39-865E-E19CDBCE8AFB}"/>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86154488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DDABE6-ED0F-4166-BEBF-D9AA6C629683}"/>
              </a:ext>
            </a:extLst>
          </p:cNvPr>
          <p:cNvSpPr>
            <a:spLocks noGrp="1"/>
          </p:cNvSpPr>
          <p:nvPr>
            <p:ph type="title"/>
          </p:nvPr>
        </p:nvSpPr>
        <p:spPr/>
        <p:txBody>
          <a:bodyPr/>
          <a:lstStyle/>
          <a:p>
            <a:r>
              <a:rPr lang="en-US"/>
              <a:t>Facebook Original Own Posts Table | 3 profiles - 17 of 26</a:t>
            </a:r>
          </a:p>
        </p:txBody>
      </p:sp>
      <p:graphicFrame>
        <p:nvGraphicFramePr>
          <p:cNvPr id="5" name="Table Placeholder 4">
            <a:extLst>
              <a:ext uri="{FF2B5EF4-FFF2-40B4-BE49-F238E27FC236}">
                <a16:creationId xmlns:a16="http://schemas.microsoft.com/office/drawing/2014/main" id="{6D234632-87FC-4B1F-AF35-4328A7F9D41E}"/>
              </a:ext>
            </a:extLst>
          </p:cNvPr>
          <p:cNvGraphicFramePr>
            <a:graphicFrameLocks noGrp="1"/>
          </p:cNvGraphicFramePr>
          <p:nvPr>
            <p:ph type="tbl" sz="quarter" idx="13"/>
            <p:extLst>
              <p:ext uri="{D42A27DB-BD31-4B8C-83A1-F6EECF244321}">
                <p14:modId xmlns:p14="http://schemas.microsoft.com/office/powerpoint/2010/main" val="385648868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273549109"/>
                    </a:ext>
                  </a:extLst>
                </a:gridCol>
                <a:gridCol w="905256">
                  <a:extLst>
                    <a:ext uri="{9D8B030D-6E8A-4147-A177-3AD203B41FA5}">
                      <a16:colId xmlns:a16="http://schemas.microsoft.com/office/drawing/2014/main" val="3913341248"/>
                    </a:ext>
                  </a:extLst>
                </a:gridCol>
                <a:gridCol w="329184">
                  <a:extLst>
                    <a:ext uri="{9D8B030D-6E8A-4147-A177-3AD203B41FA5}">
                      <a16:colId xmlns:a16="http://schemas.microsoft.com/office/drawing/2014/main" val="2332205056"/>
                    </a:ext>
                  </a:extLst>
                </a:gridCol>
                <a:gridCol w="329184">
                  <a:extLst>
                    <a:ext uri="{9D8B030D-6E8A-4147-A177-3AD203B41FA5}">
                      <a16:colId xmlns:a16="http://schemas.microsoft.com/office/drawing/2014/main" val="4111862174"/>
                    </a:ext>
                  </a:extLst>
                </a:gridCol>
                <a:gridCol w="329184">
                  <a:extLst>
                    <a:ext uri="{9D8B030D-6E8A-4147-A177-3AD203B41FA5}">
                      <a16:colId xmlns:a16="http://schemas.microsoft.com/office/drawing/2014/main" val="2900048842"/>
                    </a:ext>
                  </a:extLst>
                </a:gridCol>
                <a:gridCol w="329184">
                  <a:extLst>
                    <a:ext uri="{9D8B030D-6E8A-4147-A177-3AD203B41FA5}">
                      <a16:colId xmlns:a16="http://schemas.microsoft.com/office/drawing/2014/main" val="2421077322"/>
                    </a:ext>
                  </a:extLst>
                </a:gridCol>
                <a:gridCol w="329184">
                  <a:extLst>
                    <a:ext uri="{9D8B030D-6E8A-4147-A177-3AD203B41FA5}">
                      <a16:colId xmlns:a16="http://schemas.microsoft.com/office/drawing/2014/main" val="2975379070"/>
                    </a:ext>
                  </a:extLst>
                </a:gridCol>
                <a:gridCol w="329184">
                  <a:extLst>
                    <a:ext uri="{9D8B030D-6E8A-4147-A177-3AD203B41FA5}">
                      <a16:colId xmlns:a16="http://schemas.microsoft.com/office/drawing/2014/main" val="114851137"/>
                    </a:ext>
                  </a:extLst>
                </a:gridCol>
                <a:gridCol w="329184">
                  <a:extLst>
                    <a:ext uri="{9D8B030D-6E8A-4147-A177-3AD203B41FA5}">
                      <a16:colId xmlns:a16="http://schemas.microsoft.com/office/drawing/2014/main" val="3345355177"/>
                    </a:ext>
                  </a:extLst>
                </a:gridCol>
                <a:gridCol w="329184">
                  <a:extLst>
                    <a:ext uri="{9D8B030D-6E8A-4147-A177-3AD203B41FA5}">
                      <a16:colId xmlns:a16="http://schemas.microsoft.com/office/drawing/2014/main" val="877216583"/>
                    </a:ext>
                  </a:extLst>
                </a:gridCol>
                <a:gridCol w="329184">
                  <a:extLst>
                    <a:ext uri="{9D8B030D-6E8A-4147-A177-3AD203B41FA5}">
                      <a16:colId xmlns:a16="http://schemas.microsoft.com/office/drawing/2014/main" val="2372875014"/>
                    </a:ext>
                  </a:extLst>
                </a:gridCol>
                <a:gridCol w="329184">
                  <a:extLst>
                    <a:ext uri="{9D8B030D-6E8A-4147-A177-3AD203B41FA5}">
                      <a16:colId xmlns:a16="http://schemas.microsoft.com/office/drawing/2014/main" val="2514485686"/>
                    </a:ext>
                  </a:extLst>
                </a:gridCol>
                <a:gridCol w="329184">
                  <a:extLst>
                    <a:ext uri="{9D8B030D-6E8A-4147-A177-3AD203B41FA5}">
                      <a16:colId xmlns:a16="http://schemas.microsoft.com/office/drawing/2014/main" val="879006330"/>
                    </a:ext>
                  </a:extLst>
                </a:gridCol>
                <a:gridCol w="329184">
                  <a:extLst>
                    <a:ext uri="{9D8B030D-6E8A-4147-A177-3AD203B41FA5}">
                      <a16:colId xmlns:a16="http://schemas.microsoft.com/office/drawing/2014/main" val="415200180"/>
                    </a:ext>
                  </a:extLst>
                </a:gridCol>
                <a:gridCol w="329184">
                  <a:extLst>
                    <a:ext uri="{9D8B030D-6E8A-4147-A177-3AD203B41FA5}">
                      <a16:colId xmlns:a16="http://schemas.microsoft.com/office/drawing/2014/main" val="538630036"/>
                    </a:ext>
                  </a:extLst>
                </a:gridCol>
                <a:gridCol w="329184">
                  <a:extLst>
                    <a:ext uri="{9D8B030D-6E8A-4147-A177-3AD203B41FA5}">
                      <a16:colId xmlns:a16="http://schemas.microsoft.com/office/drawing/2014/main" val="2586416489"/>
                    </a:ext>
                  </a:extLst>
                </a:gridCol>
                <a:gridCol w="329184">
                  <a:extLst>
                    <a:ext uri="{9D8B030D-6E8A-4147-A177-3AD203B41FA5}">
                      <a16:colId xmlns:a16="http://schemas.microsoft.com/office/drawing/2014/main" val="416072915"/>
                    </a:ext>
                  </a:extLst>
                </a:gridCol>
                <a:gridCol w="329184">
                  <a:extLst>
                    <a:ext uri="{9D8B030D-6E8A-4147-A177-3AD203B41FA5}">
                      <a16:colId xmlns:a16="http://schemas.microsoft.com/office/drawing/2014/main" val="1730156628"/>
                    </a:ext>
                  </a:extLst>
                </a:gridCol>
                <a:gridCol w="329184">
                  <a:extLst>
                    <a:ext uri="{9D8B030D-6E8A-4147-A177-3AD203B41FA5}">
                      <a16:colId xmlns:a16="http://schemas.microsoft.com/office/drawing/2014/main" val="3885774050"/>
                    </a:ext>
                  </a:extLst>
                </a:gridCol>
                <a:gridCol w="329184">
                  <a:extLst>
                    <a:ext uri="{9D8B030D-6E8A-4147-A177-3AD203B41FA5}">
                      <a16:colId xmlns:a16="http://schemas.microsoft.com/office/drawing/2014/main" val="1014472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46936736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- 2025-11-22 14:34:45</a:t>
                      </a:r>
                      <a:r>
                        <a:rPr kumimoji="0" lang="nl-NL" sz="1000" b="0" i="0" u="none" strike="noStrike" kern="1200" cap="none" spc="0" normalizeH="0" baseline="0" noProof="0">
                          <a:ln>
                            <a:noFill/>
                          </a:ln>
                          <a:solidFill>
                            <a:prstClr val="black"/>
                          </a:solidFill>
                          <a:effectLst/>
                          <a:uLnTx/>
                          <a:uFillTx/>
                          <a:latin typeface="Calibri"/>
                          <a:ea typeface="+mn-ea"/>
                          <a:cs typeface="+mn-cs"/>
                        </a:rPr>
                        <a:t>
 Wat is het genieten: de Nederland Zingt (EO) Jubileumdag is in volle gang! 🎶
Kan je er vandaag niet bij zijn? De beelden van deze dag zie je binnenkort in de uitzending.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201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339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774854835"/>
                  </a:ext>
                </a:extLst>
              </a:tr>
            </a:tbl>
          </a:graphicData>
        </a:graphic>
      </p:graphicFrame>
      <p:sp>
        <p:nvSpPr>
          <p:cNvPr id="4" name="Text Placeholder 3">
            <a:extLst>
              <a:ext uri="{FF2B5EF4-FFF2-40B4-BE49-F238E27FC236}">
                <a16:creationId xmlns:a16="http://schemas.microsoft.com/office/drawing/2014/main" id="{8FE63D43-8DE2-45FA-9FE7-DF6E05C57B86}"/>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361606584"/>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E7CC003-DB8C-435C-81E1-F60369042E17}"/>
              </a:ext>
            </a:extLst>
          </p:cNvPr>
          <p:cNvSpPr>
            <a:spLocks noGrp="1"/>
          </p:cNvSpPr>
          <p:nvPr>
            <p:ph type="title"/>
          </p:nvPr>
        </p:nvSpPr>
        <p:spPr/>
        <p:txBody>
          <a:bodyPr/>
          <a:lstStyle/>
          <a:p>
            <a:r>
              <a:rPr lang="en-US"/>
              <a:t>Facebook Original Own Posts Table | 3 profiles - 18 of 26</a:t>
            </a:r>
          </a:p>
        </p:txBody>
      </p:sp>
      <p:graphicFrame>
        <p:nvGraphicFramePr>
          <p:cNvPr id="5" name="Table Placeholder 4">
            <a:extLst>
              <a:ext uri="{FF2B5EF4-FFF2-40B4-BE49-F238E27FC236}">
                <a16:creationId xmlns:a16="http://schemas.microsoft.com/office/drawing/2014/main" id="{9CE4FF68-F9E0-41D9-A7E4-0D49C554BAE9}"/>
              </a:ext>
            </a:extLst>
          </p:cNvPr>
          <p:cNvGraphicFramePr>
            <a:graphicFrameLocks noGrp="1"/>
          </p:cNvGraphicFramePr>
          <p:nvPr>
            <p:ph type="tbl" sz="quarter" idx="13"/>
            <p:extLst>
              <p:ext uri="{D42A27DB-BD31-4B8C-83A1-F6EECF244321}">
                <p14:modId xmlns:p14="http://schemas.microsoft.com/office/powerpoint/2010/main" val="238112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523384556"/>
                    </a:ext>
                  </a:extLst>
                </a:gridCol>
                <a:gridCol w="905256">
                  <a:extLst>
                    <a:ext uri="{9D8B030D-6E8A-4147-A177-3AD203B41FA5}">
                      <a16:colId xmlns:a16="http://schemas.microsoft.com/office/drawing/2014/main" val="1940128367"/>
                    </a:ext>
                  </a:extLst>
                </a:gridCol>
                <a:gridCol w="329184">
                  <a:extLst>
                    <a:ext uri="{9D8B030D-6E8A-4147-A177-3AD203B41FA5}">
                      <a16:colId xmlns:a16="http://schemas.microsoft.com/office/drawing/2014/main" val="1229884113"/>
                    </a:ext>
                  </a:extLst>
                </a:gridCol>
                <a:gridCol w="329184">
                  <a:extLst>
                    <a:ext uri="{9D8B030D-6E8A-4147-A177-3AD203B41FA5}">
                      <a16:colId xmlns:a16="http://schemas.microsoft.com/office/drawing/2014/main" val="3099019407"/>
                    </a:ext>
                  </a:extLst>
                </a:gridCol>
                <a:gridCol w="329184">
                  <a:extLst>
                    <a:ext uri="{9D8B030D-6E8A-4147-A177-3AD203B41FA5}">
                      <a16:colId xmlns:a16="http://schemas.microsoft.com/office/drawing/2014/main" val="2405573092"/>
                    </a:ext>
                  </a:extLst>
                </a:gridCol>
                <a:gridCol w="329184">
                  <a:extLst>
                    <a:ext uri="{9D8B030D-6E8A-4147-A177-3AD203B41FA5}">
                      <a16:colId xmlns:a16="http://schemas.microsoft.com/office/drawing/2014/main" val="3518202858"/>
                    </a:ext>
                  </a:extLst>
                </a:gridCol>
                <a:gridCol w="329184">
                  <a:extLst>
                    <a:ext uri="{9D8B030D-6E8A-4147-A177-3AD203B41FA5}">
                      <a16:colId xmlns:a16="http://schemas.microsoft.com/office/drawing/2014/main" val="343030688"/>
                    </a:ext>
                  </a:extLst>
                </a:gridCol>
                <a:gridCol w="329184">
                  <a:extLst>
                    <a:ext uri="{9D8B030D-6E8A-4147-A177-3AD203B41FA5}">
                      <a16:colId xmlns:a16="http://schemas.microsoft.com/office/drawing/2014/main" val="1144520841"/>
                    </a:ext>
                  </a:extLst>
                </a:gridCol>
                <a:gridCol w="329184">
                  <a:extLst>
                    <a:ext uri="{9D8B030D-6E8A-4147-A177-3AD203B41FA5}">
                      <a16:colId xmlns:a16="http://schemas.microsoft.com/office/drawing/2014/main" val="3723927386"/>
                    </a:ext>
                  </a:extLst>
                </a:gridCol>
                <a:gridCol w="329184">
                  <a:extLst>
                    <a:ext uri="{9D8B030D-6E8A-4147-A177-3AD203B41FA5}">
                      <a16:colId xmlns:a16="http://schemas.microsoft.com/office/drawing/2014/main" val="687520721"/>
                    </a:ext>
                  </a:extLst>
                </a:gridCol>
                <a:gridCol w="329184">
                  <a:extLst>
                    <a:ext uri="{9D8B030D-6E8A-4147-A177-3AD203B41FA5}">
                      <a16:colId xmlns:a16="http://schemas.microsoft.com/office/drawing/2014/main" val="1203862545"/>
                    </a:ext>
                  </a:extLst>
                </a:gridCol>
                <a:gridCol w="329184">
                  <a:extLst>
                    <a:ext uri="{9D8B030D-6E8A-4147-A177-3AD203B41FA5}">
                      <a16:colId xmlns:a16="http://schemas.microsoft.com/office/drawing/2014/main" val="1281575281"/>
                    </a:ext>
                  </a:extLst>
                </a:gridCol>
                <a:gridCol w="329184">
                  <a:extLst>
                    <a:ext uri="{9D8B030D-6E8A-4147-A177-3AD203B41FA5}">
                      <a16:colId xmlns:a16="http://schemas.microsoft.com/office/drawing/2014/main" val="2315490159"/>
                    </a:ext>
                  </a:extLst>
                </a:gridCol>
                <a:gridCol w="329184">
                  <a:extLst>
                    <a:ext uri="{9D8B030D-6E8A-4147-A177-3AD203B41FA5}">
                      <a16:colId xmlns:a16="http://schemas.microsoft.com/office/drawing/2014/main" val="3007057683"/>
                    </a:ext>
                  </a:extLst>
                </a:gridCol>
                <a:gridCol w="329184">
                  <a:extLst>
                    <a:ext uri="{9D8B030D-6E8A-4147-A177-3AD203B41FA5}">
                      <a16:colId xmlns:a16="http://schemas.microsoft.com/office/drawing/2014/main" val="1308972894"/>
                    </a:ext>
                  </a:extLst>
                </a:gridCol>
                <a:gridCol w="329184">
                  <a:extLst>
                    <a:ext uri="{9D8B030D-6E8A-4147-A177-3AD203B41FA5}">
                      <a16:colId xmlns:a16="http://schemas.microsoft.com/office/drawing/2014/main" val="4061698081"/>
                    </a:ext>
                  </a:extLst>
                </a:gridCol>
                <a:gridCol w="329184">
                  <a:extLst>
                    <a:ext uri="{9D8B030D-6E8A-4147-A177-3AD203B41FA5}">
                      <a16:colId xmlns:a16="http://schemas.microsoft.com/office/drawing/2014/main" val="40643414"/>
                    </a:ext>
                  </a:extLst>
                </a:gridCol>
                <a:gridCol w="329184">
                  <a:extLst>
                    <a:ext uri="{9D8B030D-6E8A-4147-A177-3AD203B41FA5}">
                      <a16:colId xmlns:a16="http://schemas.microsoft.com/office/drawing/2014/main" val="742057105"/>
                    </a:ext>
                  </a:extLst>
                </a:gridCol>
                <a:gridCol w="329184">
                  <a:extLst>
                    <a:ext uri="{9D8B030D-6E8A-4147-A177-3AD203B41FA5}">
                      <a16:colId xmlns:a16="http://schemas.microsoft.com/office/drawing/2014/main" val="2217433319"/>
                    </a:ext>
                  </a:extLst>
                </a:gridCol>
                <a:gridCol w="329184">
                  <a:extLst>
                    <a:ext uri="{9D8B030D-6E8A-4147-A177-3AD203B41FA5}">
                      <a16:colId xmlns:a16="http://schemas.microsoft.com/office/drawing/2014/main" val="2359378175"/>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1540248140"/>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- 2025-11-21 17:00:51</a:t>
                      </a:r>
                      <a:r>
                        <a:rPr kumimoji="0" lang="nl-NL" sz="1000" b="0" i="0" u="none" strike="noStrike" kern="1200" cap="none" spc="0" normalizeH="0" baseline="0" noProof="0">
                          <a:ln>
                            <a:noFill/>
                          </a:ln>
                          <a:solidFill>
                            <a:prstClr val="black"/>
                          </a:solidFill>
                          <a:effectLst/>
                          <a:uLnTx/>
                          <a:uFillTx/>
                          <a:latin typeface="Calibri"/>
                          <a:ea typeface="+mn-ea"/>
                          <a:cs typeface="+mn-cs"/>
                        </a:rPr>
                        <a:t>
 "Wat er op dit moment ook in je leven aan de hand is, je mag gelovig wachten." 🙏
Afgelopen zondag deelde Peter Kruijt in 'Groot Nieuws' een persoonlijk en aangrijpend verhaal. Zijn vrouw kreeg enige tijd geleden de moeilijke diagnose kanker. In deze intense periode vindt het gezin steun en bemoediging in de woorden van Psalm 27. 💕
🎙️ Je hoort 'Groot Nieuws' met Jurjen ten Brinke elke zondag tussen 6.00 en 9.00 uur op NPO Radio 5.</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566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3250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2557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66353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66273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630157360"/>
                  </a:ext>
                </a:extLst>
              </a:tr>
            </a:tbl>
          </a:graphicData>
        </a:graphic>
      </p:graphicFrame>
      <p:sp>
        <p:nvSpPr>
          <p:cNvPr id="4" name="Text Placeholder 3">
            <a:extLst>
              <a:ext uri="{FF2B5EF4-FFF2-40B4-BE49-F238E27FC236}">
                <a16:creationId xmlns:a16="http://schemas.microsoft.com/office/drawing/2014/main" id="{9A02FDC9-C563-4F38-ABA3-20C2FB3AB1BB}"/>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2128147862"/>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B83090A-1C32-4D0B-99C8-CD68CB7876F1}"/>
              </a:ext>
            </a:extLst>
          </p:cNvPr>
          <p:cNvSpPr>
            <a:spLocks noGrp="1"/>
          </p:cNvSpPr>
          <p:nvPr>
            <p:ph type="title"/>
          </p:nvPr>
        </p:nvSpPr>
        <p:spPr/>
        <p:txBody>
          <a:bodyPr/>
          <a:lstStyle/>
          <a:p>
            <a:r>
              <a:rPr lang="en-US"/>
              <a:t>Facebook Original Own Posts Table | 3 profiles - 19 of 26</a:t>
            </a:r>
          </a:p>
        </p:txBody>
      </p:sp>
      <p:graphicFrame>
        <p:nvGraphicFramePr>
          <p:cNvPr id="5" name="Table Placeholder 4">
            <a:extLst>
              <a:ext uri="{FF2B5EF4-FFF2-40B4-BE49-F238E27FC236}">
                <a16:creationId xmlns:a16="http://schemas.microsoft.com/office/drawing/2014/main" id="{A8D7F4B9-B401-402D-A00F-89145470B4F1}"/>
              </a:ext>
            </a:extLst>
          </p:cNvPr>
          <p:cNvGraphicFramePr>
            <a:graphicFrameLocks noGrp="1"/>
          </p:cNvGraphicFramePr>
          <p:nvPr>
            <p:ph type="tbl" sz="quarter" idx="13"/>
            <p:extLst>
              <p:ext uri="{D42A27DB-BD31-4B8C-83A1-F6EECF244321}">
                <p14:modId xmlns:p14="http://schemas.microsoft.com/office/powerpoint/2010/main" val="73349504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600531317"/>
                    </a:ext>
                  </a:extLst>
                </a:gridCol>
                <a:gridCol w="905256">
                  <a:extLst>
                    <a:ext uri="{9D8B030D-6E8A-4147-A177-3AD203B41FA5}">
                      <a16:colId xmlns:a16="http://schemas.microsoft.com/office/drawing/2014/main" val="543696258"/>
                    </a:ext>
                  </a:extLst>
                </a:gridCol>
                <a:gridCol w="329184">
                  <a:extLst>
                    <a:ext uri="{9D8B030D-6E8A-4147-A177-3AD203B41FA5}">
                      <a16:colId xmlns:a16="http://schemas.microsoft.com/office/drawing/2014/main" val="2466457392"/>
                    </a:ext>
                  </a:extLst>
                </a:gridCol>
                <a:gridCol w="329184">
                  <a:extLst>
                    <a:ext uri="{9D8B030D-6E8A-4147-A177-3AD203B41FA5}">
                      <a16:colId xmlns:a16="http://schemas.microsoft.com/office/drawing/2014/main" val="1647338956"/>
                    </a:ext>
                  </a:extLst>
                </a:gridCol>
                <a:gridCol w="329184">
                  <a:extLst>
                    <a:ext uri="{9D8B030D-6E8A-4147-A177-3AD203B41FA5}">
                      <a16:colId xmlns:a16="http://schemas.microsoft.com/office/drawing/2014/main" val="3537180410"/>
                    </a:ext>
                  </a:extLst>
                </a:gridCol>
                <a:gridCol w="329184">
                  <a:extLst>
                    <a:ext uri="{9D8B030D-6E8A-4147-A177-3AD203B41FA5}">
                      <a16:colId xmlns:a16="http://schemas.microsoft.com/office/drawing/2014/main" val="3612972902"/>
                    </a:ext>
                  </a:extLst>
                </a:gridCol>
                <a:gridCol w="329184">
                  <a:extLst>
                    <a:ext uri="{9D8B030D-6E8A-4147-A177-3AD203B41FA5}">
                      <a16:colId xmlns:a16="http://schemas.microsoft.com/office/drawing/2014/main" val="2710921444"/>
                    </a:ext>
                  </a:extLst>
                </a:gridCol>
                <a:gridCol w="329184">
                  <a:extLst>
                    <a:ext uri="{9D8B030D-6E8A-4147-A177-3AD203B41FA5}">
                      <a16:colId xmlns:a16="http://schemas.microsoft.com/office/drawing/2014/main" val="196501758"/>
                    </a:ext>
                  </a:extLst>
                </a:gridCol>
                <a:gridCol w="329184">
                  <a:extLst>
                    <a:ext uri="{9D8B030D-6E8A-4147-A177-3AD203B41FA5}">
                      <a16:colId xmlns:a16="http://schemas.microsoft.com/office/drawing/2014/main" val="2014027456"/>
                    </a:ext>
                  </a:extLst>
                </a:gridCol>
                <a:gridCol w="329184">
                  <a:extLst>
                    <a:ext uri="{9D8B030D-6E8A-4147-A177-3AD203B41FA5}">
                      <a16:colId xmlns:a16="http://schemas.microsoft.com/office/drawing/2014/main" val="2841683618"/>
                    </a:ext>
                  </a:extLst>
                </a:gridCol>
                <a:gridCol w="329184">
                  <a:extLst>
                    <a:ext uri="{9D8B030D-6E8A-4147-A177-3AD203B41FA5}">
                      <a16:colId xmlns:a16="http://schemas.microsoft.com/office/drawing/2014/main" val="507189903"/>
                    </a:ext>
                  </a:extLst>
                </a:gridCol>
                <a:gridCol w="329184">
                  <a:extLst>
                    <a:ext uri="{9D8B030D-6E8A-4147-A177-3AD203B41FA5}">
                      <a16:colId xmlns:a16="http://schemas.microsoft.com/office/drawing/2014/main" val="2260401537"/>
                    </a:ext>
                  </a:extLst>
                </a:gridCol>
                <a:gridCol w="329184">
                  <a:extLst>
                    <a:ext uri="{9D8B030D-6E8A-4147-A177-3AD203B41FA5}">
                      <a16:colId xmlns:a16="http://schemas.microsoft.com/office/drawing/2014/main" val="4181475258"/>
                    </a:ext>
                  </a:extLst>
                </a:gridCol>
                <a:gridCol w="329184">
                  <a:extLst>
                    <a:ext uri="{9D8B030D-6E8A-4147-A177-3AD203B41FA5}">
                      <a16:colId xmlns:a16="http://schemas.microsoft.com/office/drawing/2014/main" val="1940870813"/>
                    </a:ext>
                  </a:extLst>
                </a:gridCol>
                <a:gridCol w="329184">
                  <a:extLst>
                    <a:ext uri="{9D8B030D-6E8A-4147-A177-3AD203B41FA5}">
                      <a16:colId xmlns:a16="http://schemas.microsoft.com/office/drawing/2014/main" val="2751335111"/>
                    </a:ext>
                  </a:extLst>
                </a:gridCol>
                <a:gridCol w="329184">
                  <a:extLst>
                    <a:ext uri="{9D8B030D-6E8A-4147-A177-3AD203B41FA5}">
                      <a16:colId xmlns:a16="http://schemas.microsoft.com/office/drawing/2014/main" val="3074616076"/>
                    </a:ext>
                  </a:extLst>
                </a:gridCol>
                <a:gridCol w="329184">
                  <a:extLst>
                    <a:ext uri="{9D8B030D-6E8A-4147-A177-3AD203B41FA5}">
                      <a16:colId xmlns:a16="http://schemas.microsoft.com/office/drawing/2014/main" val="880210444"/>
                    </a:ext>
                  </a:extLst>
                </a:gridCol>
                <a:gridCol w="329184">
                  <a:extLst>
                    <a:ext uri="{9D8B030D-6E8A-4147-A177-3AD203B41FA5}">
                      <a16:colId xmlns:a16="http://schemas.microsoft.com/office/drawing/2014/main" val="2823260922"/>
                    </a:ext>
                  </a:extLst>
                </a:gridCol>
                <a:gridCol w="329184">
                  <a:extLst>
                    <a:ext uri="{9D8B030D-6E8A-4147-A177-3AD203B41FA5}">
                      <a16:colId xmlns:a16="http://schemas.microsoft.com/office/drawing/2014/main" val="549063594"/>
                    </a:ext>
                  </a:extLst>
                </a:gridCol>
                <a:gridCol w="329184">
                  <a:extLst>
                    <a:ext uri="{9D8B030D-6E8A-4147-A177-3AD203B41FA5}">
                      <a16:colId xmlns:a16="http://schemas.microsoft.com/office/drawing/2014/main" val="2537981528"/>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168128581"/>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- 2025-11-21 16:20:02</a:t>
                      </a:r>
                      <a:r>
                        <a:rPr kumimoji="0" lang="nl-NL" sz="1000" b="0" i="0" u="none" strike="noStrike" kern="1200" cap="none" spc="0" normalizeH="0" baseline="0" noProof="0">
                          <a:ln>
                            <a:noFill/>
                          </a:ln>
                          <a:solidFill>
                            <a:prstClr val="black"/>
                          </a:solidFill>
                          <a:effectLst/>
                          <a:uLnTx/>
                          <a:uFillTx/>
                          <a:latin typeface="Calibri"/>
                          <a:ea typeface="+mn-ea"/>
                          <a:cs typeface="+mn-cs"/>
                        </a:rPr>
                        <a:t>
 Geen burn-out, maar een bore-out. Wat als je je verveelt op je werk? 🥱
Bas weet hoe dat is: "Het vrat langzaam aan mijn zelfbeeld. Ik deed iets wat niks toevoegt. Heel de dag zat ik te wachten tot ik naar huis mocht."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270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261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6134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95597567"/>
                  </a:ext>
                </a:extLst>
              </a:tr>
            </a:tbl>
          </a:graphicData>
        </a:graphic>
      </p:graphicFrame>
      <p:sp>
        <p:nvSpPr>
          <p:cNvPr id="4" name="Text Placeholder 3">
            <a:extLst>
              <a:ext uri="{FF2B5EF4-FFF2-40B4-BE49-F238E27FC236}">
                <a16:creationId xmlns:a16="http://schemas.microsoft.com/office/drawing/2014/main" id="{A97A3C71-EA86-475B-852F-1157374355EE}"/>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3197715137"/>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C5726D-788A-449C-B617-DC6D09CC52EE}"/>
              </a:ext>
            </a:extLst>
          </p:cNvPr>
          <p:cNvSpPr>
            <a:spLocks noGrp="1"/>
          </p:cNvSpPr>
          <p:nvPr>
            <p:ph type="title"/>
          </p:nvPr>
        </p:nvSpPr>
        <p:spPr/>
        <p:txBody>
          <a:bodyPr/>
          <a:lstStyle/>
          <a:p>
            <a:r>
              <a:rPr lang="en-US"/>
              <a:t>Facebook Original Own Posts Table | 3 profiles - 20 of 26</a:t>
            </a:r>
          </a:p>
        </p:txBody>
      </p:sp>
      <p:graphicFrame>
        <p:nvGraphicFramePr>
          <p:cNvPr id="5" name="Table Placeholder 4">
            <a:extLst>
              <a:ext uri="{FF2B5EF4-FFF2-40B4-BE49-F238E27FC236}">
                <a16:creationId xmlns:a16="http://schemas.microsoft.com/office/drawing/2014/main" id="{98BC7A9F-D419-43DF-8464-1E725F7EEAED}"/>
              </a:ext>
            </a:extLst>
          </p:cNvPr>
          <p:cNvGraphicFramePr>
            <a:graphicFrameLocks noGrp="1"/>
          </p:cNvGraphicFramePr>
          <p:nvPr>
            <p:ph type="tbl" sz="quarter" idx="13"/>
            <p:extLst>
              <p:ext uri="{D42A27DB-BD31-4B8C-83A1-F6EECF244321}">
                <p14:modId xmlns:p14="http://schemas.microsoft.com/office/powerpoint/2010/main" val="279930973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710603375"/>
                    </a:ext>
                  </a:extLst>
                </a:gridCol>
                <a:gridCol w="905256">
                  <a:extLst>
                    <a:ext uri="{9D8B030D-6E8A-4147-A177-3AD203B41FA5}">
                      <a16:colId xmlns:a16="http://schemas.microsoft.com/office/drawing/2014/main" val="2612369367"/>
                    </a:ext>
                  </a:extLst>
                </a:gridCol>
                <a:gridCol w="329184">
                  <a:extLst>
                    <a:ext uri="{9D8B030D-6E8A-4147-A177-3AD203B41FA5}">
                      <a16:colId xmlns:a16="http://schemas.microsoft.com/office/drawing/2014/main" val="1955492703"/>
                    </a:ext>
                  </a:extLst>
                </a:gridCol>
                <a:gridCol w="329184">
                  <a:extLst>
                    <a:ext uri="{9D8B030D-6E8A-4147-A177-3AD203B41FA5}">
                      <a16:colId xmlns:a16="http://schemas.microsoft.com/office/drawing/2014/main" val="900993931"/>
                    </a:ext>
                  </a:extLst>
                </a:gridCol>
                <a:gridCol w="329184">
                  <a:extLst>
                    <a:ext uri="{9D8B030D-6E8A-4147-A177-3AD203B41FA5}">
                      <a16:colId xmlns:a16="http://schemas.microsoft.com/office/drawing/2014/main" val="1719726346"/>
                    </a:ext>
                  </a:extLst>
                </a:gridCol>
                <a:gridCol w="329184">
                  <a:extLst>
                    <a:ext uri="{9D8B030D-6E8A-4147-A177-3AD203B41FA5}">
                      <a16:colId xmlns:a16="http://schemas.microsoft.com/office/drawing/2014/main" val="3503119181"/>
                    </a:ext>
                  </a:extLst>
                </a:gridCol>
                <a:gridCol w="329184">
                  <a:extLst>
                    <a:ext uri="{9D8B030D-6E8A-4147-A177-3AD203B41FA5}">
                      <a16:colId xmlns:a16="http://schemas.microsoft.com/office/drawing/2014/main" val="143259274"/>
                    </a:ext>
                  </a:extLst>
                </a:gridCol>
                <a:gridCol w="329184">
                  <a:extLst>
                    <a:ext uri="{9D8B030D-6E8A-4147-A177-3AD203B41FA5}">
                      <a16:colId xmlns:a16="http://schemas.microsoft.com/office/drawing/2014/main" val="3903661332"/>
                    </a:ext>
                  </a:extLst>
                </a:gridCol>
                <a:gridCol w="329184">
                  <a:extLst>
                    <a:ext uri="{9D8B030D-6E8A-4147-A177-3AD203B41FA5}">
                      <a16:colId xmlns:a16="http://schemas.microsoft.com/office/drawing/2014/main" val="3897845770"/>
                    </a:ext>
                  </a:extLst>
                </a:gridCol>
                <a:gridCol w="329184">
                  <a:extLst>
                    <a:ext uri="{9D8B030D-6E8A-4147-A177-3AD203B41FA5}">
                      <a16:colId xmlns:a16="http://schemas.microsoft.com/office/drawing/2014/main" val="2472916620"/>
                    </a:ext>
                  </a:extLst>
                </a:gridCol>
                <a:gridCol w="329184">
                  <a:extLst>
                    <a:ext uri="{9D8B030D-6E8A-4147-A177-3AD203B41FA5}">
                      <a16:colId xmlns:a16="http://schemas.microsoft.com/office/drawing/2014/main" val="3134682408"/>
                    </a:ext>
                  </a:extLst>
                </a:gridCol>
                <a:gridCol w="329184">
                  <a:extLst>
                    <a:ext uri="{9D8B030D-6E8A-4147-A177-3AD203B41FA5}">
                      <a16:colId xmlns:a16="http://schemas.microsoft.com/office/drawing/2014/main" val="1632997926"/>
                    </a:ext>
                  </a:extLst>
                </a:gridCol>
                <a:gridCol w="329184">
                  <a:extLst>
                    <a:ext uri="{9D8B030D-6E8A-4147-A177-3AD203B41FA5}">
                      <a16:colId xmlns:a16="http://schemas.microsoft.com/office/drawing/2014/main" val="1352287377"/>
                    </a:ext>
                  </a:extLst>
                </a:gridCol>
                <a:gridCol w="329184">
                  <a:extLst>
                    <a:ext uri="{9D8B030D-6E8A-4147-A177-3AD203B41FA5}">
                      <a16:colId xmlns:a16="http://schemas.microsoft.com/office/drawing/2014/main" val="160973528"/>
                    </a:ext>
                  </a:extLst>
                </a:gridCol>
                <a:gridCol w="329184">
                  <a:extLst>
                    <a:ext uri="{9D8B030D-6E8A-4147-A177-3AD203B41FA5}">
                      <a16:colId xmlns:a16="http://schemas.microsoft.com/office/drawing/2014/main" val="3915501095"/>
                    </a:ext>
                  </a:extLst>
                </a:gridCol>
                <a:gridCol w="329184">
                  <a:extLst>
                    <a:ext uri="{9D8B030D-6E8A-4147-A177-3AD203B41FA5}">
                      <a16:colId xmlns:a16="http://schemas.microsoft.com/office/drawing/2014/main" val="1280080098"/>
                    </a:ext>
                  </a:extLst>
                </a:gridCol>
                <a:gridCol w="329184">
                  <a:extLst>
                    <a:ext uri="{9D8B030D-6E8A-4147-A177-3AD203B41FA5}">
                      <a16:colId xmlns:a16="http://schemas.microsoft.com/office/drawing/2014/main" val="922143360"/>
                    </a:ext>
                  </a:extLst>
                </a:gridCol>
                <a:gridCol w="329184">
                  <a:extLst>
                    <a:ext uri="{9D8B030D-6E8A-4147-A177-3AD203B41FA5}">
                      <a16:colId xmlns:a16="http://schemas.microsoft.com/office/drawing/2014/main" val="897434795"/>
                    </a:ext>
                  </a:extLst>
                </a:gridCol>
                <a:gridCol w="329184">
                  <a:extLst>
                    <a:ext uri="{9D8B030D-6E8A-4147-A177-3AD203B41FA5}">
                      <a16:colId xmlns:a16="http://schemas.microsoft.com/office/drawing/2014/main" val="4083222337"/>
                    </a:ext>
                  </a:extLst>
                </a:gridCol>
                <a:gridCol w="329184">
                  <a:extLst>
                    <a:ext uri="{9D8B030D-6E8A-4147-A177-3AD203B41FA5}">
                      <a16:colId xmlns:a16="http://schemas.microsoft.com/office/drawing/2014/main" val="223032816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746175275"/>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- 2025-11-21 09:19:56</a:t>
                      </a:r>
                      <a:r>
                        <a:rPr kumimoji="0" lang="nl-NL" sz="1000" b="0" i="0" u="none" strike="noStrike" kern="1200" cap="none" spc="0" normalizeH="0" baseline="0" noProof="0">
                          <a:ln>
                            <a:noFill/>
                          </a:ln>
                          <a:solidFill>
                            <a:prstClr val="black"/>
                          </a:solidFill>
                          <a:effectLst/>
                          <a:uLnTx/>
                          <a:uFillTx/>
                          <a:latin typeface="Calibri"/>
                          <a:ea typeface="+mn-ea"/>
                          <a:cs typeface="+mn-cs"/>
                        </a:rPr>
                        <a:t>
 Harima en Joris genoten van het leven en hun samengestelde gezin. Tot tijdens een weekend weg alles verandert. 💔 
"Terwijl hij onder de douche stond, zag ik hem ineens wegvallen", vertelt Harima bij Ik mis je.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17211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72311651"/>
                  </a:ext>
                </a:extLst>
              </a:tr>
            </a:tbl>
          </a:graphicData>
        </a:graphic>
      </p:graphicFrame>
      <p:sp>
        <p:nvSpPr>
          <p:cNvPr id="4" name="Text Placeholder 3">
            <a:extLst>
              <a:ext uri="{FF2B5EF4-FFF2-40B4-BE49-F238E27FC236}">
                <a16:creationId xmlns:a16="http://schemas.microsoft.com/office/drawing/2014/main" id="{5676C034-0722-4728-A230-E41FB0C5D126}"/>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156479669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9845B-D956-4DF5-9BFF-72C1CEDEE321}"/>
              </a:ext>
            </a:extLst>
          </p:cNvPr>
          <p:cNvSpPr>
            <a:spLocks noGrp="1"/>
          </p:cNvSpPr>
          <p:nvPr>
            <p:ph type="title"/>
          </p:nvPr>
        </p:nvSpPr>
        <p:spPr/>
        <p:txBody>
          <a:bodyPr/>
          <a:lstStyle/>
          <a:p>
            <a:r>
              <a:rPr lang="en-US"/>
              <a:t>Facebook Original Own Posts Table | 3 profiles - 21 of 26</a:t>
            </a:r>
          </a:p>
        </p:txBody>
      </p:sp>
      <p:graphicFrame>
        <p:nvGraphicFramePr>
          <p:cNvPr id="5" name="Table Placeholder 4">
            <a:extLst>
              <a:ext uri="{FF2B5EF4-FFF2-40B4-BE49-F238E27FC236}">
                <a16:creationId xmlns:a16="http://schemas.microsoft.com/office/drawing/2014/main" id="{8A88621F-0375-4900-A306-BF80C56FB4AF}"/>
              </a:ext>
            </a:extLst>
          </p:cNvPr>
          <p:cNvGraphicFramePr>
            <a:graphicFrameLocks noGrp="1"/>
          </p:cNvGraphicFramePr>
          <p:nvPr>
            <p:ph type="tbl" sz="quarter" idx="13"/>
            <p:extLst>
              <p:ext uri="{D42A27DB-BD31-4B8C-83A1-F6EECF244321}">
                <p14:modId xmlns:p14="http://schemas.microsoft.com/office/powerpoint/2010/main" val="266508292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270786375"/>
                    </a:ext>
                  </a:extLst>
                </a:gridCol>
                <a:gridCol w="905256">
                  <a:extLst>
                    <a:ext uri="{9D8B030D-6E8A-4147-A177-3AD203B41FA5}">
                      <a16:colId xmlns:a16="http://schemas.microsoft.com/office/drawing/2014/main" val="2294738385"/>
                    </a:ext>
                  </a:extLst>
                </a:gridCol>
                <a:gridCol w="329184">
                  <a:extLst>
                    <a:ext uri="{9D8B030D-6E8A-4147-A177-3AD203B41FA5}">
                      <a16:colId xmlns:a16="http://schemas.microsoft.com/office/drawing/2014/main" val="855849041"/>
                    </a:ext>
                  </a:extLst>
                </a:gridCol>
                <a:gridCol w="329184">
                  <a:extLst>
                    <a:ext uri="{9D8B030D-6E8A-4147-A177-3AD203B41FA5}">
                      <a16:colId xmlns:a16="http://schemas.microsoft.com/office/drawing/2014/main" val="3748062703"/>
                    </a:ext>
                  </a:extLst>
                </a:gridCol>
                <a:gridCol w="329184">
                  <a:extLst>
                    <a:ext uri="{9D8B030D-6E8A-4147-A177-3AD203B41FA5}">
                      <a16:colId xmlns:a16="http://schemas.microsoft.com/office/drawing/2014/main" val="875401420"/>
                    </a:ext>
                  </a:extLst>
                </a:gridCol>
                <a:gridCol w="329184">
                  <a:extLst>
                    <a:ext uri="{9D8B030D-6E8A-4147-A177-3AD203B41FA5}">
                      <a16:colId xmlns:a16="http://schemas.microsoft.com/office/drawing/2014/main" val="3873543483"/>
                    </a:ext>
                  </a:extLst>
                </a:gridCol>
                <a:gridCol w="329184">
                  <a:extLst>
                    <a:ext uri="{9D8B030D-6E8A-4147-A177-3AD203B41FA5}">
                      <a16:colId xmlns:a16="http://schemas.microsoft.com/office/drawing/2014/main" val="3419064963"/>
                    </a:ext>
                  </a:extLst>
                </a:gridCol>
                <a:gridCol w="329184">
                  <a:extLst>
                    <a:ext uri="{9D8B030D-6E8A-4147-A177-3AD203B41FA5}">
                      <a16:colId xmlns:a16="http://schemas.microsoft.com/office/drawing/2014/main" val="3567829251"/>
                    </a:ext>
                  </a:extLst>
                </a:gridCol>
                <a:gridCol w="329184">
                  <a:extLst>
                    <a:ext uri="{9D8B030D-6E8A-4147-A177-3AD203B41FA5}">
                      <a16:colId xmlns:a16="http://schemas.microsoft.com/office/drawing/2014/main" val="2242621192"/>
                    </a:ext>
                  </a:extLst>
                </a:gridCol>
                <a:gridCol w="329184">
                  <a:extLst>
                    <a:ext uri="{9D8B030D-6E8A-4147-A177-3AD203B41FA5}">
                      <a16:colId xmlns:a16="http://schemas.microsoft.com/office/drawing/2014/main" val="2958382086"/>
                    </a:ext>
                  </a:extLst>
                </a:gridCol>
                <a:gridCol w="329184">
                  <a:extLst>
                    <a:ext uri="{9D8B030D-6E8A-4147-A177-3AD203B41FA5}">
                      <a16:colId xmlns:a16="http://schemas.microsoft.com/office/drawing/2014/main" val="1137820484"/>
                    </a:ext>
                  </a:extLst>
                </a:gridCol>
                <a:gridCol w="329184">
                  <a:extLst>
                    <a:ext uri="{9D8B030D-6E8A-4147-A177-3AD203B41FA5}">
                      <a16:colId xmlns:a16="http://schemas.microsoft.com/office/drawing/2014/main" val="2772132874"/>
                    </a:ext>
                  </a:extLst>
                </a:gridCol>
                <a:gridCol w="329184">
                  <a:extLst>
                    <a:ext uri="{9D8B030D-6E8A-4147-A177-3AD203B41FA5}">
                      <a16:colId xmlns:a16="http://schemas.microsoft.com/office/drawing/2014/main" val="2348085589"/>
                    </a:ext>
                  </a:extLst>
                </a:gridCol>
                <a:gridCol w="329184">
                  <a:extLst>
                    <a:ext uri="{9D8B030D-6E8A-4147-A177-3AD203B41FA5}">
                      <a16:colId xmlns:a16="http://schemas.microsoft.com/office/drawing/2014/main" val="1891663104"/>
                    </a:ext>
                  </a:extLst>
                </a:gridCol>
                <a:gridCol w="329184">
                  <a:extLst>
                    <a:ext uri="{9D8B030D-6E8A-4147-A177-3AD203B41FA5}">
                      <a16:colId xmlns:a16="http://schemas.microsoft.com/office/drawing/2014/main" val="2956463629"/>
                    </a:ext>
                  </a:extLst>
                </a:gridCol>
                <a:gridCol w="329184">
                  <a:extLst>
                    <a:ext uri="{9D8B030D-6E8A-4147-A177-3AD203B41FA5}">
                      <a16:colId xmlns:a16="http://schemas.microsoft.com/office/drawing/2014/main" val="3434886850"/>
                    </a:ext>
                  </a:extLst>
                </a:gridCol>
                <a:gridCol w="329184">
                  <a:extLst>
                    <a:ext uri="{9D8B030D-6E8A-4147-A177-3AD203B41FA5}">
                      <a16:colId xmlns:a16="http://schemas.microsoft.com/office/drawing/2014/main" val="1300280494"/>
                    </a:ext>
                  </a:extLst>
                </a:gridCol>
                <a:gridCol w="329184">
                  <a:extLst>
                    <a:ext uri="{9D8B030D-6E8A-4147-A177-3AD203B41FA5}">
                      <a16:colId xmlns:a16="http://schemas.microsoft.com/office/drawing/2014/main" val="409577398"/>
                    </a:ext>
                  </a:extLst>
                </a:gridCol>
                <a:gridCol w="329184">
                  <a:extLst>
                    <a:ext uri="{9D8B030D-6E8A-4147-A177-3AD203B41FA5}">
                      <a16:colId xmlns:a16="http://schemas.microsoft.com/office/drawing/2014/main" val="2694394985"/>
                    </a:ext>
                  </a:extLst>
                </a:gridCol>
                <a:gridCol w="329184">
                  <a:extLst>
                    <a:ext uri="{9D8B030D-6E8A-4147-A177-3AD203B41FA5}">
                      <a16:colId xmlns:a16="http://schemas.microsoft.com/office/drawing/2014/main" val="2934987523"/>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06749350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- 2025-11-20 19:24:03</a:t>
                      </a:r>
                      <a:r>
                        <a:rPr kumimoji="0" lang="nl-NL" sz="1000" b="0" i="0" u="none" strike="noStrike" kern="1200" cap="none" spc="0" normalizeH="0" baseline="0" noProof="0">
                          <a:ln>
                            <a:noFill/>
                          </a:ln>
                          <a:solidFill>
                            <a:prstClr val="black"/>
                          </a:solidFill>
                          <a:effectLst/>
                          <a:uLnTx/>
                          <a:uFillTx/>
                          <a:latin typeface="Calibri"/>
                          <a:ea typeface="+mn-ea"/>
                          <a:cs typeface="+mn-cs"/>
                        </a:rPr>
                        <a:t>
 Koning Willem-Alexander en prinses Amalia waren vandaag samen bij de Bijzondere Verenigde Vergadering van de Eerste en Tweede Kamer. 
Blauw Bloed - EO deelt een aantal prachtige foto's van de prinses; die schittert in een jurk uit de kast van haar moeder.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448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396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7306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99878555"/>
                  </a:ext>
                </a:extLst>
              </a:tr>
            </a:tbl>
          </a:graphicData>
        </a:graphic>
      </p:graphicFrame>
      <p:sp>
        <p:nvSpPr>
          <p:cNvPr id="4" name="Text Placeholder 3">
            <a:extLst>
              <a:ext uri="{FF2B5EF4-FFF2-40B4-BE49-F238E27FC236}">
                <a16:creationId xmlns:a16="http://schemas.microsoft.com/office/drawing/2014/main" id="{0798B7D4-E0CC-41D6-B7AF-C10C2FB7DBB3}"/>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3174965521"/>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14B80CB-79A2-4AB9-A954-107BB778B360}"/>
              </a:ext>
            </a:extLst>
          </p:cNvPr>
          <p:cNvSpPr>
            <a:spLocks noGrp="1"/>
          </p:cNvSpPr>
          <p:nvPr>
            <p:ph type="title"/>
          </p:nvPr>
        </p:nvSpPr>
        <p:spPr/>
        <p:txBody>
          <a:bodyPr/>
          <a:lstStyle/>
          <a:p>
            <a:r>
              <a:rPr lang="en-US"/>
              <a:t>Facebook Original Own Posts Table | 3 profiles - 22 of 26</a:t>
            </a:r>
          </a:p>
        </p:txBody>
      </p:sp>
      <p:graphicFrame>
        <p:nvGraphicFramePr>
          <p:cNvPr id="5" name="Table Placeholder 4">
            <a:extLst>
              <a:ext uri="{FF2B5EF4-FFF2-40B4-BE49-F238E27FC236}">
                <a16:creationId xmlns:a16="http://schemas.microsoft.com/office/drawing/2014/main" id="{BA7CF511-4C99-4230-899E-B5F4BB409E75}"/>
              </a:ext>
            </a:extLst>
          </p:cNvPr>
          <p:cNvGraphicFramePr>
            <a:graphicFrameLocks noGrp="1"/>
          </p:cNvGraphicFramePr>
          <p:nvPr>
            <p:ph type="tbl" sz="quarter" idx="13"/>
            <p:extLst>
              <p:ext uri="{D42A27DB-BD31-4B8C-83A1-F6EECF244321}">
                <p14:modId xmlns:p14="http://schemas.microsoft.com/office/powerpoint/2010/main" val="248386999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408494693"/>
                    </a:ext>
                  </a:extLst>
                </a:gridCol>
                <a:gridCol w="905256">
                  <a:extLst>
                    <a:ext uri="{9D8B030D-6E8A-4147-A177-3AD203B41FA5}">
                      <a16:colId xmlns:a16="http://schemas.microsoft.com/office/drawing/2014/main" val="3728291417"/>
                    </a:ext>
                  </a:extLst>
                </a:gridCol>
                <a:gridCol w="329184">
                  <a:extLst>
                    <a:ext uri="{9D8B030D-6E8A-4147-A177-3AD203B41FA5}">
                      <a16:colId xmlns:a16="http://schemas.microsoft.com/office/drawing/2014/main" val="133186664"/>
                    </a:ext>
                  </a:extLst>
                </a:gridCol>
                <a:gridCol w="329184">
                  <a:extLst>
                    <a:ext uri="{9D8B030D-6E8A-4147-A177-3AD203B41FA5}">
                      <a16:colId xmlns:a16="http://schemas.microsoft.com/office/drawing/2014/main" val="3836298777"/>
                    </a:ext>
                  </a:extLst>
                </a:gridCol>
                <a:gridCol w="329184">
                  <a:extLst>
                    <a:ext uri="{9D8B030D-6E8A-4147-A177-3AD203B41FA5}">
                      <a16:colId xmlns:a16="http://schemas.microsoft.com/office/drawing/2014/main" val="4222676223"/>
                    </a:ext>
                  </a:extLst>
                </a:gridCol>
                <a:gridCol w="329184">
                  <a:extLst>
                    <a:ext uri="{9D8B030D-6E8A-4147-A177-3AD203B41FA5}">
                      <a16:colId xmlns:a16="http://schemas.microsoft.com/office/drawing/2014/main" val="3248374650"/>
                    </a:ext>
                  </a:extLst>
                </a:gridCol>
                <a:gridCol w="329184">
                  <a:extLst>
                    <a:ext uri="{9D8B030D-6E8A-4147-A177-3AD203B41FA5}">
                      <a16:colId xmlns:a16="http://schemas.microsoft.com/office/drawing/2014/main" val="3190625530"/>
                    </a:ext>
                  </a:extLst>
                </a:gridCol>
                <a:gridCol w="329184">
                  <a:extLst>
                    <a:ext uri="{9D8B030D-6E8A-4147-A177-3AD203B41FA5}">
                      <a16:colId xmlns:a16="http://schemas.microsoft.com/office/drawing/2014/main" val="155317404"/>
                    </a:ext>
                  </a:extLst>
                </a:gridCol>
                <a:gridCol w="329184">
                  <a:extLst>
                    <a:ext uri="{9D8B030D-6E8A-4147-A177-3AD203B41FA5}">
                      <a16:colId xmlns:a16="http://schemas.microsoft.com/office/drawing/2014/main" val="854384854"/>
                    </a:ext>
                  </a:extLst>
                </a:gridCol>
                <a:gridCol w="329184">
                  <a:extLst>
                    <a:ext uri="{9D8B030D-6E8A-4147-A177-3AD203B41FA5}">
                      <a16:colId xmlns:a16="http://schemas.microsoft.com/office/drawing/2014/main" val="4039356280"/>
                    </a:ext>
                  </a:extLst>
                </a:gridCol>
                <a:gridCol w="329184">
                  <a:extLst>
                    <a:ext uri="{9D8B030D-6E8A-4147-A177-3AD203B41FA5}">
                      <a16:colId xmlns:a16="http://schemas.microsoft.com/office/drawing/2014/main" val="977532722"/>
                    </a:ext>
                  </a:extLst>
                </a:gridCol>
                <a:gridCol w="329184">
                  <a:extLst>
                    <a:ext uri="{9D8B030D-6E8A-4147-A177-3AD203B41FA5}">
                      <a16:colId xmlns:a16="http://schemas.microsoft.com/office/drawing/2014/main" val="3905509576"/>
                    </a:ext>
                  </a:extLst>
                </a:gridCol>
                <a:gridCol w="329184">
                  <a:extLst>
                    <a:ext uri="{9D8B030D-6E8A-4147-A177-3AD203B41FA5}">
                      <a16:colId xmlns:a16="http://schemas.microsoft.com/office/drawing/2014/main" val="2318501488"/>
                    </a:ext>
                  </a:extLst>
                </a:gridCol>
                <a:gridCol w="329184">
                  <a:extLst>
                    <a:ext uri="{9D8B030D-6E8A-4147-A177-3AD203B41FA5}">
                      <a16:colId xmlns:a16="http://schemas.microsoft.com/office/drawing/2014/main" val="2791853858"/>
                    </a:ext>
                  </a:extLst>
                </a:gridCol>
                <a:gridCol w="329184">
                  <a:extLst>
                    <a:ext uri="{9D8B030D-6E8A-4147-A177-3AD203B41FA5}">
                      <a16:colId xmlns:a16="http://schemas.microsoft.com/office/drawing/2014/main" val="731406997"/>
                    </a:ext>
                  </a:extLst>
                </a:gridCol>
                <a:gridCol w="329184">
                  <a:extLst>
                    <a:ext uri="{9D8B030D-6E8A-4147-A177-3AD203B41FA5}">
                      <a16:colId xmlns:a16="http://schemas.microsoft.com/office/drawing/2014/main" val="466676137"/>
                    </a:ext>
                  </a:extLst>
                </a:gridCol>
                <a:gridCol w="329184">
                  <a:extLst>
                    <a:ext uri="{9D8B030D-6E8A-4147-A177-3AD203B41FA5}">
                      <a16:colId xmlns:a16="http://schemas.microsoft.com/office/drawing/2014/main" val="3359660171"/>
                    </a:ext>
                  </a:extLst>
                </a:gridCol>
                <a:gridCol w="329184">
                  <a:extLst>
                    <a:ext uri="{9D8B030D-6E8A-4147-A177-3AD203B41FA5}">
                      <a16:colId xmlns:a16="http://schemas.microsoft.com/office/drawing/2014/main" val="3415846821"/>
                    </a:ext>
                  </a:extLst>
                </a:gridCol>
                <a:gridCol w="329184">
                  <a:extLst>
                    <a:ext uri="{9D8B030D-6E8A-4147-A177-3AD203B41FA5}">
                      <a16:colId xmlns:a16="http://schemas.microsoft.com/office/drawing/2014/main" val="4001287337"/>
                    </a:ext>
                  </a:extLst>
                </a:gridCol>
                <a:gridCol w="329184">
                  <a:extLst>
                    <a:ext uri="{9D8B030D-6E8A-4147-A177-3AD203B41FA5}">
                      <a16:colId xmlns:a16="http://schemas.microsoft.com/office/drawing/2014/main" val="281877661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180880517"/>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- 2025-11-20 16:59:27</a:t>
                      </a:r>
                      <a:r>
                        <a:rPr kumimoji="0" lang="nl-NL" sz="1000" b="0" i="0" u="none" strike="noStrike" kern="1200" cap="none" spc="0" normalizeH="0" baseline="0" noProof="0">
                          <a:ln>
                            <a:noFill/>
                          </a:ln>
                          <a:solidFill>
                            <a:prstClr val="black"/>
                          </a:solidFill>
                          <a:effectLst/>
                          <a:uLnTx/>
                          <a:uFillTx/>
                          <a:latin typeface="Calibri"/>
                          <a:ea typeface="+mn-ea"/>
                          <a:cs typeface="+mn-cs"/>
                        </a:rPr>
                        <a:t>
 "Dit is wat ik nú kan doen" 💜
Je ziet ze steeds vaker: de 'minibieb' in de tuin, waar je eenvoudig een boek kunt lenen, ruilen of doneren. 📚
Ook Sija uit Werkendam heeft zo'n boekenkastje. Maar deze is nét even anders: het staat vol met Bijbels en andere informatieve boeken over Jezus.
Teun Kapitein en Lisa bellen aan om Sija te vragen naar de reden achter deze bijzondere bieb. 😊
📲 Meer zien? Kijk 'Teun op de Biblebelt' vanavond om 21.35 uur op NPO 1 óf daarna op jouw moment via NPO Start.</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1142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967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19178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19186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282860795"/>
                  </a:ext>
                </a:extLst>
              </a:tr>
            </a:tbl>
          </a:graphicData>
        </a:graphic>
      </p:graphicFrame>
      <p:sp>
        <p:nvSpPr>
          <p:cNvPr id="4" name="Text Placeholder 3">
            <a:extLst>
              <a:ext uri="{FF2B5EF4-FFF2-40B4-BE49-F238E27FC236}">
                <a16:creationId xmlns:a16="http://schemas.microsoft.com/office/drawing/2014/main" id="{4DEA3AED-FC69-47F7-9303-89537FAE486F}"/>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1680613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DC7F4FE-44AB-4BD9-9ABE-E86E18E5C78E}"/>
              </a:ext>
            </a:extLst>
          </p:cNvPr>
          <p:cNvSpPr>
            <a:spLocks noGrp="1"/>
          </p:cNvSpPr>
          <p:nvPr>
            <p:ph type="title"/>
          </p:nvPr>
        </p:nvSpPr>
        <p:spPr/>
        <p:txBody>
          <a:bodyPr/>
          <a:lstStyle/>
          <a:p>
            <a:r>
              <a:rPr lang="en-US"/>
              <a:t>Facebook Original Own Posts Table | 3 profiles - 23 of 26</a:t>
            </a:r>
          </a:p>
        </p:txBody>
      </p:sp>
      <p:graphicFrame>
        <p:nvGraphicFramePr>
          <p:cNvPr id="5" name="Table Placeholder 4">
            <a:extLst>
              <a:ext uri="{FF2B5EF4-FFF2-40B4-BE49-F238E27FC236}">
                <a16:creationId xmlns:a16="http://schemas.microsoft.com/office/drawing/2014/main" id="{6CBC74E0-E30C-4AED-AF33-C80EBD89AAA4}"/>
              </a:ext>
            </a:extLst>
          </p:cNvPr>
          <p:cNvGraphicFramePr>
            <a:graphicFrameLocks noGrp="1"/>
          </p:cNvGraphicFramePr>
          <p:nvPr>
            <p:ph type="tbl" sz="quarter" idx="13"/>
            <p:extLst>
              <p:ext uri="{D42A27DB-BD31-4B8C-83A1-F6EECF244321}">
                <p14:modId xmlns:p14="http://schemas.microsoft.com/office/powerpoint/2010/main" val="216585514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1988454742"/>
                    </a:ext>
                  </a:extLst>
                </a:gridCol>
                <a:gridCol w="905256">
                  <a:extLst>
                    <a:ext uri="{9D8B030D-6E8A-4147-A177-3AD203B41FA5}">
                      <a16:colId xmlns:a16="http://schemas.microsoft.com/office/drawing/2014/main" val="2949589656"/>
                    </a:ext>
                  </a:extLst>
                </a:gridCol>
                <a:gridCol w="329184">
                  <a:extLst>
                    <a:ext uri="{9D8B030D-6E8A-4147-A177-3AD203B41FA5}">
                      <a16:colId xmlns:a16="http://schemas.microsoft.com/office/drawing/2014/main" val="1582953171"/>
                    </a:ext>
                  </a:extLst>
                </a:gridCol>
                <a:gridCol w="329184">
                  <a:extLst>
                    <a:ext uri="{9D8B030D-6E8A-4147-A177-3AD203B41FA5}">
                      <a16:colId xmlns:a16="http://schemas.microsoft.com/office/drawing/2014/main" val="262051258"/>
                    </a:ext>
                  </a:extLst>
                </a:gridCol>
                <a:gridCol w="329184">
                  <a:extLst>
                    <a:ext uri="{9D8B030D-6E8A-4147-A177-3AD203B41FA5}">
                      <a16:colId xmlns:a16="http://schemas.microsoft.com/office/drawing/2014/main" val="3047454807"/>
                    </a:ext>
                  </a:extLst>
                </a:gridCol>
                <a:gridCol w="329184">
                  <a:extLst>
                    <a:ext uri="{9D8B030D-6E8A-4147-A177-3AD203B41FA5}">
                      <a16:colId xmlns:a16="http://schemas.microsoft.com/office/drawing/2014/main" val="216090566"/>
                    </a:ext>
                  </a:extLst>
                </a:gridCol>
                <a:gridCol w="329184">
                  <a:extLst>
                    <a:ext uri="{9D8B030D-6E8A-4147-A177-3AD203B41FA5}">
                      <a16:colId xmlns:a16="http://schemas.microsoft.com/office/drawing/2014/main" val="4192700410"/>
                    </a:ext>
                  </a:extLst>
                </a:gridCol>
                <a:gridCol w="329184">
                  <a:extLst>
                    <a:ext uri="{9D8B030D-6E8A-4147-A177-3AD203B41FA5}">
                      <a16:colId xmlns:a16="http://schemas.microsoft.com/office/drawing/2014/main" val="3714279640"/>
                    </a:ext>
                  </a:extLst>
                </a:gridCol>
                <a:gridCol w="329184">
                  <a:extLst>
                    <a:ext uri="{9D8B030D-6E8A-4147-A177-3AD203B41FA5}">
                      <a16:colId xmlns:a16="http://schemas.microsoft.com/office/drawing/2014/main" val="1188883561"/>
                    </a:ext>
                  </a:extLst>
                </a:gridCol>
                <a:gridCol w="329184">
                  <a:extLst>
                    <a:ext uri="{9D8B030D-6E8A-4147-A177-3AD203B41FA5}">
                      <a16:colId xmlns:a16="http://schemas.microsoft.com/office/drawing/2014/main" val="1559146589"/>
                    </a:ext>
                  </a:extLst>
                </a:gridCol>
                <a:gridCol w="329184">
                  <a:extLst>
                    <a:ext uri="{9D8B030D-6E8A-4147-A177-3AD203B41FA5}">
                      <a16:colId xmlns:a16="http://schemas.microsoft.com/office/drawing/2014/main" val="2302858953"/>
                    </a:ext>
                  </a:extLst>
                </a:gridCol>
                <a:gridCol w="329184">
                  <a:extLst>
                    <a:ext uri="{9D8B030D-6E8A-4147-A177-3AD203B41FA5}">
                      <a16:colId xmlns:a16="http://schemas.microsoft.com/office/drawing/2014/main" val="324209393"/>
                    </a:ext>
                  </a:extLst>
                </a:gridCol>
                <a:gridCol w="329184">
                  <a:extLst>
                    <a:ext uri="{9D8B030D-6E8A-4147-A177-3AD203B41FA5}">
                      <a16:colId xmlns:a16="http://schemas.microsoft.com/office/drawing/2014/main" val="2475981610"/>
                    </a:ext>
                  </a:extLst>
                </a:gridCol>
                <a:gridCol w="329184">
                  <a:extLst>
                    <a:ext uri="{9D8B030D-6E8A-4147-A177-3AD203B41FA5}">
                      <a16:colId xmlns:a16="http://schemas.microsoft.com/office/drawing/2014/main" val="167386539"/>
                    </a:ext>
                  </a:extLst>
                </a:gridCol>
                <a:gridCol w="329184">
                  <a:extLst>
                    <a:ext uri="{9D8B030D-6E8A-4147-A177-3AD203B41FA5}">
                      <a16:colId xmlns:a16="http://schemas.microsoft.com/office/drawing/2014/main" val="1934037739"/>
                    </a:ext>
                  </a:extLst>
                </a:gridCol>
                <a:gridCol w="329184">
                  <a:extLst>
                    <a:ext uri="{9D8B030D-6E8A-4147-A177-3AD203B41FA5}">
                      <a16:colId xmlns:a16="http://schemas.microsoft.com/office/drawing/2014/main" val="2189833624"/>
                    </a:ext>
                  </a:extLst>
                </a:gridCol>
                <a:gridCol w="329184">
                  <a:extLst>
                    <a:ext uri="{9D8B030D-6E8A-4147-A177-3AD203B41FA5}">
                      <a16:colId xmlns:a16="http://schemas.microsoft.com/office/drawing/2014/main" val="1576853785"/>
                    </a:ext>
                  </a:extLst>
                </a:gridCol>
                <a:gridCol w="329184">
                  <a:extLst>
                    <a:ext uri="{9D8B030D-6E8A-4147-A177-3AD203B41FA5}">
                      <a16:colId xmlns:a16="http://schemas.microsoft.com/office/drawing/2014/main" val="3786417916"/>
                    </a:ext>
                  </a:extLst>
                </a:gridCol>
                <a:gridCol w="329184">
                  <a:extLst>
                    <a:ext uri="{9D8B030D-6E8A-4147-A177-3AD203B41FA5}">
                      <a16:colId xmlns:a16="http://schemas.microsoft.com/office/drawing/2014/main" val="2457916566"/>
                    </a:ext>
                  </a:extLst>
                </a:gridCol>
                <a:gridCol w="329184">
                  <a:extLst>
                    <a:ext uri="{9D8B030D-6E8A-4147-A177-3AD203B41FA5}">
                      <a16:colId xmlns:a16="http://schemas.microsoft.com/office/drawing/2014/main" val="405962355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2162561242"/>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- 2025-11-20 09:30:03</a:t>
                      </a:r>
                      <a:r>
                        <a:rPr kumimoji="0" lang="nl-NL" sz="1000" b="0" i="0" u="none" strike="noStrike" kern="1200" cap="none" spc="0" normalizeH="0" baseline="0" noProof="0">
                          <a:ln>
                            <a:noFill/>
                          </a:ln>
                          <a:solidFill>
                            <a:prstClr val="black"/>
                          </a:solidFill>
                          <a:effectLst/>
                          <a:uLnTx/>
                          <a:uFillTx/>
                          <a:latin typeface="Calibri"/>
                          <a:ea typeface="+mn-ea"/>
                          <a:cs typeface="+mn-cs"/>
                        </a:rPr>
                        <a:t>
 “Je bent mijn broer, jij bent mijn rots.” 💜
Pleegmoeder Amy vraagt zich weleens af of haar eigen kinderen iets missen door de pleegzorg. Maar dan schrijft haar zoon  een ontroerend gedicht over hun leven als pleeggezin.
Lees het gedicht in het artikel hieronder.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158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140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5508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Link</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762719585"/>
                  </a:ext>
                </a:extLst>
              </a:tr>
            </a:tbl>
          </a:graphicData>
        </a:graphic>
      </p:graphicFrame>
      <p:sp>
        <p:nvSpPr>
          <p:cNvPr id="4" name="Text Placeholder 3">
            <a:extLst>
              <a:ext uri="{FF2B5EF4-FFF2-40B4-BE49-F238E27FC236}">
                <a16:creationId xmlns:a16="http://schemas.microsoft.com/office/drawing/2014/main" id="{FB3BD8CC-F784-455B-8D09-0F0F25B0B4CB}"/>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4117761558"/>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17A1743-C05C-49B5-BAA5-C673B9526513}"/>
              </a:ext>
            </a:extLst>
          </p:cNvPr>
          <p:cNvSpPr>
            <a:spLocks noGrp="1"/>
          </p:cNvSpPr>
          <p:nvPr>
            <p:ph type="title"/>
          </p:nvPr>
        </p:nvSpPr>
        <p:spPr/>
        <p:txBody>
          <a:bodyPr/>
          <a:lstStyle/>
          <a:p>
            <a:r>
              <a:rPr lang="en-US"/>
              <a:t>Facebook Original Own Posts Table | 3 profiles - 24 of 26</a:t>
            </a:r>
          </a:p>
        </p:txBody>
      </p:sp>
      <p:graphicFrame>
        <p:nvGraphicFramePr>
          <p:cNvPr id="5" name="Table Placeholder 4">
            <a:extLst>
              <a:ext uri="{FF2B5EF4-FFF2-40B4-BE49-F238E27FC236}">
                <a16:creationId xmlns:a16="http://schemas.microsoft.com/office/drawing/2014/main" id="{3AC519FA-8FB8-4573-92B6-DB0ABD1982C0}"/>
              </a:ext>
            </a:extLst>
          </p:cNvPr>
          <p:cNvGraphicFramePr>
            <a:graphicFrameLocks noGrp="1"/>
          </p:cNvGraphicFramePr>
          <p:nvPr>
            <p:ph type="tbl" sz="quarter" idx="13"/>
            <p:extLst>
              <p:ext uri="{D42A27DB-BD31-4B8C-83A1-F6EECF244321}">
                <p14:modId xmlns:p14="http://schemas.microsoft.com/office/powerpoint/2010/main" val="41986442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138731466"/>
                    </a:ext>
                  </a:extLst>
                </a:gridCol>
                <a:gridCol w="905256">
                  <a:extLst>
                    <a:ext uri="{9D8B030D-6E8A-4147-A177-3AD203B41FA5}">
                      <a16:colId xmlns:a16="http://schemas.microsoft.com/office/drawing/2014/main" val="2762610729"/>
                    </a:ext>
                  </a:extLst>
                </a:gridCol>
                <a:gridCol w="329184">
                  <a:extLst>
                    <a:ext uri="{9D8B030D-6E8A-4147-A177-3AD203B41FA5}">
                      <a16:colId xmlns:a16="http://schemas.microsoft.com/office/drawing/2014/main" val="449387270"/>
                    </a:ext>
                  </a:extLst>
                </a:gridCol>
                <a:gridCol w="329184">
                  <a:extLst>
                    <a:ext uri="{9D8B030D-6E8A-4147-A177-3AD203B41FA5}">
                      <a16:colId xmlns:a16="http://schemas.microsoft.com/office/drawing/2014/main" val="1115132335"/>
                    </a:ext>
                  </a:extLst>
                </a:gridCol>
                <a:gridCol w="329184">
                  <a:extLst>
                    <a:ext uri="{9D8B030D-6E8A-4147-A177-3AD203B41FA5}">
                      <a16:colId xmlns:a16="http://schemas.microsoft.com/office/drawing/2014/main" val="4038676867"/>
                    </a:ext>
                  </a:extLst>
                </a:gridCol>
                <a:gridCol w="329184">
                  <a:extLst>
                    <a:ext uri="{9D8B030D-6E8A-4147-A177-3AD203B41FA5}">
                      <a16:colId xmlns:a16="http://schemas.microsoft.com/office/drawing/2014/main" val="1728804591"/>
                    </a:ext>
                  </a:extLst>
                </a:gridCol>
                <a:gridCol w="329184">
                  <a:extLst>
                    <a:ext uri="{9D8B030D-6E8A-4147-A177-3AD203B41FA5}">
                      <a16:colId xmlns:a16="http://schemas.microsoft.com/office/drawing/2014/main" val="2457279331"/>
                    </a:ext>
                  </a:extLst>
                </a:gridCol>
                <a:gridCol w="329184">
                  <a:extLst>
                    <a:ext uri="{9D8B030D-6E8A-4147-A177-3AD203B41FA5}">
                      <a16:colId xmlns:a16="http://schemas.microsoft.com/office/drawing/2014/main" val="1519179285"/>
                    </a:ext>
                  </a:extLst>
                </a:gridCol>
                <a:gridCol w="329184">
                  <a:extLst>
                    <a:ext uri="{9D8B030D-6E8A-4147-A177-3AD203B41FA5}">
                      <a16:colId xmlns:a16="http://schemas.microsoft.com/office/drawing/2014/main" val="749630800"/>
                    </a:ext>
                  </a:extLst>
                </a:gridCol>
                <a:gridCol w="329184">
                  <a:extLst>
                    <a:ext uri="{9D8B030D-6E8A-4147-A177-3AD203B41FA5}">
                      <a16:colId xmlns:a16="http://schemas.microsoft.com/office/drawing/2014/main" val="1726944572"/>
                    </a:ext>
                  </a:extLst>
                </a:gridCol>
                <a:gridCol w="329184">
                  <a:extLst>
                    <a:ext uri="{9D8B030D-6E8A-4147-A177-3AD203B41FA5}">
                      <a16:colId xmlns:a16="http://schemas.microsoft.com/office/drawing/2014/main" val="777757567"/>
                    </a:ext>
                  </a:extLst>
                </a:gridCol>
                <a:gridCol w="329184">
                  <a:extLst>
                    <a:ext uri="{9D8B030D-6E8A-4147-A177-3AD203B41FA5}">
                      <a16:colId xmlns:a16="http://schemas.microsoft.com/office/drawing/2014/main" val="873964663"/>
                    </a:ext>
                  </a:extLst>
                </a:gridCol>
                <a:gridCol w="329184">
                  <a:extLst>
                    <a:ext uri="{9D8B030D-6E8A-4147-A177-3AD203B41FA5}">
                      <a16:colId xmlns:a16="http://schemas.microsoft.com/office/drawing/2014/main" val="1313306777"/>
                    </a:ext>
                  </a:extLst>
                </a:gridCol>
                <a:gridCol w="329184">
                  <a:extLst>
                    <a:ext uri="{9D8B030D-6E8A-4147-A177-3AD203B41FA5}">
                      <a16:colId xmlns:a16="http://schemas.microsoft.com/office/drawing/2014/main" val="218024289"/>
                    </a:ext>
                  </a:extLst>
                </a:gridCol>
                <a:gridCol w="329184">
                  <a:extLst>
                    <a:ext uri="{9D8B030D-6E8A-4147-A177-3AD203B41FA5}">
                      <a16:colId xmlns:a16="http://schemas.microsoft.com/office/drawing/2014/main" val="1499600572"/>
                    </a:ext>
                  </a:extLst>
                </a:gridCol>
                <a:gridCol w="329184">
                  <a:extLst>
                    <a:ext uri="{9D8B030D-6E8A-4147-A177-3AD203B41FA5}">
                      <a16:colId xmlns:a16="http://schemas.microsoft.com/office/drawing/2014/main" val="889553229"/>
                    </a:ext>
                  </a:extLst>
                </a:gridCol>
                <a:gridCol w="329184">
                  <a:extLst>
                    <a:ext uri="{9D8B030D-6E8A-4147-A177-3AD203B41FA5}">
                      <a16:colId xmlns:a16="http://schemas.microsoft.com/office/drawing/2014/main" val="3061300643"/>
                    </a:ext>
                  </a:extLst>
                </a:gridCol>
                <a:gridCol w="329184">
                  <a:extLst>
                    <a:ext uri="{9D8B030D-6E8A-4147-A177-3AD203B41FA5}">
                      <a16:colId xmlns:a16="http://schemas.microsoft.com/office/drawing/2014/main" val="3068402364"/>
                    </a:ext>
                  </a:extLst>
                </a:gridCol>
                <a:gridCol w="329184">
                  <a:extLst>
                    <a:ext uri="{9D8B030D-6E8A-4147-A177-3AD203B41FA5}">
                      <a16:colId xmlns:a16="http://schemas.microsoft.com/office/drawing/2014/main" val="2432885647"/>
                    </a:ext>
                  </a:extLst>
                </a:gridCol>
                <a:gridCol w="329184">
                  <a:extLst>
                    <a:ext uri="{9D8B030D-6E8A-4147-A177-3AD203B41FA5}">
                      <a16:colId xmlns:a16="http://schemas.microsoft.com/office/drawing/2014/main" val="3611700020"/>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97949476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- 2025-11-19 19:53:37</a:t>
                      </a:r>
                      <a:r>
                        <a:rPr kumimoji="0" lang="nl-NL" sz="1000" b="0" i="0" u="none" strike="noStrike" kern="1200" cap="none" spc="0" normalizeH="0" baseline="0" noProof="0">
                          <a:ln>
                            <a:noFill/>
                          </a:ln>
                          <a:solidFill>
                            <a:prstClr val="black"/>
                          </a:solidFill>
                          <a:effectLst/>
                          <a:uLnTx/>
                          <a:uFillTx/>
                          <a:latin typeface="Calibri"/>
                          <a:ea typeface="+mn-ea"/>
                          <a:cs typeface="+mn-cs"/>
                        </a:rPr>
                        <a:t>
 "De doelstelling? De wijk uit de armoede halen" 💜
Al jarenlang zet Leo zich met hart en ziel in voor de mensen in het Haagse stadsdeel 'Laak'. Maar maandag waren de rollen omgedraaid: deze keer werd híj́ door Henk van Steeg en Bert van Leeuwen in het zonnetje gezet. 
Van harte gefeliciteerd, Leo. De Bert van Leeuwen Prijs 2025 is van jou! 😊👏</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109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71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6893</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134879131"/>
                  </a:ext>
                </a:extLst>
              </a:tr>
            </a:tbl>
          </a:graphicData>
        </a:graphic>
      </p:graphicFrame>
      <p:sp>
        <p:nvSpPr>
          <p:cNvPr id="4" name="Text Placeholder 3">
            <a:extLst>
              <a:ext uri="{FF2B5EF4-FFF2-40B4-BE49-F238E27FC236}">
                <a16:creationId xmlns:a16="http://schemas.microsoft.com/office/drawing/2014/main" id="{26DB1492-1530-474F-9416-C12CFE684A0B}"/>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32885786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D2F7AAA-5560-45F9-9D06-5319A7AD06CC}"/>
              </a:ext>
            </a:extLst>
          </p:cNvPr>
          <p:cNvSpPr>
            <a:spLocks noGrp="1"/>
          </p:cNvSpPr>
          <p:nvPr>
            <p:ph type="title"/>
          </p:nvPr>
        </p:nvSpPr>
        <p:spPr/>
        <p:txBody>
          <a:bodyPr/>
          <a:lstStyle/>
          <a:p>
            <a:r>
              <a:rPr lang="en-US"/>
              <a:t>Facebook Original Own Posts Table | 3 profiles - 25 of 26</a:t>
            </a:r>
          </a:p>
        </p:txBody>
      </p:sp>
      <p:graphicFrame>
        <p:nvGraphicFramePr>
          <p:cNvPr id="5" name="Table Placeholder 4">
            <a:extLst>
              <a:ext uri="{FF2B5EF4-FFF2-40B4-BE49-F238E27FC236}">
                <a16:creationId xmlns:a16="http://schemas.microsoft.com/office/drawing/2014/main" id="{6B42412B-8148-485D-9671-A266167A9024}"/>
              </a:ext>
            </a:extLst>
          </p:cNvPr>
          <p:cNvGraphicFramePr>
            <a:graphicFrameLocks noGrp="1"/>
          </p:cNvGraphicFramePr>
          <p:nvPr>
            <p:ph type="tbl" sz="quarter" idx="13"/>
            <p:extLst>
              <p:ext uri="{D42A27DB-BD31-4B8C-83A1-F6EECF244321}">
                <p14:modId xmlns:p14="http://schemas.microsoft.com/office/powerpoint/2010/main" val="1306258971"/>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3888322242"/>
                    </a:ext>
                  </a:extLst>
                </a:gridCol>
                <a:gridCol w="905256">
                  <a:extLst>
                    <a:ext uri="{9D8B030D-6E8A-4147-A177-3AD203B41FA5}">
                      <a16:colId xmlns:a16="http://schemas.microsoft.com/office/drawing/2014/main" val="795584944"/>
                    </a:ext>
                  </a:extLst>
                </a:gridCol>
                <a:gridCol w="329184">
                  <a:extLst>
                    <a:ext uri="{9D8B030D-6E8A-4147-A177-3AD203B41FA5}">
                      <a16:colId xmlns:a16="http://schemas.microsoft.com/office/drawing/2014/main" val="3552765908"/>
                    </a:ext>
                  </a:extLst>
                </a:gridCol>
                <a:gridCol w="329184">
                  <a:extLst>
                    <a:ext uri="{9D8B030D-6E8A-4147-A177-3AD203B41FA5}">
                      <a16:colId xmlns:a16="http://schemas.microsoft.com/office/drawing/2014/main" val="1022876826"/>
                    </a:ext>
                  </a:extLst>
                </a:gridCol>
                <a:gridCol w="329184">
                  <a:extLst>
                    <a:ext uri="{9D8B030D-6E8A-4147-A177-3AD203B41FA5}">
                      <a16:colId xmlns:a16="http://schemas.microsoft.com/office/drawing/2014/main" val="853843239"/>
                    </a:ext>
                  </a:extLst>
                </a:gridCol>
                <a:gridCol w="329184">
                  <a:extLst>
                    <a:ext uri="{9D8B030D-6E8A-4147-A177-3AD203B41FA5}">
                      <a16:colId xmlns:a16="http://schemas.microsoft.com/office/drawing/2014/main" val="3340198530"/>
                    </a:ext>
                  </a:extLst>
                </a:gridCol>
                <a:gridCol w="329184">
                  <a:extLst>
                    <a:ext uri="{9D8B030D-6E8A-4147-A177-3AD203B41FA5}">
                      <a16:colId xmlns:a16="http://schemas.microsoft.com/office/drawing/2014/main" val="2845491676"/>
                    </a:ext>
                  </a:extLst>
                </a:gridCol>
                <a:gridCol w="329184">
                  <a:extLst>
                    <a:ext uri="{9D8B030D-6E8A-4147-A177-3AD203B41FA5}">
                      <a16:colId xmlns:a16="http://schemas.microsoft.com/office/drawing/2014/main" val="532130852"/>
                    </a:ext>
                  </a:extLst>
                </a:gridCol>
                <a:gridCol w="329184">
                  <a:extLst>
                    <a:ext uri="{9D8B030D-6E8A-4147-A177-3AD203B41FA5}">
                      <a16:colId xmlns:a16="http://schemas.microsoft.com/office/drawing/2014/main" val="1432184044"/>
                    </a:ext>
                  </a:extLst>
                </a:gridCol>
                <a:gridCol w="329184">
                  <a:extLst>
                    <a:ext uri="{9D8B030D-6E8A-4147-A177-3AD203B41FA5}">
                      <a16:colId xmlns:a16="http://schemas.microsoft.com/office/drawing/2014/main" val="1463597648"/>
                    </a:ext>
                  </a:extLst>
                </a:gridCol>
                <a:gridCol w="329184">
                  <a:extLst>
                    <a:ext uri="{9D8B030D-6E8A-4147-A177-3AD203B41FA5}">
                      <a16:colId xmlns:a16="http://schemas.microsoft.com/office/drawing/2014/main" val="1484312992"/>
                    </a:ext>
                  </a:extLst>
                </a:gridCol>
                <a:gridCol w="329184">
                  <a:extLst>
                    <a:ext uri="{9D8B030D-6E8A-4147-A177-3AD203B41FA5}">
                      <a16:colId xmlns:a16="http://schemas.microsoft.com/office/drawing/2014/main" val="2487718006"/>
                    </a:ext>
                  </a:extLst>
                </a:gridCol>
                <a:gridCol w="329184">
                  <a:extLst>
                    <a:ext uri="{9D8B030D-6E8A-4147-A177-3AD203B41FA5}">
                      <a16:colId xmlns:a16="http://schemas.microsoft.com/office/drawing/2014/main" val="31590752"/>
                    </a:ext>
                  </a:extLst>
                </a:gridCol>
                <a:gridCol w="329184">
                  <a:extLst>
                    <a:ext uri="{9D8B030D-6E8A-4147-A177-3AD203B41FA5}">
                      <a16:colId xmlns:a16="http://schemas.microsoft.com/office/drawing/2014/main" val="3222603771"/>
                    </a:ext>
                  </a:extLst>
                </a:gridCol>
                <a:gridCol w="329184">
                  <a:extLst>
                    <a:ext uri="{9D8B030D-6E8A-4147-A177-3AD203B41FA5}">
                      <a16:colId xmlns:a16="http://schemas.microsoft.com/office/drawing/2014/main" val="1570841673"/>
                    </a:ext>
                  </a:extLst>
                </a:gridCol>
                <a:gridCol w="329184">
                  <a:extLst>
                    <a:ext uri="{9D8B030D-6E8A-4147-A177-3AD203B41FA5}">
                      <a16:colId xmlns:a16="http://schemas.microsoft.com/office/drawing/2014/main" val="4103058396"/>
                    </a:ext>
                  </a:extLst>
                </a:gridCol>
                <a:gridCol w="329184">
                  <a:extLst>
                    <a:ext uri="{9D8B030D-6E8A-4147-A177-3AD203B41FA5}">
                      <a16:colId xmlns:a16="http://schemas.microsoft.com/office/drawing/2014/main" val="2463784588"/>
                    </a:ext>
                  </a:extLst>
                </a:gridCol>
                <a:gridCol w="329184">
                  <a:extLst>
                    <a:ext uri="{9D8B030D-6E8A-4147-A177-3AD203B41FA5}">
                      <a16:colId xmlns:a16="http://schemas.microsoft.com/office/drawing/2014/main" val="4254701128"/>
                    </a:ext>
                  </a:extLst>
                </a:gridCol>
                <a:gridCol w="329184">
                  <a:extLst>
                    <a:ext uri="{9D8B030D-6E8A-4147-A177-3AD203B41FA5}">
                      <a16:colId xmlns:a16="http://schemas.microsoft.com/office/drawing/2014/main" val="2820324505"/>
                    </a:ext>
                  </a:extLst>
                </a:gridCol>
                <a:gridCol w="329184">
                  <a:extLst>
                    <a:ext uri="{9D8B030D-6E8A-4147-A177-3AD203B41FA5}">
                      <a16:colId xmlns:a16="http://schemas.microsoft.com/office/drawing/2014/main" val="3180743414"/>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456569484"/>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nl-NL" sz="1000" b="1" i="0" u="none" strike="noStrike" kern="1200" cap="none" spc="0" normalizeH="0" baseline="0" noProof="0">
                          <a:ln>
                            <a:noFill/>
                          </a:ln>
                          <a:solidFill>
                            <a:prstClr val="black"/>
                          </a:solidFill>
                          <a:effectLst/>
                          <a:uLnTx/>
                          <a:uFillTx/>
                          <a:latin typeface="Calibri"/>
                          <a:ea typeface="+mn-ea"/>
                          <a:cs typeface="+mn-cs"/>
                        </a:rPr>
                        <a:t>Evangelische Omroep (EO) - 2025-11-19 17:15:30</a:t>
                      </a:r>
                      <a:r>
                        <a:rPr kumimoji="0" lang="nl-NL" sz="1000" b="0" i="0" u="none" strike="noStrike" kern="1200" cap="none" spc="0" normalizeH="0" baseline="0" noProof="0">
                          <a:ln>
                            <a:noFill/>
                          </a:ln>
                          <a:solidFill>
                            <a:prstClr val="black"/>
                          </a:solidFill>
                          <a:effectLst/>
                          <a:uLnTx/>
                          <a:uFillTx/>
                          <a:latin typeface="Calibri"/>
                          <a:ea typeface="+mn-ea"/>
                          <a:cs typeface="+mn-cs"/>
                        </a:rPr>
                        <a:t>
 ‘We huilden en schreeuwden dat het gewoon niet waar kon zijn.’ 😔
🎥 NPO 3 - Vrienden na het leven, seizoen 3, aflevering 4.
Norma (16) zag haar vriendinnen elke dag. Wanneer ze om het leven komt na een fietsongeluk, laat ze een enorme leegte achter. 
Presentator Joram Kaat gaat met Aimee, Renske en Iris langs belangrijke plekken uit hun vriendschap. Ze halen herinneringen op, delen over het afscheid en de rouw, en vertellen wat hun vriendin Norma hen heeft geleerd. ❤️
📲 Bekijk de aflevering van Vrienden na het leven op het YouTube-kanaal van NPO 3.</a:t>
                      </a: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516</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504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5307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4791</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164129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163868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Reel</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955736952"/>
                  </a:ext>
                </a:extLst>
              </a:tr>
            </a:tbl>
          </a:graphicData>
        </a:graphic>
      </p:graphicFrame>
      <p:sp>
        <p:nvSpPr>
          <p:cNvPr id="4" name="Text Placeholder 3">
            <a:extLst>
              <a:ext uri="{FF2B5EF4-FFF2-40B4-BE49-F238E27FC236}">
                <a16:creationId xmlns:a16="http://schemas.microsoft.com/office/drawing/2014/main" id="{27E73E94-9997-44F8-BE2E-7D39C3E53609}"/>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175621093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4591741-BE85-4FB9-BA55-22456F8CCF8F}"/>
              </a:ext>
            </a:extLst>
          </p:cNvPr>
          <p:cNvSpPr>
            <a:spLocks noGrp="1"/>
          </p:cNvSpPr>
          <p:nvPr>
            <p:ph type="title"/>
          </p:nvPr>
        </p:nvSpPr>
        <p:spPr/>
        <p:txBody>
          <a:bodyPr/>
          <a:lstStyle/>
          <a:p>
            <a:r>
              <a:rPr lang="en-US"/>
              <a:t>Facebook Original Own Posts Table | 3 profiles - 26 of 26</a:t>
            </a:r>
          </a:p>
        </p:txBody>
      </p:sp>
      <p:graphicFrame>
        <p:nvGraphicFramePr>
          <p:cNvPr id="5" name="Table Placeholder 4">
            <a:extLst>
              <a:ext uri="{FF2B5EF4-FFF2-40B4-BE49-F238E27FC236}">
                <a16:creationId xmlns:a16="http://schemas.microsoft.com/office/drawing/2014/main" id="{DAC6A367-282A-477D-977D-D7676647BF71}"/>
              </a:ext>
            </a:extLst>
          </p:cNvPr>
          <p:cNvGraphicFramePr>
            <a:graphicFrameLocks noGrp="1"/>
          </p:cNvGraphicFramePr>
          <p:nvPr>
            <p:ph type="tbl" sz="quarter" idx="13"/>
            <p:extLst>
              <p:ext uri="{D42A27DB-BD31-4B8C-83A1-F6EECF244321}">
                <p14:modId xmlns:p14="http://schemas.microsoft.com/office/powerpoint/2010/main" val="732832353"/>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316736">
                  <a:extLst>
                    <a:ext uri="{9D8B030D-6E8A-4147-A177-3AD203B41FA5}">
                      <a16:colId xmlns:a16="http://schemas.microsoft.com/office/drawing/2014/main" val="2660967405"/>
                    </a:ext>
                  </a:extLst>
                </a:gridCol>
                <a:gridCol w="905256">
                  <a:extLst>
                    <a:ext uri="{9D8B030D-6E8A-4147-A177-3AD203B41FA5}">
                      <a16:colId xmlns:a16="http://schemas.microsoft.com/office/drawing/2014/main" val="2951428682"/>
                    </a:ext>
                  </a:extLst>
                </a:gridCol>
                <a:gridCol w="329184">
                  <a:extLst>
                    <a:ext uri="{9D8B030D-6E8A-4147-A177-3AD203B41FA5}">
                      <a16:colId xmlns:a16="http://schemas.microsoft.com/office/drawing/2014/main" val="784448031"/>
                    </a:ext>
                  </a:extLst>
                </a:gridCol>
                <a:gridCol w="329184">
                  <a:extLst>
                    <a:ext uri="{9D8B030D-6E8A-4147-A177-3AD203B41FA5}">
                      <a16:colId xmlns:a16="http://schemas.microsoft.com/office/drawing/2014/main" val="3405119877"/>
                    </a:ext>
                  </a:extLst>
                </a:gridCol>
                <a:gridCol w="329184">
                  <a:extLst>
                    <a:ext uri="{9D8B030D-6E8A-4147-A177-3AD203B41FA5}">
                      <a16:colId xmlns:a16="http://schemas.microsoft.com/office/drawing/2014/main" val="1488323132"/>
                    </a:ext>
                  </a:extLst>
                </a:gridCol>
                <a:gridCol w="329184">
                  <a:extLst>
                    <a:ext uri="{9D8B030D-6E8A-4147-A177-3AD203B41FA5}">
                      <a16:colId xmlns:a16="http://schemas.microsoft.com/office/drawing/2014/main" val="951377939"/>
                    </a:ext>
                  </a:extLst>
                </a:gridCol>
                <a:gridCol w="329184">
                  <a:extLst>
                    <a:ext uri="{9D8B030D-6E8A-4147-A177-3AD203B41FA5}">
                      <a16:colId xmlns:a16="http://schemas.microsoft.com/office/drawing/2014/main" val="2140983013"/>
                    </a:ext>
                  </a:extLst>
                </a:gridCol>
                <a:gridCol w="329184">
                  <a:extLst>
                    <a:ext uri="{9D8B030D-6E8A-4147-A177-3AD203B41FA5}">
                      <a16:colId xmlns:a16="http://schemas.microsoft.com/office/drawing/2014/main" val="2749659446"/>
                    </a:ext>
                  </a:extLst>
                </a:gridCol>
                <a:gridCol w="329184">
                  <a:extLst>
                    <a:ext uri="{9D8B030D-6E8A-4147-A177-3AD203B41FA5}">
                      <a16:colId xmlns:a16="http://schemas.microsoft.com/office/drawing/2014/main" val="2538559695"/>
                    </a:ext>
                  </a:extLst>
                </a:gridCol>
                <a:gridCol w="329184">
                  <a:extLst>
                    <a:ext uri="{9D8B030D-6E8A-4147-A177-3AD203B41FA5}">
                      <a16:colId xmlns:a16="http://schemas.microsoft.com/office/drawing/2014/main" val="103135779"/>
                    </a:ext>
                  </a:extLst>
                </a:gridCol>
                <a:gridCol w="329184">
                  <a:extLst>
                    <a:ext uri="{9D8B030D-6E8A-4147-A177-3AD203B41FA5}">
                      <a16:colId xmlns:a16="http://schemas.microsoft.com/office/drawing/2014/main" val="1253565191"/>
                    </a:ext>
                  </a:extLst>
                </a:gridCol>
                <a:gridCol w="329184">
                  <a:extLst>
                    <a:ext uri="{9D8B030D-6E8A-4147-A177-3AD203B41FA5}">
                      <a16:colId xmlns:a16="http://schemas.microsoft.com/office/drawing/2014/main" val="2635995576"/>
                    </a:ext>
                  </a:extLst>
                </a:gridCol>
                <a:gridCol w="329184">
                  <a:extLst>
                    <a:ext uri="{9D8B030D-6E8A-4147-A177-3AD203B41FA5}">
                      <a16:colId xmlns:a16="http://schemas.microsoft.com/office/drawing/2014/main" val="2204982545"/>
                    </a:ext>
                  </a:extLst>
                </a:gridCol>
                <a:gridCol w="329184">
                  <a:extLst>
                    <a:ext uri="{9D8B030D-6E8A-4147-A177-3AD203B41FA5}">
                      <a16:colId xmlns:a16="http://schemas.microsoft.com/office/drawing/2014/main" val="742412754"/>
                    </a:ext>
                  </a:extLst>
                </a:gridCol>
                <a:gridCol w="329184">
                  <a:extLst>
                    <a:ext uri="{9D8B030D-6E8A-4147-A177-3AD203B41FA5}">
                      <a16:colId xmlns:a16="http://schemas.microsoft.com/office/drawing/2014/main" val="2845342101"/>
                    </a:ext>
                  </a:extLst>
                </a:gridCol>
                <a:gridCol w="329184">
                  <a:extLst>
                    <a:ext uri="{9D8B030D-6E8A-4147-A177-3AD203B41FA5}">
                      <a16:colId xmlns:a16="http://schemas.microsoft.com/office/drawing/2014/main" val="1752497143"/>
                    </a:ext>
                  </a:extLst>
                </a:gridCol>
                <a:gridCol w="329184">
                  <a:extLst>
                    <a:ext uri="{9D8B030D-6E8A-4147-A177-3AD203B41FA5}">
                      <a16:colId xmlns:a16="http://schemas.microsoft.com/office/drawing/2014/main" val="2509179410"/>
                    </a:ext>
                  </a:extLst>
                </a:gridCol>
                <a:gridCol w="329184">
                  <a:extLst>
                    <a:ext uri="{9D8B030D-6E8A-4147-A177-3AD203B41FA5}">
                      <a16:colId xmlns:a16="http://schemas.microsoft.com/office/drawing/2014/main" val="3622450781"/>
                    </a:ext>
                  </a:extLst>
                </a:gridCol>
                <a:gridCol w="329184">
                  <a:extLst>
                    <a:ext uri="{9D8B030D-6E8A-4147-A177-3AD203B41FA5}">
                      <a16:colId xmlns:a16="http://schemas.microsoft.com/office/drawing/2014/main" val="1190647279"/>
                    </a:ext>
                  </a:extLst>
                </a:gridCol>
                <a:gridCol w="329184">
                  <a:extLst>
                    <a:ext uri="{9D8B030D-6E8A-4147-A177-3AD203B41FA5}">
                      <a16:colId xmlns:a16="http://schemas.microsoft.com/office/drawing/2014/main" val="4240104831"/>
                    </a:ext>
                  </a:extLst>
                </a:gridCol>
              </a:tblGrid>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Post</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Tags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Interactions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Negative Reactions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Comments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Shares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Link clicks (Unique)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clicks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Impressions</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Total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Organic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Paid reach</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Engagement Rate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Virality</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Targeting</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Type</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Expired?</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white"/>
                          </a:solidFill>
                          <a:effectLst/>
                          <a:uLnTx/>
                          <a:uFillTx/>
                          <a:latin typeface="Calibri"/>
                          <a:ea typeface="+mn-ea"/>
                          <a:cs typeface="+mn-cs"/>
                        </a:rPr>
                        <a:t>Hidden?</a:t>
                      </a:r>
                    </a:p>
                  </a:txBody>
                  <a:tcPr/>
                </a:tc>
                <a:extLst>
                  <a:ext uri="{0D108BD9-81ED-4DB2-BD59-A6C34878D82A}">
                    <a16:rowId xmlns:a16="http://schemas.microsoft.com/office/drawing/2014/main" val="3445631286"/>
                  </a:ext>
                </a:extLst>
              </a:tr>
              <a:tr h="370840">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prstClr val="black"/>
                          </a:solidFill>
                          <a:effectLst/>
                          <a:uLnTx/>
                          <a:uFillTx/>
                          <a:latin typeface="Calibri"/>
                          <a:ea typeface="+mn-ea"/>
                          <a:cs typeface="+mn-cs"/>
                        </a:rPr>
                        <a:t>Evangelische Omroep (EO) - 2025-11-19 08:30:03</a:t>
                      </a:r>
                      <a:r>
                        <a:rPr kumimoji="0" lang="en-US" sz="1000" b="0" i="0" u="none" strike="noStrike" kern="1200" cap="none" spc="0" normalizeH="0" baseline="0" noProof="0">
                          <a:ln>
                            <a:noFill/>
                          </a:ln>
                          <a:solidFill>
                            <a:prstClr val="black"/>
                          </a:solidFill>
                          <a:effectLst/>
                          <a:uLnTx/>
                          <a:uFillTx/>
                          <a:latin typeface="Calibri"/>
                          <a:ea typeface="+mn-ea"/>
                          <a:cs typeface="+mn-cs"/>
                        </a:rPr>
                        <a:t>
 'Bridge Over Troubled Water', 'Bohemian Rhapsody' of misschien wel 'Dancing Queen'. Wij zijn heel benieuwd: wat is jouw favoriete evergreen hit? 🎶
Luister vanaf 24 t/m 28 november naar de NPO Radio 5 'Evergreen Top 1000' met EO-presentator Henk van Steeg.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endParaRPr kumimoji="0" lang="en-US" sz="1000" b="0" i="0" u="none" strike="noStrike" kern="1200" cap="none" spc="0" normalizeH="0" baseline="0" noProof="0">
                        <a:ln>
                          <a:noFill/>
                        </a:ln>
                        <a:solidFill>
                          <a:prstClr val="black"/>
                        </a:solidFill>
                        <a:effectLst/>
                        <a:uLnTx/>
                        <a:uFillTx/>
                        <a:latin typeface="Calibri"/>
                        <a:ea typeface="+mn-ea"/>
                        <a:cs typeface="+mn-cs"/>
                      </a:endParaRP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17</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8</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9</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52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35</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n/a</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3412</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0.0000 %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0 %</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Public</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Photo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tc>
                  <a:txBody>
                    <a:bodyPr/>
                    <a:lstStyle/>
                    <a:p>
                      <a:pPr marL="0" marR="0" lvl="0" indent="0" algn="l" defTabSz="342900" rtl="0" eaLnBrk="1" fontAlgn="auto" latinLnBrk="0" hangingPunct="1">
                        <a:lnSpc>
                          <a:spcPct val="100000"/>
                        </a:lnSpc>
                        <a:spcBef>
                          <a:spcPts val="0"/>
                        </a:spcBef>
                        <a:spcAft>
                          <a:spcPts val="0"/>
                        </a:spcAft>
                        <a:buClrTx/>
                        <a:buSzTx/>
                        <a:buFontTx/>
                        <a:buNone/>
                        <a:tabLst/>
                        <a:defRPr/>
                      </a:pPr>
                      <a:r>
                        <a:rPr kumimoji="0" lang="en-US" sz="1000" b="0" i="0" u="none" strike="noStrike" kern="1200" cap="none" spc="0" normalizeH="0" baseline="0" noProof="0">
                          <a:ln>
                            <a:noFill/>
                          </a:ln>
                          <a:solidFill>
                            <a:prstClr val="black"/>
                          </a:solidFill>
                          <a:effectLst/>
                          <a:uLnTx/>
                          <a:uFillTx/>
                          <a:latin typeface="Calibri"/>
                          <a:ea typeface="+mn-ea"/>
                          <a:cs typeface="+mn-cs"/>
                        </a:rPr>
                        <a:t>No</a:t>
                      </a:r>
                    </a:p>
                  </a:txBody>
                  <a:tcPr/>
                </a:tc>
                <a:extLst>
                  <a:ext uri="{0D108BD9-81ED-4DB2-BD59-A6C34878D82A}">
                    <a16:rowId xmlns:a16="http://schemas.microsoft.com/office/drawing/2014/main" val="3563399628"/>
                  </a:ext>
                </a:extLst>
              </a:tr>
            </a:tbl>
          </a:graphicData>
        </a:graphic>
      </p:graphicFrame>
      <p:sp>
        <p:nvSpPr>
          <p:cNvPr id="4" name="Text Placeholder 3">
            <a:extLst>
              <a:ext uri="{FF2B5EF4-FFF2-40B4-BE49-F238E27FC236}">
                <a16:creationId xmlns:a16="http://schemas.microsoft.com/office/drawing/2014/main" id="{217AA46A-2F83-4191-A6EA-4C44EDAA475E}"/>
              </a:ext>
            </a:extLst>
          </p:cNvPr>
          <p:cNvSpPr>
            <a:spLocks noGrp="1"/>
          </p:cNvSpPr>
          <p:nvPr>
            <p:ph type="body" sz="quarter" idx="14"/>
          </p:nvPr>
        </p:nvSpPr>
        <p:spPr/>
        <p:txBody>
          <a:bodyPr/>
          <a:lstStyle/>
          <a:p>
            <a:r>
              <a:rPr lang="en-US"/>
              <a:t>09/01/2025 - 11/27/2025</a:t>
            </a:r>
          </a:p>
        </p:txBody>
      </p:sp>
    </p:spTree>
    <p:extLst>
      <p:ext uri="{BB962C8B-B14F-4D97-AF65-F5344CB8AC3E}">
        <p14:creationId xmlns:p14="http://schemas.microsoft.com/office/powerpoint/2010/main" val="3868697068"/>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11</TotalTime>
  <Words>4006</Words>
  <Application>Microsoft Office PowerPoint</Application>
  <PresentationFormat>On-screen Show (4:3)</PresentationFormat>
  <Paragraphs>1047</Paragraphs>
  <Slides>26</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26</vt:i4>
      </vt:variant>
    </vt:vector>
  </HeadingPairs>
  <TitlesOfParts>
    <vt:vector size="29" baseType="lpstr">
      <vt:lpstr>Calibri</vt:lpstr>
      <vt:lpstr>Arial</vt:lpstr>
      <vt:lpstr>quintly_template</vt:lpstr>
      <vt:lpstr>Facebook Original Own Posts Table | 3 profiles - 1 of 26</vt:lpstr>
      <vt:lpstr>Facebook Original Own Posts Table | 3 profiles - 2 of 26</vt:lpstr>
      <vt:lpstr>Facebook Original Own Posts Table | 3 profiles - 3 of 26</vt:lpstr>
      <vt:lpstr>Facebook Original Own Posts Table | 3 profiles - 4 of 26</vt:lpstr>
      <vt:lpstr>Facebook Original Own Posts Table | 3 profiles - 5 of 26</vt:lpstr>
      <vt:lpstr>Facebook Original Own Posts Table | 3 profiles - 6 of 26</vt:lpstr>
      <vt:lpstr>Facebook Original Own Posts Table | 3 profiles - 7 of 26</vt:lpstr>
      <vt:lpstr>Facebook Original Own Posts Table | 3 profiles - 8 of 26</vt:lpstr>
      <vt:lpstr>Facebook Original Own Posts Table | 3 profiles - 9 of 26</vt:lpstr>
      <vt:lpstr>Facebook Original Own Posts Table | 3 profiles - 10 of 26</vt:lpstr>
      <vt:lpstr>Facebook Original Own Posts Table | 3 profiles - 11 of 26</vt:lpstr>
      <vt:lpstr>Facebook Original Own Posts Table | 3 profiles - 12 of 26</vt:lpstr>
      <vt:lpstr>Facebook Original Own Posts Table | 3 profiles - 13 of 26</vt:lpstr>
      <vt:lpstr>Facebook Original Own Posts Table | 3 profiles - 14 of 26</vt:lpstr>
      <vt:lpstr>Facebook Original Own Posts Table | 3 profiles - 15 of 26</vt:lpstr>
      <vt:lpstr>Facebook Original Own Posts Table | 3 profiles - 16 of 26</vt:lpstr>
      <vt:lpstr>Facebook Original Own Posts Table | 3 profiles - 17 of 26</vt:lpstr>
      <vt:lpstr>Facebook Original Own Posts Table | 3 profiles - 18 of 26</vt:lpstr>
      <vt:lpstr>Facebook Original Own Posts Table | 3 profiles - 19 of 26</vt:lpstr>
      <vt:lpstr>Facebook Original Own Posts Table | 3 profiles - 20 of 26</vt:lpstr>
      <vt:lpstr>Facebook Original Own Posts Table | 3 profiles - 21 of 26</vt:lpstr>
      <vt:lpstr>Facebook Original Own Posts Table | 3 profiles - 22 of 26</vt:lpstr>
      <vt:lpstr>Facebook Original Own Posts Table | 3 profiles - 23 of 26</vt:lpstr>
      <vt:lpstr>Facebook Original Own Posts Table | 3 profiles - 24 of 26</vt:lpstr>
      <vt:lpstr>Facebook Original Own Posts Table | 3 profiles - 25 of 26</vt:lpstr>
      <vt:lpstr>Facebook Original Own Posts Table | 3 profiles - 26 of 26</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Facebook Original Own Posts Table | 3 profiles - 1 of 26</dc:title>
  <dc:creator>Frederik Born</dc:creator>
  <cp:lastModifiedBy>Frederik Born</cp:lastModifiedBy>
  <cp:revision>1</cp:revision>
  <dcterms:created xsi:type="dcterms:W3CDTF">2025-12-02T14:24:17Z</dcterms:created>
  <dcterms:modified xsi:type="dcterms:W3CDTF">2025-12-02T14:35:28Z</dcterms:modified>
</cp:coreProperties>
</file>