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0CDA0-2317-4909-8A49-56CB4BAF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12E7A-2431-4EDA-A2BF-678335E5E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1380754"/>
              </p:ext>
            </p:extLst>
          </p:nvPr>
        </p:nvGraphicFramePr>
        <p:xfrm>
          <a:off x="457200" y="1731963"/>
          <a:ext cx="781812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42194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345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54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492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77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779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278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28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731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73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382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880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04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03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386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07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7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011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527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0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17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211A3-D8D5-4165-A3F9-BC9B5CB90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963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8E88-2406-4C5C-B97B-BB89F1E7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F0234-8454-4BC6-85CF-65BA12F90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056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078533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026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354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098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169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673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78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534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6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18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41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85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77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04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918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36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21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57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86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619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4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- 2025-06-09 13:01:38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“Ik hou er gewoon van om op een podium te staan. Dan is alles duidelijk” ✨ vertelt Tobias. Waarmee sta jij graag in de spotlight? 🎬 Laat het weten in de comments 
#Hoofdzaken #NPOZapp #Zapp #dansen #zingen #acteren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26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CA59F-552E-4B88-9602-43C48BA91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23881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9EDE-D2F8-4BAE-BD8E-C3BD94DD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BFD4C-81BF-4B2E-A12F-2D0703E97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593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453574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913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744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33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06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663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74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5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938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6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93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96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79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83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05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69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28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349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854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51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29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- 2025-06-09 12:01:36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Weet jij welk dier Varkentje Rund in z'n hoofd heeft? Zet het in de comments! 💬🤔 
#ZappZomerfeest #NPOZapp #Panda #VarkentjeRund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51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772DB-4C4A-4F09-970A-421C842DA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39893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2B0D0-8D18-4800-AB55-6C794175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0C052-0A18-419A-B902-3F877B09C4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741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773300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85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06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19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704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237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717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96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11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82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55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433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29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336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432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077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269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35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132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35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2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- 2025-06-05 20:00:35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doet er bij jullie thuis altijd de afwas? 🧼 Meer reviews van Martin zie je bij Zapp en in de Zapp-App! 📸
#Vlogmania #NPOZapp #Zapp #Martin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30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AF677-00DF-4C9E-8084-7F7D28F84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462805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66300-9491-4FD8-9996-2B4222D4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ACA2F-1570-4C0C-AE16-8F6180872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824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656704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156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433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58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865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635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0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694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03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5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523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48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12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556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72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719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55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18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37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565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6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- 2025-06-05 17:01:37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Geen mens maar een DIER in het cadeau?! Had jij het goed? Laat het dan weten in de comments! 🎁 
#zomerfeest #npozapp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20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82E99-A22C-4B63-82D3-F95B6CB5B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52529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55383-3010-453D-BE46-DC894D81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9CEC6-FF5A-4B0A-B8F6-99C98D2B1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460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46268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632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61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5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26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53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81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48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79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34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695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546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98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689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965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09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84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280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41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2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- 2025-06-04 20:00:36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Weet jij welk land bekend staat om pastel de nata en gele trammetjes? 
Zondag om 17:40 is Enkeltje Verweggistan te zien op Zapp! 📺 
#npozapp #enkeltjeverweggistan #raadhetland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9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49A2E-E6B8-4CA1-A6F4-341E6C1BA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832211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FD04-78C3-4989-8463-397263DE7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55082-BF7E-4722-A993-F6BBC86BC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46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147470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096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54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252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97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31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239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86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39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72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16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94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48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972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00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907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980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14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795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775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- 2025-06-04 17:00:10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Kun jij alle acht de Nederlandse sporters vinden in de woordzoeker? 🕵️‍♀️🔡
#npozapp #zappsport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67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981C3-27E8-4AEF-B4AC-E48795D0F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915436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19AB-8959-4736-A823-D14AA498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44A1A-6348-4E6E-9F4B-C902860D3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98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883605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218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37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029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410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47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380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953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90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52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17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32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471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29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409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37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50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20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496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81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4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- 2025-06-03 10:51:40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Het Zapp Zomerfeest 2025 is helemaal uitverkocht! 🤯🎉 Heb je helaas geen kaartje kunnen bemachtigen? Niet getreurd! 💚
Verschillende Zappers gaan ieder uur live op het TikTok-kanaal van NPO Zapp.
Zo hoef je toch niks te missen van het feest! 🎈📱
#ZappZomerfeest #npozapp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58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C3602-6B4B-4797-912E-9904D5728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86066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B3B5-6F4B-4946-A491-968BD6492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41095-CB78-4031-A6B6-D7E10A32C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739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03570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260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285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917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46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27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227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05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86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353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23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045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957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595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99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36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06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62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822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2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- 2025-06-02 15:31:35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Denk jij dat je iemand zonder woorden kunt begrijpen? 🤔 Het zusje van Jay heeft een handicap en kan niet praten. Jay hoopt dat ze ondanks alles toch gelukkig is en maakt haar graag aan het lachen ❤️ 
#Hoofdzaken #NPOZapp #Zapp #broerzus #liefde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470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A3EFA-FCCD-4B49-9B81-F09A09042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790315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970D-6A0B-42C7-8FB2-F81483E19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97C79-A55B-4D19-89B4-C063A9874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095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1807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137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82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66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685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609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609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60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08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66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77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25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08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78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766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218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23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66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08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862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95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- 2025-06-02 13:02:34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 jij een van de laatste kaarten voor het Zapp Zomerfeest? 🤩🎁 Laat dan je antwoord weten in de reacties! Het Zapp Zomerfeest is op 21 juni in Biddinghuizen! 🎉🎢 
#ZappZomerfeest #NPOZapp #Zapp #winactie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89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18460-806F-45DC-89D8-EC6FCAD23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09724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0468-C132-4BC0-AC5F-F1DC1982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9743D-F1B0-45A4-9A07-66E732664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944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32036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260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01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721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49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94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40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1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2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31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87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175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432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327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86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04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110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782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99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128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9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- 2025-05-29 20:01:35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Heb jij wel eens opgesloten gezeten? 🤨 Nog veel meer familievlogs zie je bij Zapp en in de Zapp-App! 📸
#Vlogmania #NPOZapp #Zapp #politie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4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BCA85-F4B2-44CB-BEB7-488C396D0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799959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FCA7-A550-433A-91B1-7B1CA9A0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EF1DC-63FF-43F8-8FB2-C6A5517DD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66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40161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238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02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77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66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58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62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29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36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134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861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271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12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398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985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942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61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417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375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857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42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- 2025-05-29 17:00:35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 jij klaar voor een feestje? De Party Crew is aanwezig op het Zapp Zomerfeest! 🎉🤩 Wil jij ook bij het Zapp Zomerfeest zijn en deze feestbeesten ontmoeten? Ga naar Zapp.nl/Zomerfeest 🥳☀️
#ZappZomerfeest #NPOZapp #Zapp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53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D4899-A73F-489F-88EF-29A4F634D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665891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FB34-9D4D-432D-9014-C297E3C6D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7E67D-49C4-4084-AED0-0F6711921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258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8883881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7285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710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17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932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13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61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8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32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89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78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741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11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41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89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06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653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57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1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7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- 2025-05-29 07:00:57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Hiep Hiep, HIEP HIEP Hoera Hoera. Vandaag is het dubbel feest: Jasper en Marius zijn jarig. Feliciteer ze in de comments met een hartje 💚
#npozappelin #verjaardag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24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0CE10-288D-447A-9371-2534A4B09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685566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1CA5-6587-4A79-96E4-431C6A15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C6D6F-26F9-45F2-BC35-78EBA1E52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716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718511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0157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53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89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134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05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98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83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33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30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48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99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815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78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22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14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47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736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2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164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36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- 2025-05-28 20:01:36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Elin woont op een ziekenhuis-schip! 🚢 Maar... hoe ziet de binnenkant van zo’n schip eruit? En waar slaap je dan? 
Zondag om 17:40 is Enkeltje Verweggistan te zien op Zapp! 📺 
#npozapp #enkeltjeverweggistan #verhuizen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38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8FBCD-DC34-4A45-87D2-0A0B86B2F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955661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119B-2A97-4089-8D3B-C60FEB91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DA030-FD83-4E11-B0E9-537F06464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54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281024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9421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0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54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717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30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88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111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04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404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227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97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09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455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223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969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75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351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854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85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9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- 2025-05-28 19:00:15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 wil dit niet missen... maar dan moet je wel snel zijn! 🎟️ 
#ZappZomerfeest #NPOZapp #Zapp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03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D798F-4DCC-4564-A169-12F6AAB70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91510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7F331-A4EF-4020-84D3-FBD90550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6DB5C-1A58-48AF-B558-41A865F01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233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169527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0696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42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06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33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932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45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15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178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146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80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13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3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375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36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489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087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51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84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94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- 2025-05-28 17:03:19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Zou jij kans willen maken op dit speciale Zappsportshirt? Laat dan in de reacties weten hoeveel doelpunten Sem Steijn afgelopen seizoen heeft gescoord! ⚽️🔥
#npozapp #zappsport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94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09E9C-4D2E-4691-AB70-FE5EDBEBA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924554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E6A9-A619-4AC4-8FB3-1508976F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583AE-F652-4E6D-8BA3-0DFF243F2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767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218630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7547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71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28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854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711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53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47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957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6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19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91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96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85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351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17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46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72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71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2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- 2025-05-28 15:31:10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 zijn er klaar voor! Jij ook? 🎉 Check: Zapp.nl/Zomerfeest 🥰 
#zappzomerfeest #feest #npozapp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D9D33-114B-4AB6-A6C4-70593D0A2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4017647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9DD8-F2FA-4F29-89A8-63334B4B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AAE66-A26A-41A7-B514-BF69DF19B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51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855658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550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05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00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644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93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88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399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3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92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63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19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927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33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438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962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57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411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36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5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10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- 2025-05-26 19:01:34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Geen "Ja" of "Nee" met Ron en Emma! 😂🙂‍↕️ Denk jij dat dit pijnlijker is dan sommige Steken en Prikken die Emma heeft gehad? 🤔😅 Wil jij naar het Zapp Zomerfeest? Ga naar Zapp.nnl/Zomerfeest 🎉🎢 
#zappzomerfeest  #stekenenprikken #npozapp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51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CF11D-F471-4383-9E5B-D44BD8F9C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27155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8BB8-7E94-48AA-AE41-B71A31F39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474247-5585-475E-A459-2AA17D927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099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813817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9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90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37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88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28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0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29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84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94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10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44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257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38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715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91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651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313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87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92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2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- 2025-05-26 12:01:35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Jenna is Europees kampioen kickboksen en verandert in een beest in de ring 🥊 Na de wedstrijd? Gewoon weer een high five met de tegenstander✋😄 Kan jij ook zo van gedaante wisselen? 
#Hoofdzaken #NPOZapp #Zapp #kickboksen #kampioen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8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B0202-E684-4763-9CA1-0A863FACC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530495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21EB-19B8-475A-8090-052EC02DA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25CE0E-49CB-4D08-964A-92FA41E04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720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398697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103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50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01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72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561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914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623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78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58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065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942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99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65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075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69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12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446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34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32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35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- 2025-05-24 15:31:34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maakt de beste Salto? 💦 💣
#Bommetje #NPOZapp #Zapp #Salto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75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995AB-D575-45A0-A9FE-14458631C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25850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6C8C-03F3-46E4-819A-5361143AB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9DAD2-D6DB-4F7D-86A5-18A511FD3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991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867083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913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51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204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797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52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189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123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971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254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13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60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343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23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83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485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357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46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72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24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1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- 2025-05-23 19:01:34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Mag Rachel achter het stuur, of heeft ze te veel alcohol op? 🍻🚦 Politieagent Edwin doet een blaastest! Maar hoe werkt zo’n test eigenlijk? 👀🔎 
Rachel valt binnen – elke zondag om 18:30u op Zapp! Kijk je mee? 🚨 
#NPOZapp #Zapp #RachelValtBinnen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006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8F08C-3985-44F7-AC84-7C49C1E73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93168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1AE72-F894-4A25-A5D1-F7046AB0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6C316-4C94-44BF-8517-93B1009CB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927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95235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6132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81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73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12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23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012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02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79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59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616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731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64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3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43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4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54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73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93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970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- 2025-05-22 20:00:35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Zorg dat je je papieren altijd goed in orde hebt! 😂 Nog veel meer politievlogs zie je bij Zapp en in de Zapp-App! 📸
#Vlogmania #NPOZapp #Zapp #politie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74546-7F05-45A3-BC62-1DD738781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909422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1049-923B-4313-A701-89DD4047F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179D75-AD82-42CB-B66F-C9E674B0B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618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62103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293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869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815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77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523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48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64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87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11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87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79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47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56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63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67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92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949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305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3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1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- 2025-05-22 17:01:40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Raad jij mee welke Zapp presentator er aanwezig is op het Zapp Zomerfeest? 👀🤔 Ben jij erbij op 21 juni? Ga naar Zapp.nl/Zomerfeest 🎉🎢 
#ZappZomerfeest #NPOZapp #Zapp #StekenenPrikken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9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32226-EB91-40A9-8DCB-C537E85D0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915119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33A0-016A-4C3A-92E7-5CF3820F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3C9A5-69D5-46E1-8F1F-71158041A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399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6119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8454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26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22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840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32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19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52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00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45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19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822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99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527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34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36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614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68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25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095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9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- 2025-05-21 17:00:44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Ron was deze week toeschouwer bij een paar prachtige Nederlandse sportmomenten. Spot jij hem op de foto's? 👀🇳🇱
#npozapp #zappsport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153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B5D56-37DD-40BA-987B-1981141C9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1938724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2206-B4C6-4314-91BB-17C5274A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55A95-BC3F-4447-816F-260A6AA5B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70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811573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757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37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965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64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38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38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460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01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199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97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82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250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44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464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057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937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43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349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913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8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- 2025-05-21 16:03:58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Welke rol zouden de Achterblijvers willen spelen als ze niet hun eigen rol speelden? En wanneer was het zoooooooo koud op de filmset? 🥶 Kijk de laatste React to! 🎥 
Kijk alle afleveringen van De Achterblijvers in de Zapp app! #deachterblijvers #npozapp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94965-5041-4572-8AE4-F926C5852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3136003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1BF9-B961-49BF-9D87-4542865E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89C87-E819-41E2-8984-E0715C635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993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30930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490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22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27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16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78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353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626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37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524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95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51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353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241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21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81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37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977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989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653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33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 - 2025-05-20 20:00:00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 jij aan de vorm zien welk land dit is? In de vlag zit een 🌙 en een ⭐️
📺 Kijk zondag om 17:40 naar Enkeltje Verweggistan op Zapp!
#npozapp #enkeltjeverweggistan #raadhetland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380EA-59AE-4F06-8C18-A7458AE46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01/01/2025 - 06/09/2025</a:t>
            </a:r>
          </a:p>
        </p:txBody>
      </p:sp>
    </p:spTree>
    <p:extLst>
      <p:ext uri="{BB962C8B-B14F-4D97-AF65-F5344CB8AC3E}">
        <p14:creationId xmlns:p14="http://schemas.microsoft.com/office/powerpoint/2010/main" val="29218912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3565</Words>
  <Application>Microsoft Office PowerPoint</Application>
  <PresentationFormat>On-screen Show (4:3)</PresentationFormat>
  <Paragraphs>1046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Posts Table | 2 profiles - 1 of 26</vt:lpstr>
      <vt:lpstr>Instagram Posts Table | 2 profiles - 2 of 26</vt:lpstr>
      <vt:lpstr>Instagram Posts Table | 2 profiles - 3 of 26</vt:lpstr>
      <vt:lpstr>Instagram Posts Table | 2 profiles - 4 of 26</vt:lpstr>
      <vt:lpstr>Instagram Posts Table | 2 profiles - 5 of 26</vt:lpstr>
      <vt:lpstr>Instagram Posts Table | 2 profiles - 6 of 26</vt:lpstr>
      <vt:lpstr>Instagram Posts Table | 2 profiles - 7 of 26</vt:lpstr>
      <vt:lpstr>Instagram Posts Table | 2 profiles - 8 of 26</vt:lpstr>
      <vt:lpstr>Instagram Posts Table | 2 profiles - 9 of 26</vt:lpstr>
      <vt:lpstr>Instagram Posts Table | 2 profiles - 10 of 26</vt:lpstr>
      <vt:lpstr>Instagram Posts Table | 2 profiles - 11 of 26</vt:lpstr>
      <vt:lpstr>Instagram Posts Table | 2 profiles - 12 of 26</vt:lpstr>
      <vt:lpstr>Instagram Posts Table | 2 profiles - 13 of 26</vt:lpstr>
      <vt:lpstr>Instagram Posts Table | 2 profiles - 14 of 26</vt:lpstr>
      <vt:lpstr>Instagram Posts Table | 2 profiles - 15 of 26</vt:lpstr>
      <vt:lpstr>Instagram Posts Table | 2 profiles - 16 of 26</vt:lpstr>
      <vt:lpstr>Instagram Posts Table | 2 profiles - 17 of 26</vt:lpstr>
      <vt:lpstr>Instagram Posts Table | 2 profiles - 18 of 26</vt:lpstr>
      <vt:lpstr>Instagram Posts Table | 2 profiles - 19 of 26</vt:lpstr>
      <vt:lpstr>Instagram Posts Table | 2 profiles - 20 of 26</vt:lpstr>
      <vt:lpstr>Instagram Posts Table | 2 profiles - 21 of 26</vt:lpstr>
      <vt:lpstr>Instagram Posts Table | 2 profiles - 22 of 26</vt:lpstr>
      <vt:lpstr>Instagram Posts Table | 2 profiles - 23 of 26</vt:lpstr>
      <vt:lpstr>Instagram Posts Table | 2 profiles - 24 of 26</vt:lpstr>
      <vt:lpstr>Instagram Posts Table | 2 profiles - 25 of 26</vt:lpstr>
      <vt:lpstr>Instagram Posts Table | 2 profiles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2 profiles - 1 of 26</dc:title>
  <dc:creator>Frederik Born</dc:creator>
  <cp:lastModifiedBy>Frederik Born</cp:lastModifiedBy>
  <cp:revision>1</cp:revision>
  <dcterms:created xsi:type="dcterms:W3CDTF">2025-06-16T08:50:09Z</dcterms:created>
  <dcterms:modified xsi:type="dcterms:W3CDTF">2025-06-16T09:00:12Z</dcterms:modified>
</cp:coreProperties>
</file>