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8135E-9304-41AD-83A0-C50B1389D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EO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DCF80F-5870-4BF4-AE0F-F3192E302A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5829813"/>
              </p:ext>
            </p:extLst>
          </p:nvPr>
        </p:nvGraphicFramePr>
        <p:xfrm>
          <a:off x="457200" y="1731963"/>
          <a:ext cx="7735824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1187536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6575854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2070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86883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6175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0361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6333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2220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600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EO - 2022-11-20 18:14:01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https://i.ytimg.com/vi/a8sPguB5Cyc/hqdefault.jpg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00:06:54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41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EO - 2022-11-18 19:00:17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https://i.ytimg.com/vi/cc3D7Eva4NA/hqdefault.jpg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00:07:28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460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EO - 2022-11-16 18:45:00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https://i.ytimg.com/vi/3NFY0_3yW6Q/hqdefault.jpg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741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EO - 2022-11-14 19:12:55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https://i.ytimg.com/vi/6wnTJbqgfuI/hqdefault.jpg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00:14:17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396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EO - 2022-11-11 16:07:00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https://i.ytimg.com/vi/eXiCvPNg8jM/hqdefault.jpg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00:06:28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755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EO - 2022-11-09 16:16:41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https://i.ytimg.com/vi/W-uIB9vBX6s/hqdefault.jpg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243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EO - 2022-11-08 16:02:00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https://i.ytimg.com/vi/f7zD22apkGE/hqdefault.jpg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00:05:46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168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EO - 2022-11-07 16:26:01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https://i.ytimg.com/vi/T9-mJqzuIDI/hqdefault.jpg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00:13:27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495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EO - 2022-11-04 16:08:00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https://i.ytimg.com/vi/8vPBcXZ0QgM/hqdefault.jpg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00:08:29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4482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BC2177-F34C-4FD8-B11C-E451218358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11/01/2020 - 11/20/2022</a:t>
            </a:r>
          </a:p>
        </p:txBody>
      </p:sp>
    </p:spTree>
    <p:extLst>
      <p:ext uri="{BB962C8B-B14F-4D97-AF65-F5344CB8AC3E}">
        <p14:creationId xmlns:p14="http://schemas.microsoft.com/office/powerpoint/2010/main" val="1006175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D977C-B46A-4C11-9D96-E3D364942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EO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6A8EB4-7371-4E2C-B451-52CAE53447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73470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706465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2398022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6317093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76871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2486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6583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13892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0885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917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EO - 2022-11-02 16:44:00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https://i.ytimg.com/vi/35rfoyxPUMY/hqdefault.jpg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638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EO - 2022-11-01 18:14:00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https://i.ytimg.com/vi/wAvdLWdPV2w/hqdefault.jpg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00:07:54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980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EO - 2022-10-31 16:58:47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https://i.ytimg.com/vi/DkNeBpU51ic/hqdefault.jpg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00:14:04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257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EO - 2022-10-28 16:06:00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https://i.ytimg.com/vi/PHLL_wIpfPo/hqdefault.jpg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310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EO - 2022-10-26 16:18:00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https://i.ytimg.com/vi/pAAosrn773M/hqdefault.jpg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00:14:11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818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EO - 2022-10-25 21:32:00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https://i.ytimg.com/vi/uCJUBrIYAVQ/hqdefault.jpg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00:15:02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5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EO - 2022-10-24 16:04:00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https://i.ytimg.com/vi/2tYIqlzGim0/hqdefault.jpg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00:17:13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601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EO - 2022-10-22 09:01:00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https://i.ytimg.com/vi/14eLHzMf1y0/hqdefault.jpg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00:07:47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137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EO - 2022-10-21 17:36:00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https://i.ytimg.com/vi/9W67W5cDFQQ/hqdefault.jpg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00:08:02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0482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B0EFAF-1DB6-4699-B45F-4CC59B9DC3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11/01/2020 - 11/20/2022</a:t>
            </a:r>
          </a:p>
        </p:txBody>
      </p:sp>
    </p:spTree>
    <p:extLst>
      <p:ext uri="{BB962C8B-B14F-4D97-AF65-F5344CB8AC3E}">
        <p14:creationId xmlns:p14="http://schemas.microsoft.com/office/powerpoint/2010/main" val="3130702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42A22-B7D9-41BA-BFA8-866FD18F6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EO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ACDA8F-EE35-45CE-9589-31CDB19643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58875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35286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3102971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505054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9681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7129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1437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78472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1603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135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EO - 2022-10-19 16:55:01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https://i.ytimg.com/vi/YBuEHXYPno0/hqdefault.jpg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00:13:22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980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EO - 2022-10-18 21:31:00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https://i.ytimg.com/vi/O7awOIDukSs/hqdefault.jpg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00:09:42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659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EO - 2022-10-17 16:16:00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https://i.ytimg.com/vi/M9tKMeb4XME/hqdefault.jpg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00:16:47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28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EO - 2022-10-15 10:11:00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https://i.ytimg.com/vi/6ZwqHr1_Zq0/hqdefault.jpg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00:19:49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48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EO - 2022-10-14 16:16:00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https://i.ytimg.com/vi/VODqNU8bVnw/hqdefault.jpg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00:07:02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637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EO - 2022-10-12 16:07:00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https://i.ytimg.com/vi/GhUg5j-B4ZQ/hqdefault.jpg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00:13:53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873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EO - 2022-10-11 21:20:10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https://i.ytimg.com/vi/vOkiGnxcQ1Y/hqdefault.jpg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00:11:24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8740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58B233-3226-4F28-916A-A058465D17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11/01/2020 - 11/20/2022</a:t>
            </a:r>
          </a:p>
        </p:txBody>
      </p:sp>
    </p:spTree>
    <p:extLst>
      <p:ext uri="{BB962C8B-B14F-4D97-AF65-F5344CB8AC3E}">
        <p14:creationId xmlns:p14="http://schemas.microsoft.com/office/powerpoint/2010/main" val="39154162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729</Words>
  <Application>Microsoft Office PowerPoint</Application>
  <PresentationFormat>On-screen Show (4:3)</PresentationFormat>
  <Paragraphs>205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Youtube Videos Table | EO - 1 of 3</vt:lpstr>
      <vt:lpstr>Youtube Videos Table | EO - 2 of 3</vt:lpstr>
      <vt:lpstr>Youtube Videos Table | EO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| EO - 1 of 3</dc:title>
  <dc:creator>Administrator</dc:creator>
  <cp:lastModifiedBy>Administrator</cp:lastModifiedBy>
  <cp:revision>1</cp:revision>
  <dcterms:created xsi:type="dcterms:W3CDTF">2022-11-24T09:13:05Z</dcterms:created>
  <dcterms:modified xsi:type="dcterms:W3CDTF">2022-11-24T09:14:35Z</dcterms:modified>
</cp:coreProperties>
</file>