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Conversions</c:v>
                </c:pt>
              </c:strCache>
            </c:strRef>
          </c:tx>
          <c:spPr>
            <a:solidFill>
              <a:schemeClr val="accent1"/>
            </a:solidFill>
            <a:ln>
              <a:noFill/>
            </a:ln>
            <a:effectLst/>
          </c:spPr>
          <c:invertIfNegative val="0"/>
          <c:cat>
            <c:strRef>
              <c:f>Sheet1!$A$2</c:f>
              <c:strCache>
                <c:ptCount val="1"/>
                <c:pt idx="0">
                  <c:v>McDonald's McDoQa</c:v>
                </c:pt>
              </c:strCache>
            </c:strRef>
          </c:cat>
          <c:val>
            <c:numRef>
              <c:f>Sheet1!$B$2</c:f>
              <c:numCache>
                <c:formatCode>General</c:formatCode>
                <c:ptCount val="1"/>
                <c:pt idx="0">
                  <c:v>6</c:v>
                </c:pt>
              </c:numCache>
            </c:numRef>
          </c:val>
          <c:extLst>
            <c:ext xmlns:c16="http://schemas.microsoft.com/office/drawing/2014/chart" uri="{C3380CC4-5D6E-409C-BE32-E72D297353CC}">
              <c16:uniqueId val="{00000000-BEC9-477F-8160-6D2E8B4C51E3}"/>
            </c:ext>
          </c:extLst>
        </c:ser>
        <c:ser>
          <c:idx val="1"/>
          <c:order val="1"/>
          <c:tx>
            <c:strRef>
              <c:f>Sheet1!$C$1</c:f>
              <c:strCache>
                <c:ptCount val="1"/>
                <c:pt idx="0">
                  <c:v>Post Engagement</c:v>
                </c:pt>
              </c:strCache>
            </c:strRef>
          </c:tx>
          <c:spPr>
            <a:solidFill>
              <a:schemeClr val="accent2"/>
            </a:solidFill>
            <a:ln>
              <a:noFill/>
            </a:ln>
            <a:effectLst/>
          </c:spPr>
          <c:invertIfNegative val="0"/>
          <c:cat>
            <c:strRef>
              <c:f>Sheet1!$A$2</c:f>
              <c:strCache>
                <c:ptCount val="1"/>
                <c:pt idx="0">
                  <c:v>McDonald's McDoQa</c:v>
                </c:pt>
              </c:strCache>
            </c:strRef>
          </c:cat>
          <c:val>
            <c:numRef>
              <c:f>Sheet1!$C$2</c:f>
              <c:numCache>
                <c:formatCode>General</c:formatCode>
                <c:ptCount val="1"/>
                <c:pt idx="0">
                  <c:v>9</c:v>
                </c:pt>
              </c:numCache>
            </c:numRef>
          </c:val>
          <c:extLst>
            <c:ext xmlns:c16="http://schemas.microsoft.com/office/drawing/2014/chart" uri="{C3380CC4-5D6E-409C-BE32-E72D297353CC}">
              <c16:uniqueId val="{00000001-BEC9-477F-8160-6D2E8B4C51E3}"/>
            </c:ext>
          </c:extLst>
        </c:ser>
        <c:dLbls>
          <c:showLegendKey val="0"/>
          <c:showVal val="0"/>
          <c:showCatName val="0"/>
          <c:showSerName val="0"/>
          <c:showPercent val="0"/>
          <c:showBubbleSize val="0"/>
        </c:dLbls>
        <c:gapWidth val="150"/>
        <c:overlap val="100"/>
        <c:axId val="298874392"/>
        <c:axId val="298874720"/>
      </c:barChart>
      <c:catAx>
        <c:axId val="29887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74720"/>
        <c:crosses val="autoZero"/>
        <c:auto val="1"/>
        <c:lblAlgn val="ctr"/>
        <c:lblOffset val="100"/>
        <c:noMultiLvlLbl val="0"/>
      </c:catAx>
      <c:valAx>
        <c:axId val="298874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7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c:f>
              <c:strCache>
                <c:ptCount val="1"/>
                <c:pt idx="0">
                  <c:v>McDonald's McDoQa</c:v>
                </c:pt>
              </c:strCache>
            </c:strRef>
          </c:cat>
          <c:val>
            <c:numRef>
              <c:f>Sheet1!$B$2</c:f>
              <c:numCache>
                <c:formatCode>General</c:formatCode>
                <c:ptCount val="1"/>
                <c:pt idx="0">
                  <c:v>9</c:v>
                </c:pt>
              </c:numCache>
            </c:numRef>
          </c:val>
          <c:extLst>
            <c:ext xmlns:c16="http://schemas.microsoft.com/office/drawing/2014/chart" uri="{C3380CC4-5D6E-409C-BE32-E72D297353CC}">
              <c16:uniqueId val="{00000000-77E2-4840-99FF-CE043AC16EF5}"/>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c:f>
              <c:strCache>
                <c:ptCount val="1"/>
                <c:pt idx="0">
                  <c:v>McDonald's McDoQa</c:v>
                </c:pt>
              </c:strCache>
            </c:strRef>
          </c:cat>
          <c:val>
            <c:numRef>
              <c:f>Sheet1!$C$2</c:f>
              <c:numCache>
                <c:formatCode>General</c:formatCode>
                <c:ptCount val="1"/>
                <c:pt idx="0">
                  <c:v>6</c:v>
                </c:pt>
              </c:numCache>
            </c:numRef>
          </c:val>
          <c:extLst>
            <c:ext xmlns:c16="http://schemas.microsoft.com/office/drawing/2014/chart" uri="{C3380CC4-5D6E-409C-BE32-E72D297353CC}">
              <c16:uniqueId val="{00000001-77E2-4840-99FF-CE043AC16EF5}"/>
            </c:ext>
          </c:extLst>
        </c:ser>
        <c:dLbls>
          <c:showLegendKey val="0"/>
          <c:showVal val="0"/>
          <c:showCatName val="0"/>
          <c:showSerName val="0"/>
          <c:showPercent val="0"/>
          <c:showBubbleSize val="0"/>
        </c:dLbls>
        <c:gapWidth val="150"/>
        <c:overlap val="100"/>
        <c:axId val="298235552"/>
        <c:axId val="298235880"/>
      </c:barChart>
      <c:catAx>
        <c:axId val="298235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35880"/>
        <c:crosses val="autoZero"/>
        <c:auto val="1"/>
        <c:lblAlgn val="ctr"/>
        <c:lblOffset val="100"/>
        <c:noMultiLvlLbl val="0"/>
      </c:catAx>
      <c:valAx>
        <c:axId val="298235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3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2F80C-3FE3-46FE-818B-94017773C687}"/>
              </a:ext>
            </a:extLst>
          </p:cNvPr>
          <p:cNvSpPr>
            <a:spLocks noGrp="1"/>
          </p:cNvSpPr>
          <p:nvPr>
            <p:ph type="ctrTitle"/>
          </p:nvPr>
        </p:nvSpPr>
        <p:spPr/>
        <p:txBody>
          <a:bodyPr/>
          <a:lstStyle/>
          <a:p>
            <a:r>
              <a:rPr lang="en-US"/>
              <a:t>Ads Analytics</a:t>
            </a:r>
          </a:p>
        </p:txBody>
      </p:sp>
      <p:sp>
        <p:nvSpPr>
          <p:cNvPr id="3" name="Subtitle 2">
            <a:extLst>
              <a:ext uri="{FF2B5EF4-FFF2-40B4-BE49-F238E27FC236}">
                <a16:creationId xmlns:a16="http://schemas.microsoft.com/office/drawing/2014/main" id="{B7A1A109-FA1E-461E-9E09-48D1EB46C631}"/>
              </a:ext>
            </a:extLst>
          </p:cNvPr>
          <p:cNvSpPr>
            <a:spLocks noGrp="1"/>
          </p:cNvSpPr>
          <p:nvPr>
            <p:ph type="subTitle" idx="1"/>
          </p:nvPr>
        </p:nvSpPr>
        <p:spPr/>
        <p:txBody>
          <a:bodyPr/>
          <a:lstStyle/>
          <a:p>
            <a:r>
              <a:rPr lang="en-US"/>
              <a:t>Ripply</a:t>
            </a:r>
          </a:p>
        </p:txBody>
      </p:sp>
    </p:spTree>
    <p:extLst>
      <p:ext uri="{BB962C8B-B14F-4D97-AF65-F5344CB8AC3E}">
        <p14:creationId xmlns:p14="http://schemas.microsoft.com/office/powerpoint/2010/main" val="3047318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AF573-CC2E-40C1-8121-78919DDB5493}"/>
              </a:ext>
            </a:extLst>
          </p:cNvPr>
          <p:cNvSpPr>
            <a:spLocks noGrp="1"/>
          </p:cNvSpPr>
          <p:nvPr>
            <p:ph type="title"/>
          </p:nvPr>
        </p:nvSpPr>
        <p:spPr/>
        <p:txBody>
          <a:bodyPr/>
          <a:lstStyle/>
          <a:p>
            <a:r>
              <a:rPr lang="en-US"/>
              <a:t>Facebook Ads Key Metrics Table | All Pages</a:t>
            </a:r>
          </a:p>
        </p:txBody>
      </p:sp>
      <p:graphicFrame>
        <p:nvGraphicFramePr>
          <p:cNvPr id="5" name="Table Placeholder 4">
            <a:extLst>
              <a:ext uri="{FF2B5EF4-FFF2-40B4-BE49-F238E27FC236}">
                <a16:creationId xmlns:a16="http://schemas.microsoft.com/office/drawing/2014/main" id="{5C58DBC3-446B-4625-BE94-1594FD26D916}"/>
              </a:ext>
            </a:extLst>
          </p:cNvPr>
          <p:cNvGraphicFramePr>
            <a:graphicFrameLocks noGrp="1"/>
          </p:cNvGraphicFramePr>
          <p:nvPr>
            <p:ph type="tbl" sz="quarter" idx="13"/>
            <p:extLst>
              <p:ext uri="{D42A27DB-BD31-4B8C-83A1-F6EECF244321}">
                <p14:modId xmlns:p14="http://schemas.microsoft.com/office/powerpoint/2010/main" val="880628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24455334"/>
                    </a:ext>
                  </a:extLst>
                </a:gridCol>
                <a:gridCol w="411480">
                  <a:extLst>
                    <a:ext uri="{9D8B030D-6E8A-4147-A177-3AD203B41FA5}">
                      <a16:colId xmlns:a16="http://schemas.microsoft.com/office/drawing/2014/main" val="19793657"/>
                    </a:ext>
                  </a:extLst>
                </a:gridCol>
                <a:gridCol w="411480">
                  <a:extLst>
                    <a:ext uri="{9D8B030D-6E8A-4147-A177-3AD203B41FA5}">
                      <a16:colId xmlns:a16="http://schemas.microsoft.com/office/drawing/2014/main" val="871399315"/>
                    </a:ext>
                  </a:extLst>
                </a:gridCol>
                <a:gridCol w="411480">
                  <a:extLst>
                    <a:ext uri="{9D8B030D-6E8A-4147-A177-3AD203B41FA5}">
                      <a16:colId xmlns:a16="http://schemas.microsoft.com/office/drawing/2014/main" val="2800038402"/>
                    </a:ext>
                  </a:extLst>
                </a:gridCol>
                <a:gridCol w="411480">
                  <a:extLst>
                    <a:ext uri="{9D8B030D-6E8A-4147-A177-3AD203B41FA5}">
                      <a16:colId xmlns:a16="http://schemas.microsoft.com/office/drawing/2014/main" val="1105602439"/>
                    </a:ext>
                  </a:extLst>
                </a:gridCol>
                <a:gridCol w="411480">
                  <a:extLst>
                    <a:ext uri="{9D8B030D-6E8A-4147-A177-3AD203B41FA5}">
                      <a16:colId xmlns:a16="http://schemas.microsoft.com/office/drawing/2014/main" val="3387018475"/>
                    </a:ext>
                  </a:extLst>
                </a:gridCol>
                <a:gridCol w="411480">
                  <a:extLst>
                    <a:ext uri="{9D8B030D-6E8A-4147-A177-3AD203B41FA5}">
                      <a16:colId xmlns:a16="http://schemas.microsoft.com/office/drawing/2014/main" val="73757566"/>
                    </a:ext>
                  </a:extLst>
                </a:gridCol>
                <a:gridCol w="411480">
                  <a:extLst>
                    <a:ext uri="{9D8B030D-6E8A-4147-A177-3AD203B41FA5}">
                      <a16:colId xmlns:a16="http://schemas.microsoft.com/office/drawing/2014/main" val="3816663392"/>
                    </a:ext>
                  </a:extLst>
                </a:gridCol>
                <a:gridCol w="411480">
                  <a:extLst>
                    <a:ext uri="{9D8B030D-6E8A-4147-A177-3AD203B41FA5}">
                      <a16:colId xmlns:a16="http://schemas.microsoft.com/office/drawing/2014/main" val="1328314172"/>
                    </a:ext>
                  </a:extLst>
                </a:gridCol>
                <a:gridCol w="411480">
                  <a:extLst>
                    <a:ext uri="{9D8B030D-6E8A-4147-A177-3AD203B41FA5}">
                      <a16:colId xmlns:a16="http://schemas.microsoft.com/office/drawing/2014/main" val="3289567269"/>
                    </a:ext>
                  </a:extLst>
                </a:gridCol>
                <a:gridCol w="411480">
                  <a:extLst>
                    <a:ext uri="{9D8B030D-6E8A-4147-A177-3AD203B41FA5}">
                      <a16:colId xmlns:a16="http://schemas.microsoft.com/office/drawing/2014/main" val="3430937429"/>
                    </a:ext>
                  </a:extLst>
                </a:gridCol>
                <a:gridCol w="411480">
                  <a:extLst>
                    <a:ext uri="{9D8B030D-6E8A-4147-A177-3AD203B41FA5}">
                      <a16:colId xmlns:a16="http://schemas.microsoft.com/office/drawing/2014/main" val="243446401"/>
                    </a:ext>
                  </a:extLst>
                </a:gridCol>
                <a:gridCol w="411480">
                  <a:extLst>
                    <a:ext uri="{9D8B030D-6E8A-4147-A177-3AD203B41FA5}">
                      <a16:colId xmlns:a16="http://schemas.microsoft.com/office/drawing/2014/main" val="1038736053"/>
                    </a:ext>
                  </a:extLst>
                </a:gridCol>
                <a:gridCol w="411480">
                  <a:extLst>
                    <a:ext uri="{9D8B030D-6E8A-4147-A177-3AD203B41FA5}">
                      <a16:colId xmlns:a16="http://schemas.microsoft.com/office/drawing/2014/main" val="3021023787"/>
                    </a:ext>
                  </a:extLst>
                </a:gridCol>
                <a:gridCol w="411480">
                  <a:extLst>
                    <a:ext uri="{9D8B030D-6E8A-4147-A177-3AD203B41FA5}">
                      <a16:colId xmlns:a16="http://schemas.microsoft.com/office/drawing/2014/main" val="1227561895"/>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Relevance Score</a:t>
                      </a:r>
                    </a:p>
                  </a:txBody>
                  <a:tcPr/>
                </a:tc>
                <a:tc>
                  <a:txBody>
                    <a:bodyPr/>
                    <a:lstStyle/>
                    <a:p>
                      <a:r>
                        <a:rPr lang="en-US" sz="1000"/>
                        <a:t>Avg. CPC</a:t>
                      </a:r>
                    </a:p>
                  </a:txBody>
                  <a:tcPr/>
                </a:tc>
                <a:extLst>
                  <a:ext uri="{0D108BD9-81ED-4DB2-BD59-A6C34878D82A}">
                    <a16:rowId xmlns:a16="http://schemas.microsoft.com/office/drawing/2014/main" val="3072984624"/>
                  </a:ext>
                </a:extLst>
              </a:tr>
              <a:tr h="370840">
                <a:tc>
                  <a:txBody>
                    <a:bodyPr/>
                    <a:lstStyle/>
                    <a:p>
                      <a:r>
                        <a:rPr lang="en-US" sz="1000"/>
                        <a:t>McDonald's McDoQa</a:t>
                      </a:r>
                    </a:p>
                  </a:txBody>
                  <a:tcPr/>
                </a:tc>
                <a:tc>
                  <a:txBody>
                    <a:bodyPr/>
                    <a:lstStyle/>
                    <a:p>
                      <a:r>
                        <a:rPr lang="en-US" sz="1000"/>
                        <a:t>23</a:t>
                      </a:r>
                    </a:p>
                  </a:txBody>
                  <a:tcPr/>
                </a:tc>
                <a:tc>
                  <a:txBody>
                    <a:bodyPr/>
                    <a:lstStyle/>
                    <a:p>
                      <a:r>
                        <a:rPr lang="en-US" sz="1000"/>
                        <a:t>9</a:t>
                      </a:r>
                    </a:p>
                  </a:txBody>
                  <a:tcPr/>
                </a:tc>
                <a:tc>
                  <a:txBody>
                    <a:bodyPr/>
                    <a:lstStyle/>
                    <a:p>
                      <a:r>
                        <a:rPr lang="en-US" sz="1000"/>
                        <a:t>14</a:t>
                      </a:r>
                    </a:p>
                  </a:txBody>
                  <a:tcPr/>
                </a:tc>
                <a:tc>
                  <a:txBody>
                    <a:bodyPr/>
                    <a:lstStyle/>
                    <a:p>
                      <a:r>
                        <a:rPr lang="en-US" sz="1000"/>
                        <a:t>762.28 USD</a:t>
                      </a:r>
                    </a:p>
                  </a:txBody>
                  <a:tcPr/>
                </a:tc>
                <a:tc>
                  <a:txBody>
                    <a:bodyPr/>
                    <a:lstStyle/>
                    <a:p>
                      <a:r>
                        <a:rPr lang="en-US" sz="1000"/>
                        <a:t>138.84 USD</a:t>
                      </a:r>
                    </a:p>
                  </a:txBody>
                  <a:tcPr/>
                </a:tc>
                <a:tc>
                  <a:txBody>
                    <a:bodyPr/>
                    <a:lstStyle/>
                    <a:p>
                      <a:r>
                        <a:rPr lang="en-US" sz="1000"/>
                        <a:t>1</a:t>
                      </a:r>
                    </a:p>
                  </a:txBody>
                  <a:tcPr/>
                </a:tc>
                <a:tc>
                  <a:txBody>
                    <a:bodyPr/>
                    <a:lstStyle/>
                    <a:p>
                      <a:r>
                        <a:rPr lang="en-US" sz="1000"/>
                        <a:t>818</a:t>
                      </a:r>
                    </a:p>
                  </a:txBody>
                  <a:tcPr/>
                </a:tc>
                <a:tc>
                  <a:txBody>
                    <a:bodyPr/>
                    <a:lstStyle/>
                    <a:p>
                      <a:r>
                        <a:rPr lang="en-US" sz="1000"/>
                        <a:t>38</a:t>
                      </a:r>
                    </a:p>
                  </a:txBody>
                  <a:tcPr/>
                </a:tc>
                <a:tc>
                  <a:txBody>
                    <a:bodyPr/>
                    <a:lstStyle/>
                    <a:p>
                      <a:r>
                        <a:rPr lang="en-US" sz="1000"/>
                        <a:t>8918</a:t>
                      </a:r>
                    </a:p>
                  </a:txBody>
                  <a:tcPr/>
                </a:tc>
                <a:tc>
                  <a:txBody>
                    <a:bodyPr/>
                    <a:lstStyle/>
                    <a:p>
                      <a:r>
                        <a:rPr lang="en-US" sz="1000"/>
                        <a:t>1045755</a:t>
                      </a:r>
                    </a:p>
                  </a:txBody>
                  <a:tcPr/>
                </a:tc>
                <a:tc>
                  <a:txBody>
                    <a:bodyPr/>
                    <a:lstStyle/>
                    <a:p>
                      <a:r>
                        <a:rPr lang="en-US" sz="1000"/>
                        <a:t>35390.428571429</a:t>
                      </a:r>
                    </a:p>
                  </a:txBody>
                  <a:tcPr/>
                </a:tc>
                <a:tc>
                  <a:txBody>
                    <a:bodyPr/>
                    <a:lstStyle/>
                    <a:p>
                      <a:r>
                        <a:rPr lang="en-US" sz="1000"/>
                        <a:t>1.37</a:t>
                      </a:r>
                    </a:p>
                  </a:txBody>
                  <a:tcPr/>
                </a:tc>
                <a:tc>
                  <a:txBody>
                    <a:bodyPr/>
                    <a:lstStyle/>
                    <a:p>
                      <a:r>
                        <a:rPr lang="en-US" sz="1000"/>
                        <a:t>5.00</a:t>
                      </a:r>
                    </a:p>
                  </a:txBody>
                  <a:tcPr/>
                </a:tc>
                <a:tc>
                  <a:txBody>
                    <a:bodyPr/>
                    <a:lstStyle/>
                    <a:p>
                      <a:r>
                        <a:rPr lang="en-US" sz="1000"/>
                        <a:t>0.1883</a:t>
                      </a:r>
                    </a:p>
                  </a:txBody>
                  <a:tcPr/>
                </a:tc>
                <a:extLst>
                  <a:ext uri="{0D108BD9-81ED-4DB2-BD59-A6C34878D82A}">
                    <a16:rowId xmlns:a16="http://schemas.microsoft.com/office/drawing/2014/main" val="2170852148"/>
                  </a:ext>
                </a:extLst>
              </a:tr>
            </a:tbl>
          </a:graphicData>
        </a:graphic>
      </p:graphicFrame>
      <p:sp>
        <p:nvSpPr>
          <p:cNvPr id="4" name="Text Placeholder 3">
            <a:extLst>
              <a:ext uri="{FF2B5EF4-FFF2-40B4-BE49-F238E27FC236}">
                <a16:creationId xmlns:a16="http://schemas.microsoft.com/office/drawing/2014/main" id="{5D4F6421-A560-4539-9364-45BE69BC7E1B}"/>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020238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0C74-D943-45AE-B661-92F05D31C711}"/>
              </a:ext>
            </a:extLst>
          </p:cNvPr>
          <p:cNvSpPr>
            <a:spLocks noGrp="1"/>
          </p:cNvSpPr>
          <p:nvPr>
            <p:ph type="title"/>
          </p:nvPr>
        </p:nvSpPr>
        <p:spPr/>
        <p:txBody>
          <a:bodyPr/>
          <a:lstStyle/>
          <a:p>
            <a:r>
              <a:rPr lang="en-US"/>
              <a:t>Facebook Ads Objective Distribution | All Pages</a:t>
            </a:r>
          </a:p>
        </p:txBody>
      </p:sp>
      <p:graphicFrame>
        <p:nvGraphicFramePr>
          <p:cNvPr id="6" name="Chart Placeholder 5">
            <a:extLst>
              <a:ext uri="{FF2B5EF4-FFF2-40B4-BE49-F238E27FC236}">
                <a16:creationId xmlns:a16="http://schemas.microsoft.com/office/drawing/2014/main" id="{9E29C5BB-CE60-4DED-AA5A-661CBB3A8730}"/>
              </a:ext>
            </a:extLst>
          </p:cNvPr>
          <p:cNvGraphicFramePr>
            <a:graphicFrameLocks noGrp="1"/>
          </p:cNvGraphicFramePr>
          <p:nvPr>
            <p:ph type="chart" sz="quarter" idx="13"/>
            <p:extLst>
              <p:ext uri="{D42A27DB-BD31-4B8C-83A1-F6EECF244321}">
                <p14:modId xmlns:p14="http://schemas.microsoft.com/office/powerpoint/2010/main" val="1487881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B98F9-9115-4F81-B602-95FF98F64F5D}"/>
              </a:ext>
            </a:extLst>
          </p:cNvPr>
          <p:cNvSpPr>
            <a:spLocks noGrp="1"/>
          </p:cNvSpPr>
          <p:nvPr>
            <p:ph type="body" sz="quarter" idx="14"/>
          </p:nvPr>
        </p:nvSpPr>
        <p:spPr/>
        <p:txBody>
          <a:bodyPr/>
          <a:lstStyle/>
          <a:p>
            <a:r>
              <a:rPr lang="en-US"/>
              <a:t>02/13/2020 - 02/27/2020</a:t>
            </a:r>
          </a:p>
        </p:txBody>
      </p:sp>
      <p:sp>
        <p:nvSpPr>
          <p:cNvPr id="5" name="Footer Placeholder 4">
            <a:extLst>
              <a:ext uri="{FF2B5EF4-FFF2-40B4-BE49-F238E27FC236}">
                <a16:creationId xmlns:a16="http://schemas.microsoft.com/office/drawing/2014/main" id="{8C7F0FF7-6D11-4155-B29B-26DF7EB0B2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6727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9738A-8513-497D-98D6-F993EAE0881A}"/>
              </a:ext>
            </a:extLst>
          </p:cNvPr>
          <p:cNvSpPr>
            <a:spLocks noGrp="1"/>
          </p:cNvSpPr>
          <p:nvPr>
            <p:ph type="title"/>
          </p:nvPr>
        </p:nvSpPr>
        <p:spPr/>
        <p:txBody>
          <a:bodyPr/>
          <a:lstStyle/>
          <a:p>
            <a:r>
              <a:rPr lang="en-US"/>
              <a:t>Facebook Ads Creative Type Distribution | All Pages</a:t>
            </a:r>
          </a:p>
        </p:txBody>
      </p:sp>
      <p:graphicFrame>
        <p:nvGraphicFramePr>
          <p:cNvPr id="6" name="Chart Placeholder 5">
            <a:extLst>
              <a:ext uri="{FF2B5EF4-FFF2-40B4-BE49-F238E27FC236}">
                <a16:creationId xmlns:a16="http://schemas.microsoft.com/office/drawing/2014/main" id="{BCB1B1A1-56C4-4108-8EF7-A583C579C5A0}"/>
              </a:ext>
            </a:extLst>
          </p:cNvPr>
          <p:cNvGraphicFramePr>
            <a:graphicFrameLocks noGrp="1"/>
          </p:cNvGraphicFramePr>
          <p:nvPr>
            <p:ph type="chart" sz="quarter" idx="13"/>
            <p:extLst>
              <p:ext uri="{D42A27DB-BD31-4B8C-83A1-F6EECF244321}">
                <p14:modId xmlns:p14="http://schemas.microsoft.com/office/powerpoint/2010/main" val="69132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3CABA1-8E25-4F8E-B8D1-65FED8043E26}"/>
              </a:ext>
            </a:extLst>
          </p:cNvPr>
          <p:cNvSpPr>
            <a:spLocks noGrp="1"/>
          </p:cNvSpPr>
          <p:nvPr>
            <p:ph type="body" sz="quarter" idx="14"/>
          </p:nvPr>
        </p:nvSpPr>
        <p:spPr/>
        <p:txBody>
          <a:bodyPr/>
          <a:lstStyle/>
          <a:p>
            <a:r>
              <a:rPr lang="en-US"/>
              <a:t>02/13/2020 - 02/27/2020</a:t>
            </a:r>
          </a:p>
        </p:txBody>
      </p:sp>
      <p:sp>
        <p:nvSpPr>
          <p:cNvPr id="5" name="Footer Placeholder 4">
            <a:extLst>
              <a:ext uri="{FF2B5EF4-FFF2-40B4-BE49-F238E27FC236}">
                <a16:creationId xmlns:a16="http://schemas.microsoft.com/office/drawing/2014/main" id="{CF0B90EE-5EDC-465E-AA2F-EFFB29FE9F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894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A25A6-8F31-4AF6-8258-F62CC1CD5C19}"/>
              </a:ext>
            </a:extLst>
          </p:cNvPr>
          <p:cNvSpPr>
            <a:spLocks noGrp="1"/>
          </p:cNvSpPr>
          <p:nvPr>
            <p:ph type="title"/>
          </p:nvPr>
        </p:nvSpPr>
        <p:spPr/>
        <p:txBody>
          <a:bodyPr/>
          <a:lstStyle/>
          <a:p>
            <a:r>
              <a:rPr lang="en-US"/>
              <a:t>Facebook Ads Costs Table | All Pages - 1 of 24</a:t>
            </a:r>
          </a:p>
        </p:txBody>
      </p:sp>
      <p:graphicFrame>
        <p:nvGraphicFramePr>
          <p:cNvPr id="5" name="Table Placeholder 4">
            <a:extLst>
              <a:ext uri="{FF2B5EF4-FFF2-40B4-BE49-F238E27FC236}">
                <a16:creationId xmlns:a16="http://schemas.microsoft.com/office/drawing/2014/main" id="{0CD681A9-E4F2-4EA3-9368-369781140369}"/>
              </a:ext>
            </a:extLst>
          </p:cNvPr>
          <p:cNvGraphicFramePr>
            <a:graphicFrameLocks noGrp="1"/>
          </p:cNvGraphicFramePr>
          <p:nvPr>
            <p:ph type="tbl" sz="quarter" idx="13"/>
            <p:extLst>
              <p:ext uri="{D42A27DB-BD31-4B8C-83A1-F6EECF244321}">
                <p14:modId xmlns:p14="http://schemas.microsoft.com/office/powerpoint/2010/main" val="459303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70456623"/>
                    </a:ext>
                  </a:extLst>
                </a:gridCol>
                <a:gridCol w="1069848">
                  <a:extLst>
                    <a:ext uri="{9D8B030D-6E8A-4147-A177-3AD203B41FA5}">
                      <a16:colId xmlns:a16="http://schemas.microsoft.com/office/drawing/2014/main" val="85295776"/>
                    </a:ext>
                  </a:extLst>
                </a:gridCol>
                <a:gridCol w="246888">
                  <a:extLst>
                    <a:ext uri="{9D8B030D-6E8A-4147-A177-3AD203B41FA5}">
                      <a16:colId xmlns:a16="http://schemas.microsoft.com/office/drawing/2014/main" val="799174467"/>
                    </a:ext>
                  </a:extLst>
                </a:gridCol>
                <a:gridCol w="246888">
                  <a:extLst>
                    <a:ext uri="{9D8B030D-6E8A-4147-A177-3AD203B41FA5}">
                      <a16:colId xmlns:a16="http://schemas.microsoft.com/office/drawing/2014/main" val="1538724212"/>
                    </a:ext>
                  </a:extLst>
                </a:gridCol>
                <a:gridCol w="246888">
                  <a:extLst>
                    <a:ext uri="{9D8B030D-6E8A-4147-A177-3AD203B41FA5}">
                      <a16:colId xmlns:a16="http://schemas.microsoft.com/office/drawing/2014/main" val="3560201534"/>
                    </a:ext>
                  </a:extLst>
                </a:gridCol>
                <a:gridCol w="246888">
                  <a:extLst>
                    <a:ext uri="{9D8B030D-6E8A-4147-A177-3AD203B41FA5}">
                      <a16:colId xmlns:a16="http://schemas.microsoft.com/office/drawing/2014/main" val="2539923959"/>
                    </a:ext>
                  </a:extLst>
                </a:gridCol>
                <a:gridCol w="246888">
                  <a:extLst>
                    <a:ext uri="{9D8B030D-6E8A-4147-A177-3AD203B41FA5}">
                      <a16:colId xmlns:a16="http://schemas.microsoft.com/office/drawing/2014/main" val="3700406429"/>
                    </a:ext>
                  </a:extLst>
                </a:gridCol>
                <a:gridCol w="246888">
                  <a:extLst>
                    <a:ext uri="{9D8B030D-6E8A-4147-A177-3AD203B41FA5}">
                      <a16:colId xmlns:a16="http://schemas.microsoft.com/office/drawing/2014/main" val="1225645236"/>
                    </a:ext>
                  </a:extLst>
                </a:gridCol>
                <a:gridCol w="246888">
                  <a:extLst>
                    <a:ext uri="{9D8B030D-6E8A-4147-A177-3AD203B41FA5}">
                      <a16:colId xmlns:a16="http://schemas.microsoft.com/office/drawing/2014/main" val="2984593100"/>
                    </a:ext>
                  </a:extLst>
                </a:gridCol>
                <a:gridCol w="246888">
                  <a:extLst>
                    <a:ext uri="{9D8B030D-6E8A-4147-A177-3AD203B41FA5}">
                      <a16:colId xmlns:a16="http://schemas.microsoft.com/office/drawing/2014/main" val="2048674451"/>
                    </a:ext>
                  </a:extLst>
                </a:gridCol>
                <a:gridCol w="246888">
                  <a:extLst>
                    <a:ext uri="{9D8B030D-6E8A-4147-A177-3AD203B41FA5}">
                      <a16:colId xmlns:a16="http://schemas.microsoft.com/office/drawing/2014/main" val="4090584374"/>
                    </a:ext>
                  </a:extLst>
                </a:gridCol>
                <a:gridCol w="246888">
                  <a:extLst>
                    <a:ext uri="{9D8B030D-6E8A-4147-A177-3AD203B41FA5}">
                      <a16:colId xmlns:a16="http://schemas.microsoft.com/office/drawing/2014/main" val="2403182729"/>
                    </a:ext>
                  </a:extLst>
                </a:gridCol>
                <a:gridCol w="246888">
                  <a:extLst>
                    <a:ext uri="{9D8B030D-6E8A-4147-A177-3AD203B41FA5}">
                      <a16:colId xmlns:a16="http://schemas.microsoft.com/office/drawing/2014/main" val="880951054"/>
                    </a:ext>
                  </a:extLst>
                </a:gridCol>
                <a:gridCol w="246888">
                  <a:extLst>
                    <a:ext uri="{9D8B030D-6E8A-4147-A177-3AD203B41FA5}">
                      <a16:colId xmlns:a16="http://schemas.microsoft.com/office/drawing/2014/main" val="1238562470"/>
                    </a:ext>
                  </a:extLst>
                </a:gridCol>
                <a:gridCol w="246888">
                  <a:extLst>
                    <a:ext uri="{9D8B030D-6E8A-4147-A177-3AD203B41FA5}">
                      <a16:colId xmlns:a16="http://schemas.microsoft.com/office/drawing/2014/main" val="1725353115"/>
                    </a:ext>
                  </a:extLst>
                </a:gridCol>
                <a:gridCol w="246888">
                  <a:extLst>
                    <a:ext uri="{9D8B030D-6E8A-4147-A177-3AD203B41FA5}">
                      <a16:colId xmlns:a16="http://schemas.microsoft.com/office/drawing/2014/main" val="3919142310"/>
                    </a:ext>
                  </a:extLst>
                </a:gridCol>
                <a:gridCol w="246888">
                  <a:extLst>
                    <a:ext uri="{9D8B030D-6E8A-4147-A177-3AD203B41FA5}">
                      <a16:colId xmlns:a16="http://schemas.microsoft.com/office/drawing/2014/main" val="2419007136"/>
                    </a:ext>
                  </a:extLst>
                </a:gridCol>
                <a:gridCol w="246888">
                  <a:extLst>
                    <a:ext uri="{9D8B030D-6E8A-4147-A177-3AD203B41FA5}">
                      <a16:colId xmlns:a16="http://schemas.microsoft.com/office/drawing/2014/main" val="2546041058"/>
                    </a:ext>
                  </a:extLst>
                </a:gridCol>
                <a:gridCol w="246888">
                  <a:extLst>
                    <a:ext uri="{9D8B030D-6E8A-4147-A177-3AD203B41FA5}">
                      <a16:colId xmlns:a16="http://schemas.microsoft.com/office/drawing/2014/main" val="3012404253"/>
                    </a:ext>
                  </a:extLst>
                </a:gridCol>
                <a:gridCol w="1069848">
                  <a:extLst>
                    <a:ext uri="{9D8B030D-6E8A-4147-A177-3AD203B41FA5}">
                      <a16:colId xmlns:a16="http://schemas.microsoft.com/office/drawing/2014/main" val="21792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958179920"/>
                  </a:ext>
                </a:extLst>
              </a:tr>
            </a:tbl>
          </a:graphicData>
        </a:graphic>
      </p:graphicFrame>
      <p:sp>
        <p:nvSpPr>
          <p:cNvPr id="4" name="Text Placeholder 3">
            <a:extLst>
              <a:ext uri="{FF2B5EF4-FFF2-40B4-BE49-F238E27FC236}">
                <a16:creationId xmlns:a16="http://schemas.microsoft.com/office/drawing/2014/main" id="{D8AE3FEB-B6F3-4031-896F-1B3CC01C18CB}"/>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21714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153E6-F212-4E47-8204-B98FBDBF9BCB}"/>
              </a:ext>
            </a:extLst>
          </p:cNvPr>
          <p:cNvSpPr>
            <a:spLocks noGrp="1"/>
          </p:cNvSpPr>
          <p:nvPr>
            <p:ph type="title"/>
          </p:nvPr>
        </p:nvSpPr>
        <p:spPr/>
        <p:txBody>
          <a:bodyPr/>
          <a:lstStyle/>
          <a:p>
            <a:r>
              <a:rPr lang="en-US"/>
              <a:t>Facebook Ads Costs Table | All Pages - 2 of 24</a:t>
            </a:r>
          </a:p>
        </p:txBody>
      </p:sp>
      <p:graphicFrame>
        <p:nvGraphicFramePr>
          <p:cNvPr id="5" name="Table Placeholder 4">
            <a:extLst>
              <a:ext uri="{FF2B5EF4-FFF2-40B4-BE49-F238E27FC236}">
                <a16:creationId xmlns:a16="http://schemas.microsoft.com/office/drawing/2014/main" id="{A5706593-85FC-4534-88CB-27ADBCEE5C09}"/>
              </a:ext>
            </a:extLst>
          </p:cNvPr>
          <p:cNvGraphicFramePr>
            <a:graphicFrameLocks noGrp="1"/>
          </p:cNvGraphicFramePr>
          <p:nvPr>
            <p:ph type="tbl" sz="quarter" idx="13"/>
            <p:extLst>
              <p:ext uri="{D42A27DB-BD31-4B8C-83A1-F6EECF244321}">
                <p14:modId xmlns:p14="http://schemas.microsoft.com/office/powerpoint/2010/main" val="32288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05266127"/>
                    </a:ext>
                  </a:extLst>
                </a:gridCol>
                <a:gridCol w="1069848">
                  <a:extLst>
                    <a:ext uri="{9D8B030D-6E8A-4147-A177-3AD203B41FA5}">
                      <a16:colId xmlns:a16="http://schemas.microsoft.com/office/drawing/2014/main" val="3439370185"/>
                    </a:ext>
                  </a:extLst>
                </a:gridCol>
                <a:gridCol w="246888">
                  <a:extLst>
                    <a:ext uri="{9D8B030D-6E8A-4147-A177-3AD203B41FA5}">
                      <a16:colId xmlns:a16="http://schemas.microsoft.com/office/drawing/2014/main" val="1950862618"/>
                    </a:ext>
                  </a:extLst>
                </a:gridCol>
                <a:gridCol w="246888">
                  <a:extLst>
                    <a:ext uri="{9D8B030D-6E8A-4147-A177-3AD203B41FA5}">
                      <a16:colId xmlns:a16="http://schemas.microsoft.com/office/drawing/2014/main" val="313011103"/>
                    </a:ext>
                  </a:extLst>
                </a:gridCol>
                <a:gridCol w="246888">
                  <a:extLst>
                    <a:ext uri="{9D8B030D-6E8A-4147-A177-3AD203B41FA5}">
                      <a16:colId xmlns:a16="http://schemas.microsoft.com/office/drawing/2014/main" val="695632098"/>
                    </a:ext>
                  </a:extLst>
                </a:gridCol>
                <a:gridCol w="246888">
                  <a:extLst>
                    <a:ext uri="{9D8B030D-6E8A-4147-A177-3AD203B41FA5}">
                      <a16:colId xmlns:a16="http://schemas.microsoft.com/office/drawing/2014/main" val="3981102464"/>
                    </a:ext>
                  </a:extLst>
                </a:gridCol>
                <a:gridCol w="246888">
                  <a:extLst>
                    <a:ext uri="{9D8B030D-6E8A-4147-A177-3AD203B41FA5}">
                      <a16:colId xmlns:a16="http://schemas.microsoft.com/office/drawing/2014/main" val="1606356262"/>
                    </a:ext>
                  </a:extLst>
                </a:gridCol>
                <a:gridCol w="246888">
                  <a:extLst>
                    <a:ext uri="{9D8B030D-6E8A-4147-A177-3AD203B41FA5}">
                      <a16:colId xmlns:a16="http://schemas.microsoft.com/office/drawing/2014/main" val="2367506204"/>
                    </a:ext>
                  </a:extLst>
                </a:gridCol>
                <a:gridCol w="246888">
                  <a:extLst>
                    <a:ext uri="{9D8B030D-6E8A-4147-A177-3AD203B41FA5}">
                      <a16:colId xmlns:a16="http://schemas.microsoft.com/office/drawing/2014/main" val="1671441150"/>
                    </a:ext>
                  </a:extLst>
                </a:gridCol>
                <a:gridCol w="246888">
                  <a:extLst>
                    <a:ext uri="{9D8B030D-6E8A-4147-A177-3AD203B41FA5}">
                      <a16:colId xmlns:a16="http://schemas.microsoft.com/office/drawing/2014/main" val="3620376542"/>
                    </a:ext>
                  </a:extLst>
                </a:gridCol>
                <a:gridCol w="246888">
                  <a:extLst>
                    <a:ext uri="{9D8B030D-6E8A-4147-A177-3AD203B41FA5}">
                      <a16:colId xmlns:a16="http://schemas.microsoft.com/office/drawing/2014/main" val="2952148802"/>
                    </a:ext>
                  </a:extLst>
                </a:gridCol>
                <a:gridCol w="246888">
                  <a:extLst>
                    <a:ext uri="{9D8B030D-6E8A-4147-A177-3AD203B41FA5}">
                      <a16:colId xmlns:a16="http://schemas.microsoft.com/office/drawing/2014/main" val="2710634645"/>
                    </a:ext>
                  </a:extLst>
                </a:gridCol>
                <a:gridCol w="246888">
                  <a:extLst>
                    <a:ext uri="{9D8B030D-6E8A-4147-A177-3AD203B41FA5}">
                      <a16:colId xmlns:a16="http://schemas.microsoft.com/office/drawing/2014/main" val="3694818013"/>
                    </a:ext>
                  </a:extLst>
                </a:gridCol>
                <a:gridCol w="246888">
                  <a:extLst>
                    <a:ext uri="{9D8B030D-6E8A-4147-A177-3AD203B41FA5}">
                      <a16:colId xmlns:a16="http://schemas.microsoft.com/office/drawing/2014/main" val="3698054426"/>
                    </a:ext>
                  </a:extLst>
                </a:gridCol>
                <a:gridCol w="246888">
                  <a:extLst>
                    <a:ext uri="{9D8B030D-6E8A-4147-A177-3AD203B41FA5}">
                      <a16:colId xmlns:a16="http://schemas.microsoft.com/office/drawing/2014/main" val="1825493495"/>
                    </a:ext>
                  </a:extLst>
                </a:gridCol>
                <a:gridCol w="246888">
                  <a:extLst>
                    <a:ext uri="{9D8B030D-6E8A-4147-A177-3AD203B41FA5}">
                      <a16:colId xmlns:a16="http://schemas.microsoft.com/office/drawing/2014/main" val="495388809"/>
                    </a:ext>
                  </a:extLst>
                </a:gridCol>
                <a:gridCol w="246888">
                  <a:extLst>
                    <a:ext uri="{9D8B030D-6E8A-4147-A177-3AD203B41FA5}">
                      <a16:colId xmlns:a16="http://schemas.microsoft.com/office/drawing/2014/main" val="786538583"/>
                    </a:ext>
                  </a:extLst>
                </a:gridCol>
                <a:gridCol w="246888">
                  <a:extLst>
                    <a:ext uri="{9D8B030D-6E8A-4147-A177-3AD203B41FA5}">
                      <a16:colId xmlns:a16="http://schemas.microsoft.com/office/drawing/2014/main" val="2707994302"/>
                    </a:ext>
                  </a:extLst>
                </a:gridCol>
                <a:gridCol w="246888">
                  <a:extLst>
                    <a:ext uri="{9D8B030D-6E8A-4147-A177-3AD203B41FA5}">
                      <a16:colId xmlns:a16="http://schemas.microsoft.com/office/drawing/2014/main" val="2925016902"/>
                    </a:ext>
                  </a:extLst>
                </a:gridCol>
                <a:gridCol w="1069848">
                  <a:extLst>
                    <a:ext uri="{9D8B030D-6E8A-4147-A177-3AD203B41FA5}">
                      <a16:colId xmlns:a16="http://schemas.microsoft.com/office/drawing/2014/main" val="547924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3393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- 2020-02-26 14:30:34</a:t>
                      </a:r>
                      <a:r>
                        <a:rPr kumimoji="0" lang="en-US" sz="1000" b="0" i="0" u="none" strike="noStrike" kern="1200" cap="none" spc="0" normalizeH="0" baseline="0" noProof="0">
                          <a:ln>
                            <a:noFill/>
                          </a:ln>
                          <a:solidFill>
                            <a:prstClr val="black"/>
                          </a:solidFill>
                          <a:effectLst/>
                          <a:uLnTx/>
                          <a:uFillTx/>
                          <a:latin typeface="+mn-lt"/>
                          <a:ea typeface="+mn-ea"/>
                          <a:cs typeface="+mn-cs"/>
                        </a:rPr>
                        <a:t>
 SOUND ON! 🔊
What does a Crispy Chicken bite sound like? 
A, B, C or D?
Share this with a friend to challenge them
</a:t>
                      </a:r>
                      <a:r>
                        <a:rPr kumimoji="0" lang="ar-AE" sz="1000" b="0" i="0" u="none" strike="noStrike" kern="1200" cap="none" spc="0" normalizeH="0" baseline="0" noProof="0">
                          <a:ln>
                            <a:noFill/>
                          </a:ln>
                          <a:solidFill>
                            <a:prstClr val="black"/>
                          </a:solidFill>
                          <a:effectLst/>
                          <a:uLnTx/>
                          <a:uFillTx/>
                          <a:latin typeface="+mn-lt"/>
                          <a:ea typeface="+mn-ea"/>
                          <a:cs typeface="+mn-cs"/>
                        </a:rPr>
                        <a:t>ارفع الصوت!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يكون صوت قرمشة الكرسبي تشيكن؟
أ، ب، ج، د؟
أرسل هذا البوست لصديق لتتحداه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extLst>
                  <a:ext uri="{0D108BD9-81ED-4DB2-BD59-A6C34878D82A}">
                    <a16:rowId xmlns:a16="http://schemas.microsoft.com/office/drawing/2014/main" val="3856342811"/>
                  </a:ext>
                </a:extLst>
              </a:tr>
            </a:tbl>
          </a:graphicData>
        </a:graphic>
      </p:graphicFrame>
      <p:sp>
        <p:nvSpPr>
          <p:cNvPr id="4" name="Text Placeholder 3">
            <a:extLst>
              <a:ext uri="{FF2B5EF4-FFF2-40B4-BE49-F238E27FC236}">
                <a16:creationId xmlns:a16="http://schemas.microsoft.com/office/drawing/2014/main" id="{653DD667-6756-4C18-BF77-9CFAA92377E1}"/>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973853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72249-0384-4778-B5F9-86CB46680479}"/>
              </a:ext>
            </a:extLst>
          </p:cNvPr>
          <p:cNvSpPr>
            <a:spLocks noGrp="1"/>
          </p:cNvSpPr>
          <p:nvPr>
            <p:ph type="title"/>
          </p:nvPr>
        </p:nvSpPr>
        <p:spPr/>
        <p:txBody>
          <a:bodyPr/>
          <a:lstStyle/>
          <a:p>
            <a:r>
              <a:rPr lang="en-US"/>
              <a:t>Facebook Ads Costs Table | All Pages - 3 of 24</a:t>
            </a:r>
          </a:p>
        </p:txBody>
      </p:sp>
      <p:graphicFrame>
        <p:nvGraphicFramePr>
          <p:cNvPr id="5" name="Table Placeholder 4">
            <a:extLst>
              <a:ext uri="{FF2B5EF4-FFF2-40B4-BE49-F238E27FC236}">
                <a16:creationId xmlns:a16="http://schemas.microsoft.com/office/drawing/2014/main" id="{09742CD6-851E-4EB8-BEF0-49A2BFA3382D}"/>
              </a:ext>
            </a:extLst>
          </p:cNvPr>
          <p:cNvGraphicFramePr>
            <a:graphicFrameLocks noGrp="1"/>
          </p:cNvGraphicFramePr>
          <p:nvPr>
            <p:ph type="tbl" sz="quarter" idx="13"/>
            <p:extLst>
              <p:ext uri="{D42A27DB-BD31-4B8C-83A1-F6EECF244321}">
                <p14:modId xmlns:p14="http://schemas.microsoft.com/office/powerpoint/2010/main" val="18457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84640066"/>
                    </a:ext>
                  </a:extLst>
                </a:gridCol>
                <a:gridCol w="1069848">
                  <a:extLst>
                    <a:ext uri="{9D8B030D-6E8A-4147-A177-3AD203B41FA5}">
                      <a16:colId xmlns:a16="http://schemas.microsoft.com/office/drawing/2014/main" val="3954205396"/>
                    </a:ext>
                  </a:extLst>
                </a:gridCol>
                <a:gridCol w="246888">
                  <a:extLst>
                    <a:ext uri="{9D8B030D-6E8A-4147-A177-3AD203B41FA5}">
                      <a16:colId xmlns:a16="http://schemas.microsoft.com/office/drawing/2014/main" val="1804390296"/>
                    </a:ext>
                  </a:extLst>
                </a:gridCol>
                <a:gridCol w="246888">
                  <a:extLst>
                    <a:ext uri="{9D8B030D-6E8A-4147-A177-3AD203B41FA5}">
                      <a16:colId xmlns:a16="http://schemas.microsoft.com/office/drawing/2014/main" val="221505413"/>
                    </a:ext>
                  </a:extLst>
                </a:gridCol>
                <a:gridCol w="246888">
                  <a:extLst>
                    <a:ext uri="{9D8B030D-6E8A-4147-A177-3AD203B41FA5}">
                      <a16:colId xmlns:a16="http://schemas.microsoft.com/office/drawing/2014/main" val="2181913428"/>
                    </a:ext>
                  </a:extLst>
                </a:gridCol>
                <a:gridCol w="246888">
                  <a:extLst>
                    <a:ext uri="{9D8B030D-6E8A-4147-A177-3AD203B41FA5}">
                      <a16:colId xmlns:a16="http://schemas.microsoft.com/office/drawing/2014/main" val="3133741783"/>
                    </a:ext>
                  </a:extLst>
                </a:gridCol>
                <a:gridCol w="246888">
                  <a:extLst>
                    <a:ext uri="{9D8B030D-6E8A-4147-A177-3AD203B41FA5}">
                      <a16:colId xmlns:a16="http://schemas.microsoft.com/office/drawing/2014/main" val="4090049534"/>
                    </a:ext>
                  </a:extLst>
                </a:gridCol>
                <a:gridCol w="246888">
                  <a:extLst>
                    <a:ext uri="{9D8B030D-6E8A-4147-A177-3AD203B41FA5}">
                      <a16:colId xmlns:a16="http://schemas.microsoft.com/office/drawing/2014/main" val="1203170253"/>
                    </a:ext>
                  </a:extLst>
                </a:gridCol>
                <a:gridCol w="246888">
                  <a:extLst>
                    <a:ext uri="{9D8B030D-6E8A-4147-A177-3AD203B41FA5}">
                      <a16:colId xmlns:a16="http://schemas.microsoft.com/office/drawing/2014/main" val="262218322"/>
                    </a:ext>
                  </a:extLst>
                </a:gridCol>
                <a:gridCol w="246888">
                  <a:extLst>
                    <a:ext uri="{9D8B030D-6E8A-4147-A177-3AD203B41FA5}">
                      <a16:colId xmlns:a16="http://schemas.microsoft.com/office/drawing/2014/main" val="3474485402"/>
                    </a:ext>
                  </a:extLst>
                </a:gridCol>
                <a:gridCol w="246888">
                  <a:extLst>
                    <a:ext uri="{9D8B030D-6E8A-4147-A177-3AD203B41FA5}">
                      <a16:colId xmlns:a16="http://schemas.microsoft.com/office/drawing/2014/main" val="805889491"/>
                    </a:ext>
                  </a:extLst>
                </a:gridCol>
                <a:gridCol w="246888">
                  <a:extLst>
                    <a:ext uri="{9D8B030D-6E8A-4147-A177-3AD203B41FA5}">
                      <a16:colId xmlns:a16="http://schemas.microsoft.com/office/drawing/2014/main" val="1165029522"/>
                    </a:ext>
                  </a:extLst>
                </a:gridCol>
                <a:gridCol w="246888">
                  <a:extLst>
                    <a:ext uri="{9D8B030D-6E8A-4147-A177-3AD203B41FA5}">
                      <a16:colId xmlns:a16="http://schemas.microsoft.com/office/drawing/2014/main" val="91850981"/>
                    </a:ext>
                  </a:extLst>
                </a:gridCol>
                <a:gridCol w="246888">
                  <a:extLst>
                    <a:ext uri="{9D8B030D-6E8A-4147-A177-3AD203B41FA5}">
                      <a16:colId xmlns:a16="http://schemas.microsoft.com/office/drawing/2014/main" val="2128165362"/>
                    </a:ext>
                  </a:extLst>
                </a:gridCol>
                <a:gridCol w="246888">
                  <a:extLst>
                    <a:ext uri="{9D8B030D-6E8A-4147-A177-3AD203B41FA5}">
                      <a16:colId xmlns:a16="http://schemas.microsoft.com/office/drawing/2014/main" val="3503204014"/>
                    </a:ext>
                  </a:extLst>
                </a:gridCol>
                <a:gridCol w="246888">
                  <a:extLst>
                    <a:ext uri="{9D8B030D-6E8A-4147-A177-3AD203B41FA5}">
                      <a16:colId xmlns:a16="http://schemas.microsoft.com/office/drawing/2014/main" val="1180758260"/>
                    </a:ext>
                  </a:extLst>
                </a:gridCol>
                <a:gridCol w="246888">
                  <a:extLst>
                    <a:ext uri="{9D8B030D-6E8A-4147-A177-3AD203B41FA5}">
                      <a16:colId xmlns:a16="http://schemas.microsoft.com/office/drawing/2014/main" val="4046913922"/>
                    </a:ext>
                  </a:extLst>
                </a:gridCol>
                <a:gridCol w="246888">
                  <a:extLst>
                    <a:ext uri="{9D8B030D-6E8A-4147-A177-3AD203B41FA5}">
                      <a16:colId xmlns:a16="http://schemas.microsoft.com/office/drawing/2014/main" val="2585851469"/>
                    </a:ext>
                  </a:extLst>
                </a:gridCol>
                <a:gridCol w="246888">
                  <a:extLst>
                    <a:ext uri="{9D8B030D-6E8A-4147-A177-3AD203B41FA5}">
                      <a16:colId xmlns:a16="http://schemas.microsoft.com/office/drawing/2014/main" val="1279225791"/>
                    </a:ext>
                  </a:extLst>
                </a:gridCol>
                <a:gridCol w="1069848">
                  <a:extLst>
                    <a:ext uri="{9D8B030D-6E8A-4147-A177-3AD203B41FA5}">
                      <a16:colId xmlns:a16="http://schemas.microsoft.com/office/drawing/2014/main" val="2360320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1651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- 2020-02-26 14:29:11</a:t>
                      </a:r>
                      <a:r>
                        <a:rPr kumimoji="0" lang="en-US" sz="1000" b="0" i="0" u="none" strike="noStrike" kern="1200" cap="none" spc="0" normalizeH="0" baseline="0" noProof="0">
                          <a:ln>
                            <a:noFill/>
                          </a:ln>
                          <a:solidFill>
                            <a:prstClr val="black"/>
                          </a:solidFill>
                          <a:effectLst/>
                          <a:uLnTx/>
                          <a:uFillTx/>
                          <a:latin typeface="+mn-lt"/>
                          <a:ea typeface="+mn-ea"/>
                          <a:cs typeface="+mn-cs"/>
                        </a:rPr>
                        <a:t>
 SOUND ON! 🔊
What does a Crispy Chicken bite sound like? 
A, B, C or D?
Tag a friend and challenge them
</a:t>
                      </a:r>
                      <a:r>
                        <a:rPr kumimoji="0" lang="ar-AE" sz="1000" b="0" i="0" u="none" strike="noStrike" kern="1200" cap="none" spc="0" normalizeH="0" baseline="0" noProof="0">
                          <a:ln>
                            <a:noFill/>
                          </a:ln>
                          <a:solidFill>
                            <a:prstClr val="black"/>
                          </a:solidFill>
                          <a:effectLst/>
                          <a:uLnTx/>
                          <a:uFillTx/>
                          <a:latin typeface="+mn-lt"/>
                          <a:ea typeface="+mn-ea"/>
                          <a:cs typeface="+mn-cs"/>
                        </a:rPr>
                        <a:t>ارفع الصوت!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يكون صوت قرمشة الكرسبي تشيكن؟
أ، ب، ج، د؟
منشن صديق وتحداه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https://scontent.xx.fbcdn.net/v/t15.5256-10/p720x720/83906130_2227840344189623_1502350010765803520_n.jpg?_nc_cat=105&amp;_nc_sid=f2c4d5&amp;_nc_ohc=kICeUAM86hkAX8UXT7J&amp;_nc_ht=scontent.xx&amp;_nc_tp=6&amp;oh=fd1b38edc1b9b3a61adc67f2c9fcd5ff&amp;oe=5EF88E0A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2471634139"/>
                  </a:ext>
                </a:extLst>
              </a:tr>
            </a:tbl>
          </a:graphicData>
        </a:graphic>
      </p:graphicFrame>
      <p:sp>
        <p:nvSpPr>
          <p:cNvPr id="4" name="Text Placeholder 3">
            <a:extLst>
              <a:ext uri="{FF2B5EF4-FFF2-40B4-BE49-F238E27FC236}">
                <a16:creationId xmlns:a16="http://schemas.microsoft.com/office/drawing/2014/main" id="{B57F4259-902B-4E55-A375-FA22A01BE2B2}"/>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337059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83B53-F516-4CB5-AAB1-281923792CF1}"/>
              </a:ext>
            </a:extLst>
          </p:cNvPr>
          <p:cNvSpPr>
            <a:spLocks noGrp="1"/>
          </p:cNvSpPr>
          <p:nvPr>
            <p:ph type="title"/>
          </p:nvPr>
        </p:nvSpPr>
        <p:spPr/>
        <p:txBody>
          <a:bodyPr/>
          <a:lstStyle/>
          <a:p>
            <a:r>
              <a:rPr lang="en-US"/>
              <a:t>Facebook Ads Costs Table | All Pages - 4 of 24</a:t>
            </a:r>
          </a:p>
        </p:txBody>
      </p:sp>
      <p:graphicFrame>
        <p:nvGraphicFramePr>
          <p:cNvPr id="5" name="Table Placeholder 4">
            <a:extLst>
              <a:ext uri="{FF2B5EF4-FFF2-40B4-BE49-F238E27FC236}">
                <a16:creationId xmlns:a16="http://schemas.microsoft.com/office/drawing/2014/main" id="{9998B4B2-BC3B-4EA8-9F30-A97F03906607}"/>
              </a:ext>
            </a:extLst>
          </p:cNvPr>
          <p:cNvGraphicFramePr>
            <a:graphicFrameLocks noGrp="1"/>
          </p:cNvGraphicFramePr>
          <p:nvPr>
            <p:ph type="tbl" sz="quarter" idx="13"/>
            <p:extLst>
              <p:ext uri="{D42A27DB-BD31-4B8C-83A1-F6EECF244321}">
                <p14:modId xmlns:p14="http://schemas.microsoft.com/office/powerpoint/2010/main" val="836430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67434468"/>
                    </a:ext>
                  </a:extLst>
                </a:gridCol>
                <a:gridCol w="1069848">
                  <a:extLst>
                    <a:ext uri="{9D8B030D-6E8A-4147-A177-3AD203B41FA5}">
                      <a16:colId xmlns:a16="http://schemas.microsoft.com/office/drawing/2014/main" val="1374503049"/>
                    </a:ext>
                  </a:extLst>
                </a:gridCol>
                <a:gridCol w="246888">
                  <a:extLst>
                    <a:ext uri="{9D8B030D-6E8A-4147-A177-3AD203B41FA5}">
                      <a16:colId xmlns:a16="http://schemas.microsoft.com/office/drawing/2014/main" val="976338314"/>
                    </a:ext>
                  </a:extLst>
                </a:gridCol>
                <a:gridCol w="246888">
                  <a:extLst>
                    <a:ext uri="{9D8B030D-6E8A-4147-A177-3AD203B41FA5}">
                      <a16:colId xmlns:a16="http://schemas.microsoft.com/office/drawing/2014/main" val="967766813"/>
                    </a:ext>
                  </a:extLst>
                </a:gridCol>
                <a:gridCol w="246888">
                  <a:extLst>
                    <a:ext uri="{9D8B030D-6E8A-4147-A177-3AD203B41FA5}">
                      <a16:colId xmlns:a16="http://schemas.microsoft.com/office/drawing/2014/main" val="4050417715"/>
                    </a:ext>
                  </a:extLst>
                </a:gridCol>
                <a:gridCol w="246888">
                  <a:extLst>
                    <a:ext uri="{9D8B030D-6E8A-4147-A177-3AD203B41FA5}">
                      <a16:colId xmlns:a16="http://schemas.microsoft.com/office/drawing/2014/main" val="2099176887"/>
                    </a:ext>
                  </a:extLst>
                </a:gridCol>
                <a:gridCol w="246888">
                  <a:extLst>
                    <a:ext uri="{9D8B030D-6E8A-4147-A177-3AD203B41FA5}">
                      <a16:colId xmlns:a16="http://schemas.microsoft.com/office/drawing/2014/main" val="2274720188"/>
                    </a:ext>
                  </a:extLst>
                </a:gridCol>
                <a:gridCol w="246888">
                  <a:extLst>
                    <a:ext uri="{9D8B030D-6E8A-4147-A177-3AD203B41FA5}">
                      <a16:colId xmlns:a16="http://schemas.microsoft.com/office/drawing/2014/main" val="2562534239"/>
                    </a:ext>
                  </a:extLst>
                </a:gridCol>
                <a:gridCol w="246888">
                  <a:extLst>
                    <a:ext uri="{9D8B030D-6E8A-4147-A177-3AD203B41FA5}">
                      <a16:colId xmlns:a16="http://schemas.microsoft.com/office/drawing/2014/main" val="4234887902"/>
                    </a:ext>
                  </a:extLst>
                </a:gridCol>
                <a:gridCol w="246888">
                  <a:extLst>
                    <a:ext uri="{9D8B030D-6E8A-4147-A177-3AD203B41FA5}">
                      <a16:colId xmlns:a16="http://schemas.microsoft.com/office/drawing/2014/main" val="3649387197"/>
                    </a:ext>
                  </a:extLst>
                </a:gridCol>
                <a:gridCol w="246888">
                  <a:extLst>
                    <a:ext uri="{9D8B030D-6E8A-4147-A177-3AD203B41FA5}">
                      <a16:colId xmlns:a16="http://schemas.microsoft.com/office/drawing/2014/main" val="3720309902"/>
                    </a:ext>
                  </a:extLst>
                </a:gridCol>
                <a:gridCol w="246888">
                  <a:extLst>
                    <a:ext uri="{9D8B030D-6E8A-4147-A177-3AD203B41FA5}">
                      <a16:colId xmlns:a16="http://schemas.microsoft.com/office/drawing/2014/main" val="387518952"/>
                    </a:ext>
                  </a:extLst>
                </a:gridCol>
                <a:gridCol w="246888">
                  <a:extLst>
                    <a:ext uri="{9D8B030D-6E8A-4147-A177-3AD203B41FA5}">
                      <a16:colId xmlns:a16="http://schemas.microsoft.com/office/drawing/2014/main" val="2446255875"/>
                    </a:ext>
                  </a:extLst>
                </a:gridCol>
                <a:gridCol w="246888">
                  <a:extLst>
                    <a:ext uri="{9D8B030D-6E8A-4147-A177-3AD203B41FA5}">
                      <a16:colId xmlns:a16="http://schemas.microsoft.com/office/drawing/2014/main" val="92014631"/>
                    </a:ext>
                  </a:extLst>
                </a:gridCol>
                <a:gridCol w="246888">
                  <a:extLst>
                    <a:ext uri="{9D8B030D-6E8A-4147-A177-3AD203B41FA5}">
                      <a16:colId xmlns:a16="http://schemas.microsoft.com/office/drawing/2014/main" val="707728432"/>
                    </a:ext>
                  </a:extLst>
                </a:gridCol>
                <a:gridCol w="246888">
                  <a:extLst>
                    <a:ext uri="{9D8B030D-6E8A-4147-A177-3AD203B41FA5}">
                      <a16:colId xmlns:a16="http://schemas.microsoft.com/office/drawing/2014/main" val="230467371"/>
                    </a:ext>
                  </a:extLst>
                </a:gridCol>
                <a:gridCol w="246888">
                  <a:extLst>
                    <a:ext uri="{9D8B030D-6E8A-4147-A177-3AD203B41FA5}">
                      <a16:colId xmlns:a16="http://schemas.microsoft.com/office/drawing/2014/main" val="2904766344"/>
                    </a:ext>
                  </a:extLst>
                </a:gridCol>
                <a:gridCol w="246888">
                  <a:extLst>
                    <a:ext uri="{9D8B030D-6E8A-4147-A177-3AD203B41FA5}">
                      <a16:colId xmlns:a16="http://schemas.microsoft.com/office/drawing/2014/main" val="242049976"/>
                    </a:ext>
                  </a:extLst>
                </a:gridCol>
                <a:gridCol w="246888">
                  <a:extLst>
                    <a:ext uri="{9D8B030D-6E8A-4147-A177-3AD203B41FA5}">
                      <a16:colId xmlns:a16="http://schemas.microsoft.com/office/drawing/2014/main" val="3756729265"/>
                    </a:ext>
                  </a:extLst>
                </a:gridCol>
                <a:gridCol w="1069848">
                  <a:extLst>
                    <a:ext uri="{9D8B030D-6E8A-4147-A177-3AD203B41FA5}">
                      <a16:colId xmlns:a16="http://schemas.microsoft.com/office/drawing/2014/main" val="1832459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8971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- 2020-02-25 15:42:55</a:t>
                      </a:r>
                      <a:r>
                        <a:rPr kumimoji="0" lang="en-US" sz="1000" b="0" i="0" u="none" strike="noStrike" kern="1200" cap="none" spc="0" normalizeH="0" baseline="0" noProof="0">
                          <a:ln>
                            <a:noFill/>
                          </a:ln>
                          <a:solidFill>
                            <a:prstClr val="black"/>
                          </a:solidFill>
                          <a:effectLst/>
                          <a:uLnTx/>
                          <a:uFillTx/>
                          <a:latin typeface="+mn-lt"/>
                          <a:ea typeface="+mn-ea"/>
                          <a:cs typeface="+mn-cs"/>
                        </a:rPr>
                        <a:t>
 Here they are! Our new Crispy Chicken bundles
Comment 👇 which one you would have and tag a friend you will share it with!
</a:t>
                      </a:r>
                      <a:r>
                        <a:rPr kumimoji="0" lang="ar-AE" sz="1000" b="0" i="0" u="none" strike="noStrike" kern="1200" cap="none" spc="0" normalizeH="0" baseline="0" noProof="0">
                          <a:ln>
                            <a:noFill/>
                          </a:ln>
                          <a:solidFill>
                            <a:prstClr val="black"/>
                          </a:solidFill>
                          <a:effectLst/>
                          <a:uLnTx/>
                          <a:uFillTx/>
                          <a:latin typeface="+mn-lt"/>
                          <a:ea typeface="+mn-ea"/>
                          <a:cs typeface="+mn-cs"/>
                        </a:rPr>
                        <a:t>ها هي عروض الكرسبي تشيكن الجديدة!
علّق بـ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وأخبرنا أي عرض تفضّل ومنشن الصديق اللي حيشاركك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extLst>
                  <a:ext uri="{0D108BD9-81ED-4DB2-BD59-A6C34878D82A}">
                    <a16:rowId xmlns:a16="http://schemas.microsoft.com/office/drawing/2014/main" val="3800220932"/>
                  </a:ext>
                </a:extLst>
              </a:tr>
            </a:tbl>
          </a:graphicData>
        </a:graphic>
      </p:graphicFrame>
      <p:sp>
        <p:nvSpPr>
          <p:cNvPr id="4" name="Text Placeholder 3">
            <a:extLst>
              <a:ext uri="{FF2B5EF4-FFF2-40B4-BE49-F238E27FC236}">
                <a16:creationId xmlns:a16="http://schemas.microsoft.com/office/drawing/2014/main" id="{B4ED7BDF-344F-4E70-AD1E-48E59AD761A6}"/>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576424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6860F-387C-4D57-AB06-3CAE446445D6}"/>
              </a:ext>
            </a:extLst>
          </p:cNvPr>
          <p:cNvSpPr>
            <a:spLocks noGrp="1"/>
          </p:cNvSpPr>
          <p:nvPr>
            <p:ph type="title"/>
          </p:nvPr>
        </p:nvSpPr>
        <p:spPr/>
        <p:txBody>
          <a:bodyPr/>
          <a:lstStyle/>
          <a:p>
            <a:r>
              <a:rPr lang="en-US"/>
              <a:t>Facebook Ads Costs Table | All Pages - 5 of 24</a:t>
            </a:r>
          </a:p>
        </p:txBody>
      </p:sp>
      <p:graphicFrame>
        <p:nvGraphicFramePr>
          <p:cNvPr id="5" name="Table Placeholder 4">
            <a:extLst>
              <a:ext uri="{FF2B5EF4-FFF2-40B4-BE49-F238E27FC236}">
                <a16:creationId xmlns:a16="http://schemas.microsoft.com/office/drawing/2014/main" id="{4A09A844-FA0F-4247-BF2C-492B6E8212E6}"/>
              </a:ext>
            </a:extLst>
          </p:cNvPr>
          <p:cNvGraphicFramePr>
            <a:graphicFrameLocks noGrp="1"/>
          </p:cNvGraphicFramePr>
          <p:nvPr>
            <p:ph type="tbl" sz="quarter" idx="13"/>
            <p:extLst>
              <p:ext uri="{D42A27DB-BD31-4B8C-83A1-F6EECF244321}">
                <p14:modId xmlns:p14="http://schemas.microsoft.com/office/powerpoint/2010/main" val="324620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19397445"/>
                    </a:ext>
                  </a:extLst>
                </a:gridCol>
                <a:gridCol w="1069848">
                  <a:extLst>
                    <a:ext uri="{9D8B030D-6E8A-4147-A177-3AD203B41FA5}">
                      <a16:colId xmlns:a16="http://schemas.microsoft.com/office/drawing/2014/main" val="3925690453"/>
                    </a:ext>
                  </a:extLst>
                </a:gridCol>
                <a:gridCol w="246888">
                  <a:extLst>
                    <a:ext uri="{9D8B030D-6E8A-4147-A177-3AD203B41FA5}">
                      <a16:colId xmlns:a16="http://schemas.microsoft.com/office/drawing/2014/main" val="3846200988"/>
                    </a:ext>
                  </a:extLst>
                </a:gridCol>
                <a:gridCol w="246888">
                  <a:extLst>
                    <a:ext uri="{9D8B030D-6E8A-4147-A177-3AD203B41FA5}">
                      <a16:colId xmlns:a16="http://schemas.microsoft.com/office/drawing/2014/main" val="3021931422"/>
                    </a:ext>
                  </a:extLst>
                </a:gridCol>
                <a:gridCol w="246888">
                  <a:extLst>
                    <a:ext uri="{9D8B030D-6E8A-4147-A177-3AD203B41FA5}">
                      <a16:colId xmlns:a16="http://schemas.microsoft.com/office/drawing/2014/main" val="3009256398"/>
                    </a:ext>
                  </a:extLst>
                </a:gridCol>
                <a:gridCol w="246888">
                  <a:extLst>
                    <a:ext uri="{9D8B030D-6E8A-4147-A177-3AD203B41FA5}">
                      <a16:colId xmlns:a16="http://schemas.microsoft.com/office/drawing/2014/main" val="2332388701"/>
                    </a:ext>
                  </a:extLst>
                </a:gridCol>
                <a:gridCol w="246888">
                  <a:extLst>
                    <a:ext uri="{9D8B030D-6E8A-4147-A177-3AD203B41FA5}">
                      <a16:colId xmlns:a16="http://schemas.microsoft.com/office/drawing/2014/main" val="60063860"/>
                    </a:ext>
                  </a:extLst>
                </a:gridCol>
                <a:gridCol w="246888">
                  <a:extLst>
                    <a:ext uri="{9D8B030D-6E8A-4147-A177-3AD203B41FA5}">
                      <a16:colId xmlns:a16="http://schemas.microsoft.com/office/drawing/2014/main" val="1867435302"/>
                    </a:ext>
                  </a:extLst>
                </a:gridCol>
                <a:gridCol w="246888">
                  <a:extLst>
                    <a:ext uri="{9D8B030D-6E8A-4147-A177-3AD203B41FA5}">
                      <a16:colId xmlns:a16="http://schemas.microsoft.com/office/drawing/2014/main" val="2142254603"/>
                    </a:ext>
                  </a:extLst>
                </a:gridCol>
                <a:gridCol w="246888">
                  <a:extLst>
                    <a:ext uri="{9D8B030D-6E8A-4147-A177-3AD203B41FA5}">
                      <a16:colId xmlns:a16="http://schemas.microsoft.com/office/drawing/2014/main" val="2549886644"/>
                    </a:ext>
                  </a:extLst>
                </a:gridCol>
                <a:gridCol w="246888">
                  <a:extLst>
                    <a:ext uri="{9D8B030D-6E8A-4147-A177-3AD203B41FA5}">
                      <a16:colId xmlns:a16="http://schemas.microsoft.com/office/drawing/2014/main" val="3692671811"/>
                    </a:ext>
                  </a:extLst>
                </a:gridCol>
                <a:gridCol w="246888">
                  <a:extLst>
                    <a:ext uri="{9D8B030D-6E8A-4147-A177-3AD203B41FA5}">
                      <a16:colId xmlns:a16="http://schemas.microsoft.com/office/drawing/2014/main" val="1418114376"/>
                    </a:ext>
                  </a:extLst>
                </a:gridCol>
                <a:gridCol w="246888">
                  <a:extLst>
                    <a:ext uri="{9D8B030D-6E8A-4147-A177-3AD203B41FA5}">
                      <a16:colId xmlns:a16="http://schemas.microsoft.com/office/drawing/2014/main" val="3436387341"/>
                    </a:ext>
                  </a:extLst>
                </a:gridCol>
                <a:gridCol w="246888">
                  <a:extLst>
                    <a:ext uri="{9D8B030D-6E8A-4147-A177-3AD203B41FA5}">
                      <a16:colId xmlns:a16="http://schemas.microsoft.com/office/drawing/2014/main" val="2148031613"/>
                    </a:ext>
                  </a:extLst>
                </a:gridCol>
                <a:gridCol w="246888">
                  <a:extLst>
                    <a:ext uri="{9D8B030D-6E8A-4147-A177-3AD203B41FA5}">
                      <a16:colId xmlns:a16="http://schemas.microsoft.com/office/drawing/2014/main" val="2922872782"/>
                    </a:ext>
                  </a:extLst>
                </a:gridCol>
                <a:gridCol w="246888">
                  <a:extLst>
                    <a:ext uri="{9D8B030D-6E8A-4147-A177-3AD203B41FA5}">
                      <a16:colId xmlns:a16="http://schemas.microsoft.com/office/drawing/2014/main" val="3637542041"/>
                    </a:ext>
                  </a:extLst>
                </a:gridCol>
                <a:gridCol w="246888">
                  <a:extLst>
                    <a:ext uri="{9D8B030D-6E8A-4147-A177-3AD203B41FA5}">
                      <a16:colId xmlns:a16="http://schemas.microsoft.com/office/drawing/2014/main" val="3922358358"/>
                    </a:ext>
                  </a:extLst>
                </a:gridCol>
                <a:gridCol w="246888">
                  <a:extLst>
                    <a:ext uri="{9D8B030D-6E8A-4147-A177-3AD203B41FA5}">
                      <a16:colId xmlns:a16="http://schemas.microsoft.com/office/drawing/2014/main" val="4066558392"/>
                    </a:ext>
                  </a:extLst>
                </a:gridCol>
                <a:gridCol w="246888">
                  <a:extLst>
                    <a:ext uri="{9D8B030D-6E8A-4147-A177-3AD203B41FA5}">
                      <a16:colId xmlns:a16="http://schemas.microsoft.com/office/drawing/2014/main" val="519483471"/>
                    </a:ext>
                  </a:extLst>
                </a:gridCol>
                <a:gridCol w="1069848">
                  <a:extLst>
                    <a:ext uri="{9D8B030D-6E8A-4147-A177-3AD203B41FA5}">
                      <a16:colId xmlns:a16="http://schemas.microsoft.com/office/drawing/2014/main" val="407252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5525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- 2020-02-25 15:41:31</a:t>
                      </a:r>
                      <a:r>
                        <a:rPr kumimoji="0" lang="en-US" sz="1000" b="0" i="0" u="none" strike="noStrike" kern="1200" cap="none" spc="0" normalizeH="0" baseline="0" noProof="0">
                          <a:ln>
                            <a:noFill/>
                          </a:ln>
                          <a:solidFill>
                            <a:prstClr val="black"/>
                          </a:solidFill>
                          <a:effectLst/>
                          <a:uLnTx/>
                          <a:uFillTx/>
                          <a:latin typeface="+mn-lt"/>
                          <a:ea typeface="+mn-ea"/>
                          <a:cs typeface="+mn-cs"/>
                        </a:rPr>
                        <a:t>
 Here's one offer you won't want to miss!
Buy one get one free 2 pcs crispy chicken meal!
*Available on app from Thursday to Saturday, valid till February 29
</a:t>
                      </a:r>
                      <a:r>
                        <a:rPr kumimoji="0" lang="ar-AE" sz="1000" b="0" i="0" u="none" strike="noStrike" kern="1200" cap="none" spc="0" normalizeH="0" baseline="0" noProof="0">
                          <a:ln>
                            <a:noFill/>
                          </a:ln>
                          <a:solidFill>
                            <a:prstClr val="black"/>
                          </a:solidFill>
                          <a:effectLst/>
                          <a:uLnTx/>
                          <a:uFillTx/>
                          <a:latin typeface="+mn-lt"/>
                          <a:ea typeface="+mn-ea"/>
                          <a:cs typeface="+mn-cs"/>
                        </a:rPr>
                        <a:t>عرض رائع ما يتفوّت!
اشترِ وجبة كرسبي تشيكن قطعتين واحصل على الثانية مجاناً!
*متوفر عبر التطبيق من الخميس إلى السبت، حتى 29 فبراير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https://scontent.xx.fbcdn.net/v/t1.0-9/p720x720/87239653_2737200549668781_2757520809651077120_o.jpg?_nc_cat=108&amp;_nc_sid=8024bb&amp;_nc_ohc=RQlCbwfzAtgAX_nsfL8&amp;_nc_ht=scontent.xx&amp;_nc_tp=6&amp;oh=1414258404f597e8d526b0bf54e2dfca&amp;oe=5EFFECBE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3169969937"/>
                  </a:ext>
                </a:extLst>
              </a:tr>
            </a:tbl>
          </a:graphicData>
        </a:graphic>
      </p:graphicFrame>
      <p:sp>
        <p:nvSpPr>
          <p:cNvPr id="4" name="Text Placeholder 3">
            <a:extLst>
              <a:ext uri="{FF2B5EF4-FFF2-40B4-BE49-F238E27FC236}">
                <a16:creationId xmlns:a16="http://schemas.microsoft.com/office/drawing/2014/main" id="{D439EAF9-3E4B-489B-A45B-87B2CF0A914C}"/>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4220853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8C4CB-0C0E-449F-A357-B0DDCE48DAA1}"/>
              </a:ext>
            </a:extLst>
          </p:cNvPr>
          <p:cNvSpPr>
            <a:spLocks noGrp="1"/>
          </p:cNvSpPr>
          <p:nvPr>
            <p:ph type="title"/>
          </p:nvPr>
        </p:nvSpPr>
        <p:spPr/>
        <p:txBody>
          <a:bodyPr/>
          <a:lstStyle/>
          <a:p>
            <a:r>
              <a:rPr lang="en-US"/>
              <a:t>Facebook Ads Costs Table | All Pages - 6 of 24</a:t>
            </a:r>
          </a:p>
        </p:txBody>
      </p:sp>
      <p:graphicFrame>
        <p:nvGraphicFramePr>
          <p:cNvPr id="5" name="Table Placeholder 4">
            <a:extLst>
              <a:ext uri="{FF2B5EF4-FFF2-40B4-BE49-F238E27FC236}">
                <a16:creationId xmlns:a16="http://schemas.microsoft.com/office/drawing/2014/main" id="{C6155E24-3C39-4920-8EA7-57270EC5A4F6}"/>
              </a:ext>
            </a:extLst>
          </p:cNvPr>
          <p:cNvGraphicFramePr>
            <a:graphicFrameLocks noGrp="1"/>
          </p:cNvGraphicFramePr>
          <p:nvPr>
            <p:ph type="tbl" sz="quarter" idx="13"/>
            <p:extLst>
              <p:ext uri="{D42A27DB-BD31-4B8C-83A1-F6EECF244321}">
                <p14:modId xmlns:p14="http://schemas.microsoft.com/office/powerpoint/2010/main" val="3624305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23195476"/>
                    </a:ext>
                  </a:extLst>
                </a:gridCol>
                <a:gridCol w="1069848">
                  <a:extLst>
                    <a:ext uri="{9D8B030D-6E8A-4147-A177-3AD203B41FA5}">
                      <a16:colId xmlns:a16="http://schemas.microsoft.com/office/drawing/2014/main" val="2737355641"/>
                    </a:ext>
                  </a:extLst>
                </a:gridCol>
                <a:gridCol w="246888">
                  <a:extLst>
                    <a:ext uri="{9D8B030D-6E8A-4147-A177-3AD203B41FA5}">
                      <a16:colId xmlns:a16="http://schemas.microsoft.com/office/drawing/2014/main" val="843784828"/>
                    </a:ext>
                  </a:extLst>
                </a:gridCol>
                <a:gridCol w="246888">
                  <a:extLst>
                    <a:ext uri="{9D8B030D-6E8A-4147-A177-3AD203B41FA5}">
                      <a16:colId xmlns:a16="http://schemas.microsoft.com/office/drawing/2014/main" val="2480127189"/>
                    </a:ext>
                  </a:extLst>
                </a:gridCol>
                <a:gridCol w="246888">
                  <a:extLst>
                    <a:ext uri="{9D8B030D-6E8A-4147-A177-3AD203B41FA5}">
                      <a16:colId xmlns:a16="http://schemas.microsoft.com/office/drawing/2014/main" val="2865922342"/>
                    </a:ext>
                  </a:extLst>
                </a:gridCol>
                <a:gridCol w="246888">
                  <a:extLst>
                    <a:ext uri="{9D8B030D-6E8A-4147-A177-3AD203B41FA5}">
                      <a16:colId xmlns:a16="http://schemas.microsoft.com/office/drawing/2014/main" val="2602320565"/>
                    </a:ext>
                  </a:extLst>
                </a:gridCol>
                <a:gridCol w="246888">
                  <a:extLst>
                    <a:ext uri="{9D8B030D-6E8A-4147-A177-3AD203B41FA5}">
                      <a16:colId xmlns:a16="http://schemas.microsoft.com/office/drawing/2014/main" val="3749532794"/>
                    </a:ext>
                  </a:extLst>
                </a:gridCol>
                <a:gridCol w="246888">
                  <a:extLst>
                    <a:ext uri="{9D8B030D-6E8A-4147-A177-3AD203B41FA5}">
                      <a16:colId xmlns:a16="http://schemas.microsoft.com/office/drawing/2014/main" val="3042022095"/>
                    </a:ext>
                  </a:extLst>
                </a:gridCol>
                <a:gridCol w="246888">
                  <a:extLst>
                    <a:ext uri="{9D8B030D-6E8A-4147-A177-3AD203B41FA5}">
                      <a16:colId xmlns:a16="http://schemas.microsoft.com/office/drawing/2014/main" val="2982679817"/>
                    </a:ext>
                  </a:extLst>
                </a:gridCol>
                <a:gridCol w="246888">
                  <a:extLst>
                    <a:ext uri="{9D8B030D-6E8A-4147-A177-3AD203B41FA5}">
                      <a16:colId xmlns:a16="http://schemas.microsoft.com/office/drawing/2014/main" val="3627854463"/>
                    </a:ext>
                  </a:extLst>
                </a:gridCol>
                <a:gridCol w="246888">
                  <a:extLst>
                    <a:ext uri="{9D8B030D-6E8A-4147-A177-3AD203B41FA5}">
                      <a16:colId xmlns:a16="http://schemas.microsoft.com/office/drawing/2014/main" val="2455080628"/>
                    </a:ext>
                  </a:extLst>
                </a:gridCol>
                <a:gridCol w="246888">
                  <a:extLst>
                    <a:ext uri="{9D8B030D-6E8A-4147-A177-3AD203B41FA5}">
                      <a16:colId xmlns:a16="http://schemas.microsoft.com/office/drawing/2014/main" val="1829369299"/>
                    </a:ext>
                  </a:extLst>
                </a:gridCol>
                <a:gridCol w="246888">
                  <a:extLst>
                    <a:ext uri="{9D8B030D-6E8A-4147-A177-3AD203B41FA5}">
                      <a16:colId xmlns:a16="http://schemas.microsoft.com/office/drawing/2014/main" val="3786731561"/>
                    </a:ext>
                  </a:extLst>
                </a:gridCol>
                <a:gridCol w="246888">
                  <a:extLst>
                    <a:ext uri="{9D8B030D-6E8A-4147-A177-3AD203B41FA5}">
                      <a16:colId xmlns:a16="http://schemas.microsoft.com/office/drawing/2014/main" val="3347230737"/>
                    </a:ext>
                  </a:extLst>
                </a:gridCol>
                <a:gridCol w="246888">
                  <a:extLst>
                    <a:ext uri="{9D8B030D-6E8A-4147-A177-3AD203B41FA5}">
                      <a16:colId xmlns:a16="http://schemas.microsoft.com/office/drawing/2014/main" val="2823997720"/>
                    </a:ext>
                  </a:extLst>
                </a:gridCol>
                <a:gridCol w="246888">
                  <a:extLst>
                    <a:ext uri="{9D8B030D-6E8A-4147-A177-3AD203B41FA5}">
                      <a16:colId xmlns:a16="http://schemas.microsoft.com/office/drawing/2014/main" val="3953689664"/>
                    </a:ext>
                  </a:extLst>
                </a:gridCol>
                <a:gridCol w="246888">
                  <a:extLst>
                    <a:ext uri="{9D8B030D-6E8A-4147-A177-3AD203B41FA5}">
                      <a16:colId xmlns:a16="http://schemas.microsoft.com/office/drawing/2014/main" val="3345240897"/>
                    </a:ext>
                  </a:extLst>
                </a:gridCol>
                <a:gridCol w="246888">
                  <a:extLst>
                    <a:ext uri="{9D8B030D-6E8A-4147-A177-3AD203B41FA5}">
                      <a16:colId xmlns:a16="http://schemas.microsoft.com/office/drawing/2014/main" val="1886969942"/>
                    </a:ext>
                  </a:extLst>
                </a:gridCol>
                <a:gridCol w="246888">
                  <a:extLst>
                    <a:ext uri="{9D8B030D-6E8A-4147-A177-3AD203B41FA5}">
                      <a16:colId xmlns:a16="http://schemas.microsoft.com/office/drawing/2014/main" val="750112039"/>
                    </a:ext>
                  </a:extLst>
                </a:gridCol>
                <a:gridCol w="1069848">
                  <a:extLst>
                    <a:ext uri="{9D8B030D-6E8A-4147-A177-3AD203B41FA5}">
                      <a16:colId xmlns:a16="http://schemas.microsoft.com/office/drawing/2014/main" val="1934737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36038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- 2020-02-25 15:40:28</a:t>
                      </a:r>
                      <a:r>
                        <a:rPr kumimoji="0" lang="en-US" sz="1000" b="0" i="0" u="none" strike="noStrike" kern="1200" cap="none" spc="0" normalizeH="0" baseline="0" noProof="0">
                          <a:ln>
                            <a:noFill/>
                          </a:ln>
                          <a:solidFill>
                            <a:prstClr val="black"/>
                          </a:solidFill>
                          <a:effectLst/>
                          <a:uLnTx/>
                          <a:uFillTx/>
                          <a:latin typeface="+mn-lt"/>
                          <a:ea typeface="+mn-ea"/>
                          <a:cs typeface="+mn-cs"/>
                        </a:rPr>
                        <a:t>
 Here they are! Our new Crispy Chicken bundles
Comment 👇 which one you would have and tag a friend you will share it with!
</a:t>
                      </a:r>
                      <a:r>
                        <a:rPr kumimoji="0" lang="ar-AE" sz="1000" b="0" i="0" u="none" strike="noStrike" kern="1200" cap="none" spc="0" normalizeH="0" baseline="0" noProof="0">
                          <a:ln>
                            <a:noFill/>
                          </a:ln>
                          <a:solidFill>
                            <a:prstClr val="black"/>
                          </a:solidFill>
                          <a:effectLst/>
                          <a:uLnTx/>
                          <a:uFillTx/>
                          <a:latin typeface="+mn-lt"/>
                          <a:ea typeface="+mn-ea"/>
                          <a:cs typeface="+mn-cs"/>
                        </a:rPr>
                        <a:t>ها هي عروض الكرسبي تشيكن الجديدة!
علّق بـ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وأخبرنا أي عرض تفضّل ومنشن الصديق اللي حيشاركك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https://scontent.xx.fbcdn.net/v/t15.5256-10/p720x720/81942455_2630146713896106_5089717063883161600_n.jpg?_nc_cat=100&amp;_nc_sid=f2c4d5&amp;_nc_ohc=1zP4FZydiE8AX9txYif&amp;_nc_ht=scontent.xx&amp;_nc_tp=6&amp;oh=68585403174a8fd3030e95c04ed72571&amp;oe=5EF68AE7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3648691050"/>
                  </a:ext>
                </a:extLst>
              </a:tr>
            </a:tbl>
          </a:graphicData>
        </a:graphic>
      </p:graphicFrame>
      <p:sp>
        <p:nvSpPr>
          <p:cNvPr id="4" name="Text Placeholder 3">
            <a:extLst>
              <a:ext uri="{FF2B5EF4-FFF2-40B4-BE49-F238E27FC236}">
                <a16:creationId xmlns:a16="http://schemas.microsoft.com/office/drawing/2014/main" id="{8E2BD226-1F66-4226-875A-FCF347F6095A}"/>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472685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84A4A-7C33-41DD-A6A1-FFDF898E64F4}"/>
              </a:ext>
            </a:extLst>
          </p:cNvPr>
          <p:cNvSpPr>
            <a:spLocks noGrp="1"/>
          </p:cNvSpPr>
          <p:nvPr>
            <p:ph type="title"/>
          </p:nvPr>
        </p:nvSpPr>
        <p:spPr/>
        <p:txBody>
          <a:bodyPr/>
          <a:lstStyle/>
          <a:p>
            <a:r>
              <a:rPr lang="en-US"/>
              <a:t>Facebook Ads Costs Table | All Pages - 7 of 24</a:t>
            </a:r>
          </a:p>
        </p:txBody>
      </p:sp>
      <p:graphicFrame>
        <p:nvGraphicFramePr>
          <p:cNvPr id="5" name="Table Placeholder 4">
            <a:extLst>
              <a:ext uri="{FF2B5EF4-FFF2-40B4-BE49-F238E27FC236}">
                <a16:creationId xmlns:a16="http://schemas.microsoft.com/office/drawing/2014/main" id="{3D7D462C-D2DF-4CF5-B16C-A2E59B5F0BC3}"/>
              </a:ext>
            </a:extLst>
          </p:cNvPr>
          <p:cNvGraphicFramePr>
            <a:graphicFrameLocks noGrp="1"/>
          </p:cNvGraphicFramePr>
          <p:nvPr>
            <p:ph type="tbl" sz="quarter" idx="13"/>
            <p:extLst>
              <p:ext uri="{D42A27DB-BD31-4B8C-83A1-F6EECF244321}">
                <p14:modId xmlns:p14="http://schemas.microsoft.com/office/powerpoint/2010/main" val="124677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84308696"/>
                    </a:ext>
                  </a:extLst>
                </a:gridCol>
                <a:gridCol w="1069848">
                  <a:extLst>
                    <a:ext uri="{9D8B030D-6E8A-4147-A177-3AD203B41FA5}">
                      <a16:colId xmlns:a16="http://schemas.microsoft.com/office/drawing/2014/main" val="3067923895"/>
                    </a:ext>
                  </a:extLst>
                </a:gridCol>
                <a:gridCol w="246888">
                  <a:extLst>
                    <a:ext uri="{9D8B030D-6E8A-4147-A177-3AD203B41FA5}">
                      <a16:colId xmlns:a16="http://schemas.microsoft.com/office/drawing/2014/main" val="155995399"/>
                    </a:ext>
                  </a:extLst>
                </a:gridCol>
                <a:gridCol w="246888">
                  <a:extLst>
                    <a:ext uri="{9D8B030D-6E8A-4147-A177-3AD203B41FA5}">
                      <a16:colId xmlns:a16="http://schemas.microsoft.com/office/drawing/2014/main" val="2514892086"/>
                    </a:ext>
                  </a:extLst>
                </a:gridCol>
                <a:gridCol w="246888">
                  <a:extLst>
                    <a:ext uri="{9D8B030D-6E8A-4147-A177-3AD203B41FA5}">
                      <a16:colId xmlns:a16="http://schemas.microsoft.com/office/drawing/2014/main" val="3770794094"/>
                    </a:ext>
                  </a:extLst>
                </a:gridCol>
                <a:gridCol w="246888">
                  <a:extLst>
                    <a:ext uri="{9D8B030D-6E8A-4147-A177-3AD203B41FA5}">
                      <a16:colId xmlns:a16="http://schemas.microsoft.com/office/drawing/2014/main" val="3956067379"/>
                    </a:ext>
                  </a:extLst>
                </a:gridCol>
                <a:gridCol w="246888">
                  <a:extLst>
                    <a:ext uri="{9D8B030D-6E8A-4147-A177-3AD203B41FA5}">
                      <a16:colId xmlns:a16="http://schemas.microsoft.com/office/drawing/2014/main" val="1388434507"/>
                    </a:ext>
                  </a:extLst>
                </a:gridCol>
                <a:gridCol w="246888">
                  <a:extLst>
                    <a:ext uri="{9D8B030D-6E8A-4147-A177-3AD203B41FA5}">
                      <a16:colId xmlns:a16="http://schemas.microsoft.com/office/drawing/2014/main" val="3303272018"/>
                    </a:ext>
                  </a:extLst>
                </a:gridCol>
                <a:gridCol w="246888">
                  <a:extLst>
                    <a:ext uri="{9D8B030D-6E8A-4147-A177-3AD203B41FA5}">
                      <a16:colId xmlns:a16="http://schemas.microsoft.com/office/drawing/2014/main" val="2726560294"/>
                    </a:ext>
                  </a:extLst>
                </a:gridCol>
                <a:gridCol w="246888">
                  <a:extLst>
                    <a:ext uri="{9D8B030D-6E8A-4147-A177-3AD203B41FA5}">
                      <a16:colId xmlns:a16="http://schemas.microsoft.com/office/drawing/2014/main" val="110379051"/>
                    </a:ext>
                  </a:extLst>
                </a:gridCol>
                <a:gridCol w="246888">
                  <a:extLst>
                    <a:ext uri="{9D8B030D-6E8A-4147-A177-3AD203B41FA5}">
                      <a16:colId xmlns:a16="http://schemas.microsoft.com/office/drawing/2014/main" val="3012618067"/>
                    </a:ext>
                  </a:extLst>
                </a:gridCol>
                <a:gridCol w="246888">
                  <a:extLst>
                    <a:ext uri="{9D8B030D-6E8A-4147-A177-3AD203B41FA5}">
                      <a16:colId xmlns:a16="http://schemas.microsoft.com/office/drawing/2014/main" val="813075993"/>
                    </a:ext>
                  </a:extLst>
                </a:gridCol>
                <a:gridCol w="246888">
                  <a:extLst>
                    <a:ext uri="{9D8B030D-6E8A-4147-A177-3AD203B41FA5}">
                      <a16:colId xmlns:a16="http://schemas.microsoft.com/office/drawing/2014/main" val="225622553"/>
                    </a:ext>
                  </a:extLst>
                </a:gridCol>
                <a:gridCol w="246888">
                  <a:extLst>
                    <a:ext uri="{9D8B030D-6E8A-4147-A177-3AD203B41FA5}">
                      <a16:colId xmlns:a16="http://schemas.microsoft.com/office/drawing/2014/main" val="1424414563"/>
                    </a:ext>
                  </a:extLst>
                </a:gridCol>
                <a:gridCol w="246888">
                  <a:extLst>
                    <a:ext uri="{9D8B030D-6E8A-4147-A177-3AD203B41FA5}">
                      <a16:colId xmlns:a16="http://schemas.microsoft.com/office/drawing/2014/main" val="3588476031"/>
                    </a:ext>
                  </a:extLst>
                </a:gridCol>
                <a:gridCol w="246888">
                  <a:extLst>
                    <a:ext uri="{9D8B030D-6E8A-4147-A177-3AD203B41FA5}">
                      <a16:colId xmlns:a16="http://schemas.microsoft.com/office/drawing/2014/main" val="318726447"/>
                    </a:ext>
                  </a:extLst>
                </a:gridCol>
                <a:gridCol w="246888">
                  <a:extLst>
                    <a:ext uri="{9D8B030D-6E8A-4147-A177-3AD203B41FA5}">
                      <a16:colId xmlns:a16="http://schemas.microsoft.com/office/drawing/2014/main" val="305415453"/>
                    </a:ext>
                  </a:extLst>
                </a:gridCol>
                <a:gridCol w="246888">
                  <a:extLst>
                    <a:ext uri="{9D8B030D-6E8A-4147-A177-3AD203B41FA5}">
                      <a16:colId xmlns:a16="http://schemas.microsoft.com/office/drawing/2014/main" val="2729716229"/>
                    </a:ext>
                  </a:extLst>
                </a:gridCol>
                <a:gridCol w="246888">
                  <a:extLst>
                    <a:ext uri="{9D8B030D-6E8A-4147-A177-3AD203B41FA5}">
                      <a16:colId xmlns:a16="http://schemas.microsoft.com/office/drawing/2014/main" val="1069077477"/>
                    </a:ext>
                  </a:extLst>
                </a:gridCol>
                <a:gridCol w="1069848">
                  <a:extLst>
                    <a:ext uri="{9D8B030D-6E8A-4147-A177-3AD203B41FA5}">
                      <a16:colId xmlns:a16="http://schemas.microsoft.com/office/drawing/2014/main" val="2928468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13110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- 2020-02-23 22:05:41</a:t>
                      </a:r>
                      <a:r>
                        <a:rPr kumimoji="0" lang="en-US" sz="1000" b="0" i="0" u="none" strike="noStrike" kern="1200" cap="none" spc="0" normalizeH="0" baseline="0" noProof="0">
                          <a:ln>
                            <a:noFill/>
                          </a:ln>
                          <a:solidFill>
                            <a:prstClr val="black"/>
                          </a:solidFill>
                          <a:effectLst/>
                          <a:uLnTx/>
                          <a:uFillTx/>
                          <a:latin typeface="+mn-lt"/>
                          <a:ea typeface="+mn-ea"/>
                          <a:cs typeface="+mn-cs"/>
                        </a:rPr>
                        <a:t>
 Cheesy snacks we all love! Which one would you go for? ‎</a:t>
                      </a:r>
                      <a:r>
                        <a:rPr kumimoji="0" lang="ar-AE" sz="1000" b="0" i="0" u="none" strike="noStrike" kern="1200" cap="none" spc="0" normalizeH="0" baseline="0" noProof="0">
                          <a:ln>
                            <a:noFill/>
                          </a:ln>
                          <a:solidFill>
                            <a:prstClr val="black"/>
                          </a:solidFill>
                          <a:effectLst/>
                          <a:uLnTx/>
                          <a:uFillTx/>
                          <a:latin typeface="+mn-lt"/>
                          <a:ea typeface="+mn-ea"/>
                          <a:cs typeface="+mn-cs"/>
                        </a:rPr>
                        <a:t>وجبات بالجبن خفيفة ولذيذة وايد! أي واحدة تفضل؟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13:17:41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extLst>
                  <a:ext uri="{0D108BD9-81ED-4DB2-BD59-A6C34878D82A}">
                    <a16:rowId xmlns:a16="http://schemas.microsoft.com/office/drawing/2014/main" val="2484102826"/>
                  </a:ext>
                </a:extLst>
              </a:tr>
            </a:tbl>
          </a:graphicData>
        </a:graphic>
      </p:graphicFrame>
      <p:sp>
        <p:nvSpPr>
          <p:cNvPr id="4" name="Text Placeholder 3">
            <a:extLst>
              <a:ext uri="{FF2B5EF4-FFF2-40B4-BE49-F238E27FC236}">
                <a16:creationId xmlns:a16="http://schemas.microsoft.com/office/drawing/2014/main" id="{E97B8806-B2C9-4D23-9508-A63DB4A68172}"/>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801350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BBC0-3FCC-4A18-A026-84D6FCA53745}"/>
              </a:ext>
            </a:extLst>
          </p:cNvPr>
          <p:cNvSpPr>
            <a:spLocks noGrp="1"/>
          </p:cNvSpPr>
          <p:nvPr>
            <p:ph type="title"/>
          </p:nvPr>
        </p:nvSpPr>
        <p:spPr/>
        <p:txBody>
          <a:bodyPr/>
          <a:lstStyle/>
          <a:p>
            <a:r>
              <a:rPr lang="en-US"/>
              <a:t>Facebook Ads Costs Table | All Pages - 8 of 24</a:t>
            </a:r>
          </a:p>
        </p:txBody>
      </p:sp>
      <p:graphicFrame>
        <p:nvGraphicFramePr>
          <p:cNvPr id="5" name="Table Placeholder 4">
            <a:extLst>
              <a:ext uri="{FF2B5EF4-FFF2-40B4-BE49-F238E27FC236}">
                <a16:creationId xmlns:a16="http://schemas.microsoft.com/office/drawing/2014/main" id="{6E5B722C-A442-4517-8F74-437EEBB02FB2}"/>
              </a:ext>
            </a:extLst>
          </p:cNvPr>
          <p:cNvGraphicFramePr>
            <a:graphicFrameLocks noGrp="1"/>
          </p:cNvGraphicFramePr>
          <p:nvPr>
            <p:ph type="tbl" sz="quarter" idx="13"/>
            <p:extLst>
              <p:ext uri="{D42A27DB-BD31-4B8C-83A1-F6EECF244321}">
                <p14:modId xmlns:p14="http://schemas.microsoft.com/office/powerpoint/2010/main" val="1025722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92254692"/>
                    </a:ext>
                  </a:extLst>
                </a:gridCol>
                <a:gridCol w="1069848">
                  <a:extLst>
                    <a:ext uri="{9D8B030D-6E8A-4147-A177-3AD203B41FA5}">
                      <a16:colId xmlns:a16="http://schemas.microsoft.com/office/drawing/2014/main" val="2500121524"/>
                    </a:ext>
                  </a:extLst>
                </a:gridCol>
                <a:gridCol w="246888">
                  <a:extLst>
                    <a:ext uri="{9D8B030D-6E8A-4147-A177-3AD203B41FA5}">
                      <a16:colId xmlns:a16="http://schemas.microsoft.com/office/drawing/2014/main" val="2000664105"/>
                    </a:ext>
                  </a:extLst>
                </a:gridCol>
                <a:gridCol w="246888">
                  <a:extLst>
                    <a:ext uri="{9D8B030D-6E8A-4147-A177-3AD203B41FA5}">
                      <a16:colId xmlns:a16="http://schemas.microsoft.com/office/drawing/2014/main" val="4082906911"/>
                    </a:ext>
                  </a:extLst>
                </a:gridCol>
                <a:gridCol w="246888">
                  <a:extLst>
                    <a:ext uri="{9D8B030D-6E8A-4147-A177-3AD203B41FA5}">
                      <a16:colId xmlns:a16="http://schemas.microsoft.com/office/drawing/2014/main" val="3526328738"/>
                    </a:ext>
                  </a:extLst>
                </a:gridCol>
                <a:gridCol w="246888">
                  <a:extLst>
                    <a:ext uri="{9D8B030D-6E8A-4147-A177-3AD203B41FA5}">
                      <a16:colId xmlns:a16="http://schemas.microsoft.com/office/drawing/2014/main" val="4173528870"/>
                    </a:ext>
                  </a:extLst>
                </a:gridCol>
                <a:gridCol w="246888">
                  <a:extLst>
                    <a:ext uri="{9D8B030D-6E8A-4147-A177-3AD203B41FA5}">
                      <a16:colId xmlns:a16="http://schemas.microsoft.com/office/drawing/2014/main" val="3420723808"/>
                    </a:ext>
                  </a:extLst>
                </a:gridCol>
                <a:gridCol w="246888">
                  <a:extLst>
                    <a:ext uri="{9D8B030D-6E8A-4147-A177-3AD203B41FA5}">
                      <a16:colId xmlns:a16="http://schemas.microsoft.com/office/drawing/2014/main" val="4185757650"/>
                    </a:ext>
                  </a:extLst>
                </a:gridCol>
                <a:gridCol w="246888">
                  <a:extLst>
                    <a:ext uri="{9D8B030D-6E8A-4147-A177-3AD203B41FA5}">
                      <a16:colId xmlns:a16="http://schemas.microsoft.com/office/drawing/2014/main" val="1408175681"/>
                    </a:ext>
                  </a:extLst>
                </a:gridCol>
                <a:gridCol w="246888">
                  <a:extLst>
                    <a:ext uri="{9D8B030D-6E8A-4147-A177-3AD203B41FA5}">
                      <a16:colId xmlns:a16="http://schemas.microsoft.com/office/drawing/2014/main" val="2853538673"/>
                    </a:ext>
                  </a:extLst>
                </a:gridCol>
                <a:gridCol w="246888">
                  <a:extLst>
                    <a:ext uri="{9D8B030D-6E8A-4147-A177-3AD203B41FA5}">
                      <a16:colId xmlns:a16="http://schemas.microsoft.com/office/drawing/2014/main" val="335833158"/>
                    </a:ext>
                  </a:extLst>
                </a:gridCol>
                <a:gridCol w="246888">
                  <a:extLst>
                    <a:ext uri="{9D8B030D-6E8A-4147-A177-3AD203B41FA5}">
                      <a16:colId xmlns:a16="http://schemas.microsoft.com/office/drawing/2014/main" val="2029840198"/>
                    </a:ext>
                  </a:extLst>
                </a:gridCol>
                <a:gridCol w="246888">
                  <a:extLst>
                    <a:ext uri="{9D8B030D-6E8A-4147-A177-3AD203B41FA5}">
                      <a16:colId xmlns:a16="http://schemas.microsoft.com/office/drawing/2014/main" val="13583138"/>
                    </a:ext>
                  </a:extLst>
                </a:gridCol>
                <a:gridCol w="246888">
                  <a:extLst>
                    <a:ext uri="{9D8B030D-6E8A-4147-A177-3AD203B41FA5}">
                      <a16:colId xmlns:a16="http://schemas.microsoft.com/office/drawing/2014/main" val="962816127"/>
                    </a:ext>
                  </a:extLst>
                </a:gridCol>
                <a:gridCol w="246888">
                  <a:extLst>
                    <a:ext uri="{9D8B030D-6E8A-4147-A177-3AD203B41FA5}">
                      <a16:colId xmlns:a16="http://schemas.microsoft.com/office/drawing/2014/main" val="1752822255"/>
                    </a:ext>
                  </a:extLst>
                </a:gridCol>
                <a:gridCol w="246888">
                  <a:extLst>
                    <a:ext uri="{9D8B030D-6E8A-4147-A177-3AD203B41FA5}">
                      <a16:colId xmlns:a16="http://schemas.microsoft.com/office/drawing/2014/main" val="3167412298"/>
                    </a:ext>
                  </a:extLst>
                </a:gridCol>
                <a:gridCol w="246888">
                  <a:extLst>
                    <a:ext uri="{9D8B030D-6E8A-4147-A177-3AD203B41FA5}">
                      <a16:colId xmlns:a16="http://schemas.microsoft.com/office/drawing/2014/main" val="2651481104"/>
                    </a:ext>
                  </a:extLst>
                </a:gridCol>
                <a:gridCol w="246888">
                  <a:extLst>
                    <a:ext uri="{9D8B030D-6E8A-4147-A177-3AD203B41FA5}">
                      <a16:colId xmlns:a16="http://schemas.microsoft.com/office/drawing/2014/main" val="3661993777"/>
                    </a:ext>
                  </a:extLst>
                </a:gridCol>
                <a:gridCol w="246888">
                  <a:extLst>
                    <a:ext uri="{9D8B030D-6E8A-4147-A177-3AD203B41FA5}">
                      <a16:colId xmlns:a16="http://schemas.microsoft.com/office/drawing/2014/main" val="880918814"/>
                    </a:ext>
                  </a:extLst>
                </a:gridCol>
                <a:gridCol w="1069848">
                  <a:extLst>
                    <a:ext uri="{9D8B030D-6E8A-4147-A177-3AD203B41FA5}">
                      <a16:colId xmlns:a16="http://schemas.microsoft.com/office/drawing/2014/main" val="29159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51503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- 2020-02-23 22:04:27</a:t>
                      </a:r>
                      <a:r>
                        <a:rPr kumimoji="0" lang="en-US" sz="1000" b="0" i="0" u="none" strike="noStrike" kern="1200" cap="none" spc="0" normalizeH="0" baseline="0" noProof="0">
                          <a:ln>
                            <a:noFill/>
                          </a:ln>
                          <a:solidFill>
                            <a:prstClr val="black"/>
                          </a:solidFill>
                          <a:effectLst/>
                          <a:uLnTx/>
                          <a:uFillTx/>
                          <a:latin typeface="+mn-lt"/>
                          <a:ea typeface="+mn-ea"/>
                          <a:cs typeface="+mn-cs"/>
                        </a:rPr>
                        <a:t>
 Cheesy snacks we all love! Which one would you go for?
‎</a:t>
                      </a:r>
                      <a:r>
                        <a:rPr kumimoji="0" lang="ar-AE" sz="1000" b="0" i="0" u="none" strike="noStrike" kern="1200" cap="none" spc="0" normalizeH="0" baseline="0" noProof="0">
                          <a:ln>
                            <a:noFill/>
                          </a:ln>
                          <a:solidFill>
                            <a:prstClr val="black"/>
                          </a:solidFill>
                          <a:effectLst/>
                          <a:uLnTx/>
                          <a:uFillTx/>
                          <a:latin typeface="+mn-lt"/>
                          <a:ea typeface="+mn-ea"/>
                          <a:cs typeface="+mn-cs"/>
                        </a:rPr>
                        <a:t>وجبات بالجبن خفيفة ولذيذة وايد! أي واحدة تفضل؟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https://scontent.xx.fbcdn.net/v/t1.0-9/p720x720/87145330_2734741533248016_6118753054335434752_o.jpg?_nc_cat=102&amp;_nc_sid=a61e81&amp;_nc_ohc=KZAaj3Ed1HQAX9QWvsI&amp;_nc_ht=scontent.xx&amp;_nc_tp=6&amp;oh=4ad74a5b1d4c913abfac6aa236fb14ec&amp;oe=5EC09239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13:17:41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1318222368"/>
                  </a:ext>
                </a:extLst>
              </a:tr>
            </a:tbl>
          </a:graphicData>
        </a:graphic>
      </p:graphicFrame>
      <p:sp>
        <p:nvSpPr>
          <p:cNvPr id="4" name="Text Placeholder 3">
            <a:extLst>
              <a:ext uri="{FF2B5EF4-FFF2-40B4-BE49-F238E27FC236}">
                <a16:creationId xmlns:a16="http://schemas.microsoft.com/office/drawing/2014/main" id="{4B45BFF9-213F-4890-94A1-60D608E76C7F}"/>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832959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EEA1E-FB05-4494-8168-CFDD8824514E}"/>
              </a:ext>
            </a:extLst>
          </p:cNvPr>
          <p:cNvSpPr>
            <a:spLocks noGrp="1"/>
          </p:cNvSpPr>
          <p:nvPr>
            <p:ph type="title"/>
          </p:nvPr>
        </p:nvSpPr>
        <p:spPr/>
        <p:txBody>
          <a:bodyPr/>
          <a:lstStyle/>
          <a:p>
            <a:r>
              <a:rPr lang="en-US"/>
              <a:t>Facebook Ads Costs Table | All Pages - 9 of 24</a:t>
            </a:r>
          </a:p>
        </p:txBody>
      </p:sp>
      <p:graphicFrame>
        <p:nvGraphicFramePr>
          <p:cNvPr id="5" name="Table Placeholder 4">
            <a:extLst>
              <a:ext uri="{FF2B5EF4-FFF2-40B4-BE49-F238E27FC236}">
                <a16:creationId xmlns:a16="http://schemas.microsoft.com/office/drawing/2014/main" id="{BB411BA0-983C-4725-A662-0AB1FA4B15B7}"/>
              </a:ext>
            </a:extLst>
          </p:cNvPr>
          <p:cNvGraphicFramePr>
            <a:graphicFrameLocks noGrp="1"/>
          </p:cNvGraphicFramePr>
          <p:nvPr>
            <p:ph type="tbl" sz="quarter" idx="13"/>
            <p:extLst>
              <p:ext uri="{D42A27DB-BD31-4B8C-83A1-F6EECF244321}">
                <p14:modId xmlns:p14="http://schemas.microsoft.com/office/powerpoint/2010/main" val="1706705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663301346"/>
                    </a:ext>
                  </a:extLst>
                </a:gridCol>
                <a:gridCol w="1069848">
                  <a:extLst>
                    <a:ext uri="{9D8B030D-6E8A-4147-A177-3AD203B41FA5}">
                      <a16:colId xmlns:a16="http://schemas.microsoft.com/office/drawing/2014/main" val="2213538367"/>
                    </a:ext>
                  </a:extLst>
                </a:gridCol>
                <a:gridCol w="246888">
                  <a:extLst>
                    <a:ext uri="{9D8B030D-6E8A-4147-A177-3AD203B41FA5}">
                      <a16:colId xmlns:a16="http://schemas.microsoft.com/office/drawing/2014/main" val="3546749893"/>
                    </a:ext>
                  </a:extLst>
                </a:gridCol>
                <a:gridCol w="246888">
                  <a:extLst>
                    <a:ext uri="{9D8B030D-6E8A-4147-A177-3AD203B41FA5}">
                      <a16:colId xmlns:a16="http://schemas.microsoft.com/office/drawing/2014/main" val="4286929416"/>
                    </a:ext>
                  </a:extLst>
                </a:gridCol>
                <a:gridCol w="246888">
                  <a:extLst>
                    <a:ext uri="{9D8B030D-6E8A-4147-A177-3AD203B41FA5}">
                      <a16:colId xmlns:a16="http://schemas.microsoft.com/office/drawing/2014/main" val="587340095"/>
                    </a:ext>
                  </a:extLst>
                </a:gridCol>
                <a:gridCol w="246888">
                  <a:extLst>
                    <a:ext uri="{9D8B030D-6E8A-4147-A177-3AD203B41FA5}">
                      <a16:colId xmlns:a16="http://schemas.microsoft.com/office/drawing/2014/main" val="456249900"/>
                    </a:ext>
                  </a:extLst>
                </a:gridCol>
                <a:gridCol w="246888">
                  <a:extLst>
                    <a:ext uri="{9D8B030D-6E8A-4147-A177-3AD203B41FA5}">
                      <a16:colId xmlns:a16="http://schemas.microsoft.com/office/drawing/2014/main" val="1517285807"/>
                    </a:ext>
                  </a:extLst>
                </a:gridCol>
                <a:gridCol w="246888">
                  <a:extLst>
                    <a:ext uri="{9D8B030D-6E8A-4147-A177-3AD203B41FA5}">
                      <a16:colId xmlns:a16="http://schemas.microsoft.com/office/drawing/2014/main" val="1727936383"/>
                    </a:ext>
                  </a:extLst>
                </a:gridCol>
                <a:gridCol w="246888">
                  <a:extLst>
                    <a:ext uri="{9D8B030D-6E8A-4147-A177-3AD203B41FA5}">
                      <a16:colId xmlns:a16="http://schemas.microsoft.com/office/drawing/2014/main" val="1949303767"/>
                    </a:ext>
                  </a:extLst>
                </a:gridCol>
                <a:gridCol w="246888">
                  <a:extLst>
                    <a:ext uri="{9D8B030D-6E8A-4147-A177-3AD203B41FA5}">
                      <a16:colId xmlns:a16="http://schemas.microsoft.com/office/drawing/2014/main" val="1256055151"/>
                    </a:ext>
                  </a:extLst>
                </a:gridCol>
                <a:gridCol w="246888">
                  <a:extLst>
                    <a:ext uri="{9D8B030D-6E8A-4147-A177-3AD203B41FA5}">
                      <a16:colId xmlns:a16="http://schemas.microsoft.com/office/drawing/2014/main" val="352325103"/>
                    </a:ext>
                  </a:extLst>
                </a:gridCol>
                <a:gridCol w="246888">
                  <a:extLst>
                    <a:ext uri="{9D8B030D-6E8A-4147-A177-3AD203B41FA5}">
                      <a16:colId xmlns:a16="http://schemas.microsoft.com/office/drawing/2014/main" val="4020700647"/>
                    </a:ext>
                  </a:extLst>
                </a:gridCol>
                <a:gridCol w="246888">
                  <a:extLst>
                    <a:ext uri="{9D8B030D-6E8A-4147-A177-3AD203B41FA5}">
                      <a16:colId xmlns:a16="http://schemas.microsoft.com/office/drawing/2014/main" val="2069976727"/>
                    </a:ext>
                  </a:extLst>
                </a:gridCol>
                <a:gridCol w="246888">
                  <a:extLst>
                    <a:ext uri="{9D8B030D-6E8A-4147-A177-3AD203B41FA5}">
                      <a16:colId xmlns:a16="http://schemas.microsoft.com/office/drawing/2014/main" val="4120394052"/>
                    </a:ext>
                  </a:extLst>
                </a:gridCol>
                <a:gridCol w="246888">
                  <a:extLst>
                    <a:ext uri="{9D8B030D-6E8A-4147-A177-3AD203B41FA5}">
                      <a16:colId xmlns:a16="http://schemas.microsoft.com/office/drawing/2014/main" val="1277030727"/>
                    </a:ext>
                  </a:extLst>
                </a:gridCol>
                <a:gridCol w="246888">
                  <a:extLst>
                    <a:ext uri="{9D8B030D-6E8A-4147-A177-3AD203B41FA5}">
                      <a16:colId xmlns:a16="http://schemas.microsoft.com/office/drawing/2014/main" val="1527872411"/>
                    </a:ext>
                  </a:extLst>
                </a:gridCol>
                <a:gridCol w="246888">
                  <a:extLst>
                    <a:ext uri="{9D8B030D-6E8A-4147-A177-3AD203B41FA5}">
                      <a16:colId xmlns:a16="http://schemas.microsoft.com/office/drawing/2014/main" val="1017109081"/>
                    </a:ext>
                  </a:extLst>
                </a:gridCol>
                <a:gridCol w="246888">
                  <a:extLst>
                    <a:ext uri="{9D8B030D-6E8A-4147-A177-3AD203B41FA5}">
                      <a16:colId xmlns:a16="http://schemas.microsoft.com/office/drawing/2014/main" val="2583692852"/>
                    </a:ext>
                  </a:extLst>
                </a:gridCol>
                <a:gridCol w="246888">
                  <a:extLst>
                    <a:ext uri="{9D8B030D-6E8A-4147-A177-3AD203B41FA5}">
                      <a16:colId xmlns:a16="http://schemas.microsoft.com/office/drawing/2014/main" val="2104010969"/>
                    </a:ext>
                  </a:extLst>
                </a:gridCol>
                <a:gridCol w="1069848">
                  <a:extLst>
                    <a:ext uri="{9D8B030D-6E8A-4147-A177-3AD203B41FA5}">
                      <a16:colId xmlns:a16="http://schemas.microsoft.com/office/drawing/2014/main" val="2516764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9597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- 2020-02-20 18:39:43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English (UK) or English (US); McDo Qatar - customer database - numbers, M4D - Talabat Database, M4D WOS customers, Lookalike (QA, 1% to 3%) - M4D - Talabat Database or Lookalike (QA, 1% to 3%) - M4D WOS customers</a:t>
                      </a:r>
                    </a:p>
                  </a:txBody>
                  <a:tcPr/>
                </a:tc>
                <a:extLst>
                  <a:ext uri="{0D108BD9-81ED-4DB2-BD59-A6C34878D82A}">
                    <a16:rowId xmlns:a16="http://schemas.microsoft.com/office/drawing/2014/main" val="1189204605"/>
                  </a:ext>
                </a:extLst>
              </a:tr>
            </a:tbl>
          </a:graphicData>
        </a:graphic>
      </p:graphicFrame>
      <p:sp>
        <p:nvSpPr>
          <p:cNvPr id="4" name="Text Placeholder 3">
            <a:extLst>
              <a:ext uri="{FF2B5EF4-FFF2-40B4-BE49-F238E27FC236}">
                <a16:creationId xmlns:a16="http://schemas.microsoft.com/office/drawing/2014/main" id="{BFF4C48D-0CC0-457D-8446-E143EC3CD818}"/>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727958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BAF8A-863F-4F5B-A889-7A7C68AE1C4D}"/>
              </a:ext>
            </a:extLst>
          </p:cNvPr>
          <p:cNvSpPr>
            <a:spLocks noGrp="1"/>
          </p:cNvSpPr>
          <p:nvPr>
            <p:ph type="title"/>
          </p:nvPr>
        </p:nvSpPr>
        <p:spPr/>
        <p:txBody>
          <a:bodyPr/>
          <a:lstStyle/>
          <a:p>
            <a:r>
              <a:rPr lang="en-US"/>
              <a:t>Facebook Ads Costs Table | All Pages - 10 of 24</a:t>
            </a:r>
          </a:p>
        </p:txBody>
      </p:sp>
      <p:graphicFrame>
        <p:nvGraphicFramePr>
          <p:cNvPr id="5" name="Table Placeholder 4">
            <a:extLst>
              <a:ext uri="{FF2B5EF4-FFF2-40B4-BE49-F238E27FC236}">
                <a16:creationId xmlns:a16="http://schemas.microsoft.com/office/drawing/2014/main" id="{A673984C-F04C-4FBD-B72A-B72152AFDFC4}"/>
              </a:ext>
            </a:extLst>
          </p:cNvPr>
          <p:cNvGraphicFramePr>
            <a:graphicFrameLocks noGrp="1"/>
          </p:cNvGraphicFramePr>
          <p:nvPr>
            <p:ph type="tbl" sz="quarter" idx="13"/>
            <p:extLst>
              <p:ext uri="{D42A27DB-BD31-4B8C-83A1-F6EECF244321}">
                <p14:modId xmlns:p14="http://schemas.microsoft.com/office/powerpoint/2010/main" val="172636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663299572"/>
                    </a:ext>
                  </a:extLst>
                </a:gridCol>
                <a:gridCol w="1069848">
                  <a:extLst>
                    <a:ext uri="{9D8B030D-6E8A-4147-A177-3AD203B41FA5}">
                      <a16:colId xmlns:a16="http://schemas.microsoft.com/office/drawing/2014/main" val="3803998972"/>
                    </a:ext>
                  </a:extLst>
                </a:gridCol>
                <a:gridCol w="246888">
                  <a:extLst>
                    <a:ext uri="{9D8B030D-6E8A-4147-A177-3AD203B41FA5}">
                      <a16:colId xmlns:a16="http://schemas.microsoft.com/office/drawing/2014/main" val="1799479771"/>
                    </a:ext>
                  </a:extLst>
                </a:gridCol>
                <a:gridCol w="246888">
                  <a:extLst>
                    <a:ext uri="{9D8B030D-6E8A-4147-A177-3AD203B41FA5}">
                      <a16:colId xmlns:a16="http://schemas.microsoft.com/office/drawing/2014/main" val="1509891188"/>
                    </a:ext>
                  </a:extLst>
                </a:gridCol>
                <a:gridCol w="246888">
                  <a:extLst>
                    <a:ext uri="{9D8B030D-6E8A-4147-A177-3AD203B41FA5}">
                      <a16:colId xmlns:a16="http://schemas.microsoft.com/office/drawing/2014/main" val="2933354716"/>
                    </a:ext>
                  </a:extLst>
                </a:gridCol>
                <a:gridCol w="246888">
                  <a:extLst>
                    <a:ext uri="{9D8B030D-6E8A-4147-A177-3AD203B41FA5}">
                      <a16:colId xmlns:a16="http://schemas.microsoft.com/office/drawing/2014/main" val="614672819"/>
                    </a:ext>
                  </a:extLst>
                </a:gridCol>
                <a:gridCol w="246888">
                  <a:extLst>
                    <a:ext uri="{9D8B030D-6E8A-4147-A177-3AD203B41FA5}">
                      <a16:colId xmlns:a16="http://schemas.microsoft.com/office/drawing/2014/main" val="3630955597"/>
                    </a:ext>
                  </a:extLst>
                </a:gridCol>
                <a:gridCol w="246888">
                  <a:extLst>
                    <a:ext uri="{9D8B030D-6E8A-4147-A177-3AD203B41FA5}">
                      <a16:colId xmlns:a16="http://schemas.microsoft.com/office/drawing/2014/main" val="821206191"/>
                    </a:ext>
                  </a:extLst>
                </a:gridCol>
                <a:gridCol w="246888">
                  <a:extLst>
                    <a:ext uri="{9D8B030D-6E8A-4147-A177-3AD203B41FA5}">
                      <a16:colId xmlns:a16="http://schemas.microsoft.com/office/drawing/2014/main" val="225909052"/>
                    </a:ext>
                  </a:extLst>
                </a:gridCol>
                <a:gridCol w="246888">
                  <a:extLst>
                    <a:ext uri="{9D8B030D-6E8A-4147-A177-3AD203B41FA5}">
                      <a16:colId xmlns:a16="http://schemas.microsoft.com/office/drawing/2014/main" val="64350885"/>
                    </a:ext>
                  </a:extLst>
                </a:gridCol>
                <a:gridCol w="246888">
                  <a:extLst>
                    <a:ext uri="{9D8B030D-6E8A-4147-A177-3AD203B41FA5}">
                      <a16:colId xmlns:a16="http://schemas.microsoft.com/office/drawing/2014/main" val="1473319897"/>
                    </a:ext>
                  </a:extLst>
                </a:gridCol>
                <a:gridCol w="246888">
                  <a:extLst>
                    <a:ext uri="{9D8B030D-6E8A-4147-A177-3AD203B41FA5}">
                      <a16:colId xmlns:a16="http://schemas.microsoft.com/office/drawing/2014/main" val="3803437762"/>
                    </a:ext>
                  </a:extLst>
                </a:gridCol>
                <a:gridCol w="246888">
                  <a:extLst>
                    <a:ext uri="{9D8B030D-6E8A-4147-A177-3AD203B41FA5}">
                      <a16:colId xmlns:a16="http://schemas.microsoft.com/office/drawing/2014/main" val="1491449931"/>
                    </a:ext>
                  </a:extLst>
                </a:gridCol>
                <a:gridCol w="246888">
                  <a:extLst>
                    <a:ext uri="{9D8B030D-6E8A-4147-A177-3AD203B41FA5}">
                      <a16:colId xmlns:a16="http://schemas.microsoft.com/office/drawing/2014/main" val="2333122082"/>
                    </a:ext>
                  </a:extLst>
                </a:gridCol>
                <a:gridCol w="246888">
                  <a:extLst>
                    <a:ext uri="{9D8B030D-6E8A-4147-A177-3AD203B41FA5}">
                      <a16:colId xmlns:a16="http://schemas.microsoft.com/office/drawing/2014/main" val="3891772218"/>
                    </a:ext>
                  </a:extLst>
                </a:gridCol>
                <a:gridCol w="246888">
                  <a:extLst>
                    <a:ext uri="{9D8B030D-6E8A-4147-A177-3AD203B41FA5}">
                      <a16:colId xmlns:a16="http://schemas.microsoft.com/office/drawing/2014/main" val="3786567329"/>
                    </a:ext>
                  </a:extLst>
                </a:gridCol>
                <a:gridCol w="246888">
                  <a:extLst>
                    <a:ext uri="{9D8B030D-6E8A-4147-A177-3AD203B41FA5}">
                      <a16:colId xmlns:a16="http://schemas.microsoft.com/office/drawing/2014/main" val="977426775"/>
                    </a:ext>
                  </a:extLst>
                </a:gridCol>
                <a:gridCol w="246888">
                  <a:extLst>
                    <a:ext uri="{9D8B030D-6E8A-4147-A177-3AD203B41FA5}">
                      <a16:colId xmlns:a16="http://schemas.microsoft.com/office/drawing/2014/main" val="3661424835"/>
                    </a:ext>
                  </a:extLst>
                </a:gridCol>
                <a:gridCol w="246888">
                  <a:extLst>
                    <a:ext uri="{9D8B030D-6E8A-4147-A177-3AD203B41FA5}">
                      <a16:colId xmlns:a16="http://schemas.microsoft.com/office/drawing/2014/main" val="2375251037"/>
                    </a:ext>
                  </a:extLst>
                </a:gridCol>
                <a:gridCol w="1069848">
                  <a:extLst>
                    <a:ext uri="{9D8B030D-6E8A-4147-A177-3AD203B41FA5}">
                      <a16:colId xmlns:a16="http://schemas.microsoft.com/office/drawing/2014/main" val="1507413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060267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- 2020-02-20 18:31:43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02/23/2020 01:17:55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Arabic; McDo Qatar - customer database - numbers, M4D - Talabat Database, M4D WOS customers, Lookalike (QA, 1% to 3%) - M4D - Talabat Database or Lookalike (QA, 1% to 3%) - M4D WOS customers</a:t>
                      </a:r>
                    </a:p>
                  </a:txBody>
                  <a:tcPr/>
                </a:tc>
                <a:extLst>
                  <a:ext uri="{0D108BD9-81ED-4DB2-BD59-A6C34878D82A}">
                    <a16:rowId xmlns:a16="http://schemas.microsoft.com/office/drawing/2014/main" val="4282357468"/>
                  </a:ext>
                </a:extLst>
              </a:tr>
            </a:tbl>
          </a:graphicData>
        </a:graphic>
      </p:graphicFrame>
      <p:sp>
        <p:nvSpPr>
          <p:cNvPr id="4" name="Text Placeholder 3">
            <a:extLst>
              <a:ext uri="{FF2B5EF4-FFF2-40B4-BE49-F238E27FC236}">
                <a16:creationId xmlns:a16="http://schemas.microsoft.com/office/drawing/2014/main" id="{54BF0691-3A93-4266-A725-9391075FAF33}"/>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591306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C83DD-72F2-402A-A140-BF1EB1F649E8}"/>
              </a:ext>
            </a:extLst>
          </p:cNvPr>
          <p:cNvSpPr>
            <a:spLocks noGrp="1"/>
          </p:cNvSpPr>
          <p:nvPr>
            <p:ph type="title"/>
          </p:nvPr>
        </p:nvSpPr>
        <p:spPr/>
        <p:txBody>
          <a:bodyPr/>
          <a:lstStyle/>
          <a:p>
            <a:r>
              <a:rPr lang="en-US"/>
              <a:t>Facebook Ads Costs Table | All Pages - 11 of 24</a:t>
            </a:r>
          </a:p>
        </p:txBody>
      </p:sp>
      <p:graphicFrame>
        <p:nvGraphicFramePr>
          <p:cNvPr id="5" name="Table Placeholder 4">
            <a:extLst>
              <a:ext uri="{FF2B5EF4-FFF2-40B4-BE49-F238E27FC236}">
                <a16:creationId xmlns:a16="http://schemas.microsoft.com/office/drawing/2014/main" id="{3C5F6AFF-AC84-456A-AF28-A6548D7BC6DB}"/>
              </a:ext>
            </a:extLst>
          </p:cNvPr>
          <p:cNvGraphicFramePr>
            <a:graphicFrameLocks noGrp="1"/>
          </p:cNvGraphicFramePr>
          <p:nvPr>
            <p:ph type="tbl" sz="quarter" idx="13"/>
            <p:extLst>
              <p:ext uri="{D42A27DB-BD31-4B8C-83A1-F6EECF244321}">
                <p14:modId xmlns:p14="http://schemas.microsoft.com/office/powerpoint/2010/main" val="2726393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67479622"/>
                    </a:ext>
                  </a:extLst>
                </a:gridCol>
                <a:gridCol w="1069848">
                  <a:extLst>
                    <a:ext uri="{9D8B030D-6E8A-4147-A177-3AD203B41FA5}">
                      <a16:colId xmlns:a16="http://schemas.microsoft.com/office/drawing/2014/main" val="2559482591"/>
                    </a:ext>
                  </a:extLst>
                </a:gridCol>
                <a:gridCol w="246888">
                  <a:extLst>
                    <a:ext uri="{9D8B030D-6E8A-4147-A177-3AD203B41FA5}">
                      <a16:colId xmlns:a16="http://schemas.microsoft.com/office/drawing/2014/main" val="2127638132"/>
                    </a:ext>
                  </a:extLst>
                </a:gridCol>
                <a:gridCol w="246888">
                  <a:extLst>
                    <a:ext uri="{9D8B030D-6E8A-4147-A177-3AD203B41FA5}">
                      <a16:colId xmlns:a16="http://schemas.microsoft.com/office/drawing/2014/main" val="3339150222"/>
                    </a:ext>
                  </a:extLst>
                </a:gridCol>
                <a:gridCol w="246888">
                  <a:extLst>
                    <a:ext uri="{9D8B030D-6E8A-4147-A177-3AD203B41FA5}">
                      <a16:colId xmlns:a16="http://schemas.microsoft.com/office/drawing/2014/main" val="1623471983"/>
                    </a:ext>
                  </a:extLst>
                </a:gridCol>
                <a:gridCol w="246888">
                  <a:extLst>
                    <a:ext uri="{9D8B030D-6E8A-4147-A177-3AD203B41FA5}">
                      <a16:colId xmlns:a16="http://schemas.microsoft.com/office/drawing/2014/main" val="341183853"/>
                    </a:ext>
                  </a:extLst>
                </a:gridCol>
                <a:gridCol w="246888">
                  <a:extLst>
                    <a:ext uri="{9D8B030D-6E8A-4147-A177-3AD203B41FA5}">
                      <a16:colId xmlns:a16="http://schemas.microsoft.com/office/drawing/2014/main" val="696323447"/>
                    </a:ext>
                  </a:extLst>
                </a:gridCol>
                <a:gridCol w="246888">
                  <a:extLst>
                    <a:ext uri="{9D8B030D-6E8A-4147-A177-3AD203B41FA5}">
                      <a16:colId xmlns:a16="http://schemas.microsoft.com/office/drawing/2014/main" val="661743731"/>
                    </a:ext>
                  </a:extLst>
                </a:gridCol>
                <a:gridCol w="246888">
                  <a:extLst>
                    <a:ext uri="{9D8B030D-6E8A-4147-A177-3AD203B41FA5}">
                      <a16:colId xmlns:a16="http://schemas.microsoft.com/office/drawing/2014/main" val="2079865361"/>
                    </a:ext>
                  </a:extLst>
                </a:gridCol>
                <a:gridCol w="246888">
                  <a:extLst>
                    <a:ext uri="{9D8B030D-6E8A-4147-A177-3AD203B41FA5}">
                      <a16:colId xmlns:a16="http://schemas.microsoft.com/office/drawing/2014/main" val="712850335"/>
                    </a:ext>
                  </a:extLst>
                </a:gridCol>
                <a:gridCol w="246888">
                  <a:extLst>
                    <a:ext uri="{9D8B030D-6E8A-4147-A177-3AD203B41FA5}">
                      <a16:colId xmlns:a16="http://schemas.microsoft.com/office/drawing/2014/main" val="1853379589"/>
                    </a:ext>
                  </a:extLst>
                </a:gridCol>
                <a:gridCol w="246888">
                  <a:extLst>
                    <a:ext uri="{9D8B030D-6E8A-4147-A177-3AD203B41FA5}">
                      <a16:colId xmlns:a16="http://schemas.microsoft.com/office/drawing/2014/main" val="809048685"/>
                    </a:ext>
                  </a:extLst>
                </a:gridCol>
                <a:gridCol w="246888">
                  <a:extLst>
                    <a:ext uri="{9D8B030D-6E8A-4147-A177-3AD203B41FA5}">
                      <a16:colId xmlns:a16="http://schemas.microsoft.com/office/drawing/2014/main" val="2656561105"/>
                    </a:ext>
                  </a:extLst>
                </a:gridCol>
                <a:gridCol w="246888">
                  <a:extLst>
                    <a:ext uri="{9D8B030D-6E8A-4147-A177-3AD203B41FA5}">
                      <a16:colId xmlns:a16="http://schemas.microsoft.com/office/drawing/2014/main" val="3330413408"/>
                    </a:ext>
                  </a:extLst>
                </a:gridCol>
                <a:gridCol w="246888">
                  <a:extLst>
                    <a:ext uri="{9D8B030D-6E8A-4147-A177-3AD203B41FA5}">
                      <a16:colId xmlns:a16="http://schemas.microsoft.com/office/drawing/2014/main" val="3333458679"/>
                    </a:ext>
                  </a:extLst>
                </a:gridCol>
                <a:gridCol w="246888">
                  <a:extLst>
                    <a:ext uri="{9D8B030D-6E8A-4147-A177-3AD203B41FA5}">
                      <a16:colId xmlns:a16="http://schemas.microsoft.com/office/drawing/2014/main" val="1023672503"/>
                    </a:ext>
                  </a:extLst>
                </a:gridCol>
                <a:gridCol w="246888">
                  <a:extLst>
                    <a:ext uri="{9D8B030D-6E8A-4147-A177-3AD203B41FA5}">
                      <a16:colId xmlns:a16="http://schemas.microsoft.com/office/drawing/2014/main" val="4243258498"/>
                    </a:ext>
                  </a:extLst>
                </a:gridCol>
                <a:gridCol w="246888">
                  <a:extLst>
                    <a:ext uri="{9D8B030D-6E8A-4147-A177-3AD203B41FA5}">
                      <a16:colId xmlns:a16="http://schemas.microsoft.com/office/drawing/2014/main" val="3686397908"/>
                    </a:ext>
                  </a:extLst>
                </a:gridCol>
                <a:gridCol w="246888">
                  <a:extLst>
                    <a:ext uri="{9D8B030D-6E8A-4147-A177-3AD203B41FA5}">
                      <a16:colId xmlns:a16="http://schemas.microsoft.com/office/drawing/2014/main" val="3357086343"/>
                    </a:ext>
                  </a:extLst>
                </a:gridCol>
                <a:gridCol w="1069848">
                  <a:extLst>
                    <a:ext uri="{9D8B030D-6E8A-4147-A177-3AD203B41FA5}">
                      <a16:colId xmlns:a16="http://schemas.microsoft.com/office/drawing/2014/main" val="331856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62687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- 2020-02-19 13:48:49</a:t>
                      </a:r>
                      <a:r>
                        <a:rPr kumimoji="0" lang="en-US" sz="1000" b="0" i="0" u="none" strike="noStrike" kern="1200" cap="none" spc="0" normalizeH="0" baseline="0" noProof="0">
                          <a:ln>
                            <a:noFill/>
                          </a:ln>
                          <a:solidFill>
                            <a:prstClr val="black"/>
                          </a:solidFill>
                          <a:effectLst/>
                          <a:uLnTx/>
                          <a:uFillTx/>
                          <a:latin typeface="+mn-lt"/>
                          <a:ea typeface="+mn-ea"/>
                          <a:cs typeface="+mn-cs"/>
                        </a:rPr>
                        <a:t>
 Can you see the
H
I
D
D
E
N
word?
Comment it down below with no interruptions for a chance to win!
</a:t>
                      </a:r>
                      <a:r>
                        <a:rPr kumimoji="0" lang="ar-AE" sz="1000" b="0" i="0" u="none" strike="noStrike" kern="1200" cap="none" spc="0" normalizeH="0" baseline="0" noProof="0">
                          <a:ln>
                            <a:noFill/>
                          </a:ln>
                          <a:solidFill>
                            <a:prstClr val="black"/>
                          </a:solidFill>
                          <a:effectLst/>
                          <a:uLnTx/>
                          <a:uFillTx/>
                          <a:latin typeface="+mn-lt"/>
                          <a:ea typeface="+mn-ea"/>
                          <a:cs typeface="+mn-cs"/>
                        </a:rPr>
                        <a:t>تقدر تشوف
ا
ل
ك
ل
م
ة
المخبأة؟
علّق هني إذا تراها لفرصة الربح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01:14:45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extLst>
                  <a:ext uri="{0D108BD9-81ED-4DB2-BD59-A6C34878D82A}">
                    <a16:rowId xmlns:a16="http://schemas.microsoft.com/office/drawing/2014/main" val="1080524083"/>
                  </a:ext>
                </a:extLst>
              </a:tr>
            </a:tbl>
          </a:graphicData>
        </a:graphic>
      </p:graphicFrame>
      <p:sp>
        <p:nvSpPr>
          <p:cNvPr id="4" name="Text Placeholder 3">
            <a:extLst>
              <a:ext uri="{FF2B5EF4-FFF2-40B4-BE49-F238E27FC236}">
                <a16:creationId xmlns:a16="http://schemas.microsoft.com/office/drawing/2014/main" id="{A878EDF4-3938-4284-A7E0-ECBD2015D43C}"/>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57554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9FD6-F9C1-4289-88D9-D8F4EB9A21C3}"/>
              </a:ext>
            </a:extLst>
          </p:cNvPr>
          <p:cNvSpPr>
            <a:spLocks noGrp="1"/>
          </p:cNvSpPr>
          <p:nvPr>
            <p:ph type="title"/>
          </p:nvPr>
        </p:nvSpPr>
        <p:spPr/>
        <p:txBody>
          <a:bodyPr/>
          <a:lstStyle/>
          <a:p>
            <a:r>
              <a:rPr lang="en-US"/>
              <a:t>Facebook Ads Costs Table | All Pages - 12 of 24</a:t>
            </a:r>
          </a:p>
        </p:txBody>
      </p:sp>
      <p:graphicFrame>
        <p:nvGraphicFramePr>
          <p:cNvPr id="5" name="Table Placeholder 4">
            <a:extLst>
              <a:ext uri="{FF2B5EF4-FFF2-40B4-BE49-F238E27FC236}">
                <a16:creationId xmlns:a16="http://schemas.microsoft.com/office/drawing/2014/main" id="{5043AEA4-81A5-48CF-9F58-10B9AC1E801B}"/>
              </a:ext>
            </a:extLst>
          </p:cNvPr>
          <p:cNvGraphicFramePr>
            <a:graphicFrameLocks noGrp="1"/>
          </p:cNvGraphicFramePr>
          <p:nvPr>
            <p:ph type="tbl" sz="quarter" idx="13"/>
            <p:extLst>
              <p:ext uri="{D42A27DB-BD31-4B8C-83A1-F6EECF244321}">
                <p14:modId xmlns:p14="http://schemas.microsoft.com/office/powerpoint/2010/main" val="750682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49710228"/>
                    </a:ext>
                  </a:extLst>
                </a:gridCol>
                <a:gridCol w="1069848">
                  <a:extLst>
                    <a:ext uri="{9D8B030D-6E8A-4147-A177-3AD203B41FA5}">
                      <a16:colId xmlns:a16="http://schemas.microsoft.com/office/drawing/2014/main" val="3829756541"/>
                    </a:ext>
                  </a:extLst>
                </a:gridCol>
                <a:gridCol w="246888">
                  <a:extLst>
                    <a:ext uri="{9D8B030D-6E8A-4147-A177-3AD203B41FA5}">
                      <a16:colId xmlns:a16="http://schemas.microsoft.com/office/drawing/2014/main" val="2569278327"/>
                    </a:ext>
                  </a:extLst>
                </a:gridCol>
                <a:gridCol w="246888">
                  <a:extLst>
                    <a:ext uri="{9D8B030D-6E8A-4147-A177-3AD203B41FA5}">
                      <a16:colId xmlns:a16="http://schemas.microsoft.com/office/drawing/2014/main" val="3725498611"/>
                    </a:ext>
                  </a:extLst>
                </a:gridCol>
                <a:gridCol w="246888">
                  <a:extLst>
                    <a:ext uri="{9D8B030D-6E8A-4147-A177-3AD203B41FA5}">
                      <a16:colId xmlns:a16="http://schemas.microsoft.com/office/drawing/2014/main" val="1358968620"/>
                    </a:ext>
                  </a:extLst>
                </a:gridCol>
                <a:gridCol w="246888">
                  <a:extLst>
                    <a:ext uri="{9D8B030D-6E8A-4147-A177-3AD203B41FA5}">
                      <a16:colId xmlns:a16="http://schemas.microsoft.com/office/drawing/2014/main" val="1301297848"/>
                    </a:ext>
                  </a:extLst>
                </a:gridCol>
                <a:gridCol w="246888">
                  <a:extLst>
                    <a:ext uri="{9D8B030D-6E8A-4147-A177-3AD203B41FA5}">
                      <a16:colId xmlns:a16="http://schemas.microsoft.com/office/drawing/2014/main" val="1438452759"/>
                    </a:ext>
                  </a:extLst>
                </a:gridCol>
                <a:gridCol w="246888">
                  <a:extLst>
                    <a:ext uri="{9D8B030D-6E8A-4147-A177-3AD203B41FA5}">
                      <a16:colId xmlns:a16="http://schemas.microsoft.com/office/drawing/2014/main" val="1598920618"/>
                    </a:ext>
                  </a:extLst>
                </a:gridCol>
                <a:gridCol w="246888">
                  <a:extLst>
                    <a:ext uri="{9D8B030D-6E8A-4147-A177-3AD203B41FA5}">
                      <a16:colId xmlns:a16="http://schemas.microsoft.com/office/drawing/2014/main" val="3135061004"/>
                    </a:ext>
                  </a:extLst>
                </a:gridCol>
                <a:gridCol w="246888">
                  <a:extLst>
                    <a:ext uri="{9D8B030D-6E8A-4147-A177-3AD203B41FA5}">
                      <a16:colId xmlns:a16="http://schemas.microsoft.com/office/drawing/2014/main" val="3573573246"/>
                    </a:ext>
                  </a:extLst>
                </a:gridCol>
                <a:gridCol w="246888">
                  <a:extLst>
                    <a:ext uri="{9D8B030D-6E8A-4147-A177-3AD203B41FA5}">
                      <a16:colId xmlns:a16="http://schemas.microsoft.com/office/drawing/2014/main" val="1977509168"/>
                    </a:ext>
                  </a:extLst>
                </a:gridCol>
                <a:gridCol w="246888">
                  <a:extLst>
                    <a:ext uri="{9D8B030D-6E8A-4147-A177-3AD203B41FA5}">
                      <a16:colId xmlns:a16="http://schemas.microsoft.com/office/drawing/2014/main" val="1628479374"/>
                    </a:ext>
                  </a:extLst>
                </a:gridCol>
                <a:gridCol w="246888">
                  <a:extLst>
                    <a:ext uri="{9D8B030D-6E8A-4147-A177-3AD203B41FA5}">
                      <a16:colId xmlns:a16="http://schemas.microsoft.com/office/drawing/2014/main" val="3000259282"/>
                    </a:ext>
                  </a:extLst>
                </a:gridCol>
                <a:gridCol w="246888">
                  <a:extLst>
                    <a:ext uri="{9D8B030D-6E8A-4147-A177-3AD203B41FA5}">
                      <a16:colId xmlns:a16="http://schemas.microsoft.com/office/drawing/2014/main" val="1004998352"/>
                    </a:ext>
                  </a:extLst>
                </a:gridCol>
                <a:gridCol w="246888">
                  <a:extLst>
                    <a:ext uri="{9D8B030D-6E8A-4147-A177-3AD203B41FA5}">
                      <a16:colId xmlns:a16="http://schemas.microsoft.com/office/drawing/2014/main" val="623513786"/>
                    </a:ext>
                  </a:extLst>
                </a:gridCol>
                <a:gridCol w="246888">
                  <a:extLst>
                    <a:ext uri="{9D8B030D-6E8A-4147-A177-3AD203B41FA5}">
                      <a16:colId xmlns:a16="http://schemas.microsoft.com/office/drawing/2014/main" val="2947102859"/>
                    </a:ext>
                  </a:extLst>
                </a:gridCol>
                <a:gridCol w="246888">
                  <a:extLst>
                    <a:ext uri="{9D8B030D-6E8A-4147-A177-3AD203B41FA5}">
                      <a16:colId xmlns:a16="http://schemas.microsoft.com/office/drawing/2014/main" val="3093575823"/>
                    </a:ext>
                  </a:extLst>
                </a:gridCol>
                <a:gridCol w="246888">
                  <a:extLst>
                    <a:ext uri="{9D8B030D-6E8A-4147-A177-3AD203B41FA5}">
                      <a16:colId xmlns:a16="http://schemas.microsoft.com/office/drawing/2014/main" val="3257660529"/>
                    </a:ext>
                  </a:extLst>
                </a:gridCol>
                <a:gridCol w="246888">
                  <a:extLst>
                    <a:ext uri="{9D8B030D-6E8A-4147-A177-3AD203B41FA5}">
                      <a16:colId xmlns:a16="http://schemas.microsoft.com/office/drawing/2014/main" val="3108722546"/>
                    </a:ext>
                  </a:extLst>
                </a:gridCol>
                <a:gridCol w="1069848">
                  <a:extLst>
                    <a:ext uri="{9D8B030D-6E8A-4147-A177-3AD203B41FA5}">
                      <a16:colId xmlns:a16="http://schemas.microsoft.com/office/drawing/2014/main" val="2034495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1858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- 2020-02-19 13:47:59</a:t>
                      </a:r>
                      <a:r>
                        <a:rPr kumimoji="0" lang="en-US" sz="1000" b="0" i="0" u="none" strike="noStrike" kern="1200" cap="none" spc="0" normalizeH="0" baseline="0" noProof="0">
                          <a:ln>
                            <a:noFill/>
                          </a:ln>
                          <a:solidFill>
                            <a:prstClr val="black"/>
                          </a:solidFill>
                          <a:effectLst/>
                          <a:uLnTx/>
                          <a:uFillTx/>
                          <a:latin typeface="+mn-lt"/>
                          <a:ea typeface="+mn-ea"/>
                          <a:cs typeface="+mn-cs"/>
                        </a:rPr>
                        <a:t>
 Show your love for our World Famous Fries for a chance to win!
Comment down below the languages in which you can say fries!
We’ve got 2 down, and we’re hoping to reach 20
</a:t>
                      </a:r>
                      <a:r>
                        <a:rPr kumimoji="0" lang="ar-AE" sz="1000" b="0" i="0" u="none" strike="noStrike" kern="1200" cap="none" spc="0" normalizeH="0" baseline="0" noProof="0">
                          <a:ln>
                            <a:noFill/>
                          </a:ln>
                          <a:solidFill>
                            <a:prstClr val="black"/>
                          </a:solidFill>
                          <a:effectLst/>
                          <a:uLnTx/>
                          <a:uFillTx/>
                          <a:latin typeface="+mn-lt"/>
                          <a:ea typeface="+mn-ea"/>
                          <a:cs typeface="+mn-cs"/>
                        </a:rPr>
                        <a:t>ورّينا حبّك للبطاطس الشهيرة عالمياً لفرصة الربح!
علّق هني باللغات اللي تقدر تقول فيها بطاطس!
احنا علّقنا بـ2 والباقي عليك لنوصّل لـ20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01:14:45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extLst>
                  <a:ext uri="{0D108BD9-81ED-4DB2-BD59-A6C34878D82A}">
                    <a16:rowId xmlns:a16="http://schemas.microsoft.com/office/drawing/2014/main" val="2688860067"/>
                  </a:ext>
                </a:extLst>
              </a:tr>
            </a:tbl>
          </a:graphicData>
        </a:graphic>
      </p:graphicFrame>
      <p:sp>
        <p:nvSpPr>
          <p:cNvPr id="4" name="Text Placeholder 3">
            <a:extLst>
              <a:ext uri="{FF2B5EF4-FFF2-40B4-BE49-F238E27FC236}">
                <a16:creationId xmlns:a16="http://schemas.microsoft.com/office/drawing/2014/main" id="{F0CFCB42-72AA-4E7C-9379-BA099FAE06BD}"/>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301978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5CF13-6870-42DA-A4F3-8F0C42AF3B0D}"/>
              </a:ext>
            </a:extLst>
          </p:cNvPr>
          <p:cNvSpPr>
            <a:spLocks noGrp="1"/>
          </p:cNvSpPr>
          <p:nvPr>
            <p:ph type="title"/>
          </p:nvPr>
        </p:nvSpPr>
        <p:spPr/>
        <p:txBody>
          <a:bodyPr/>
          <a:lstStyle/>
          <a:p>
            <a:r>
              <a:rPr lang="en-US"/>
              <a:t>Facebook Ads Costs Table | All Pages - 13 of 24</a:t>
            </a:r>
          </a:p>
        </p:txBody>
      </p:sp>
      <p:graphicFrame>
        <p:nvGraphicFramePr>
          <p:cNvPr id="5" name="Table Placeholder 4">
            <a:extLst>
              <a:ext uri="{FF2B5EF4-FFF2-40B4-BE49-F238E27FC236}">
                <a16:creationId xmlns:a16="http://schemas.microsoft.com/office/drawing/2014/main" id="{38985B20-0E41-4E6D-8D60-FCBA8A893AF8}"/>
              </a:ext>
            </a:extLst>
          </p:cNvPr>
          <p:cNvGraphicFramePr>
            <a:graphicFrameLocks noGrp="1"/>
          </p:cNvGraphicFramePr>
          <p:nvPr>
            <p:ph type="tbl" sz="quarter" idx="13"/>
            <p:extLst>
              <p:ext uri="{D42A27DB-BD31-4B8C-83A1-F6EECF244321}">
                <p14:modId xmlns:p14="http://schemas.microsoft.com/office/powerpoint/2010/main" val="264632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65739473"/>
                    </a:ext>
                  </a:extLst>
                </a:gridCol>
                <a:gridCol w="1069848">
                  <a:extLst>
                    <a:ext uri="{9D8B030D-6E8A-4147-A177-3AD203B41FA5}">
                      <a16:colId xmlns:a16="http://schemas.microsoft.com/office/drawing/2014/main" val="26218611"/>
                    </a:ext>
                  </a:extLst>
                </a:gridCol>
                <a:gridCol w="246888">
                  <a:extLst>
                    <a:ext uri="{9D8B030D-6E8A-4147-A177-3AD203B41FA5}">
                      <a16:colId xmlns:a16="http://schemas.microsoft.com/office/drawing/2014/main" val="1208137020"/>
                    </a:ext>
                  </a:extLst>
                </a:gridCol>
                <a:gridCol w="246888">
                  <a:extLst>
                    <a:ext uri="{9D8B030D-6E8A-4147-A177-3AD203B41FA5}">
                      <a16:colId xmlns:a16="http://schemas.microsoft.com/office/drawing/2014/main" val="1722511591"/>
                    </a:ext>
                  </a:extLst>
                </a:gridCol>
                <a:gridCol w="246888">
                  <a:extLst>
                    <a:ext uri="{9D8B030D-6E8A-4147-A177-3AD203B41FA5}">
                      <a16:colId xmlns:a16="http://schemas.microsoft.com/office/drawing/2014/main" val="1212674130"/>
                    </a:ext>
                  </a:extLst>
                </a:gridCol>
                <a:gridCol w="246888">
                  <a:extLst>
                    <a:ext uri="{9D8B030D-6E8A-4147-A177-3AD203B41FA5}">
                      <a16:colId xmlns:a16="http://schemas.microsoft.com/office/drawing/2014/main" val="2333247511"/>
                    </a:ext>
                  </a:extLst>
                </a:gridCol>
                <a:gridCol w="246888">
                  <a:extLst>
                    <a:ext uri="{9D8B030D-6E8A-4147-A177-3AD203B41FA5}">
                      <a16:colId xmlns:a16="http://schemas.microsoft.com/office/drawing/2014/main" val="1831262946"/>
                    </a:ext>
                  </a:extLst>
                </a:gridCol>
                <a:gridCol w="246888">
                  <a:extLst>
                    <a:ext uri="{9D8B030D-6E8A-4147-A177-3AD203B41FA5}">
                      <a16:colId xmlns:a16="http://schemas.microsoft.com/office/drawing/2014/main" val="809581545"/>
                    </a:ext>
                  </a:extLst>
                </a:gridCol>
                <a:gridCol w="246888">
                  <a:extLst>
                    <a:ext uri="{9D8B030D-6E8A-4147-A177-3AD203B41FA5}">
                      <a16:colId xmlns:a16="http://schemas.microsoft.com/office/drawing/2014/main" val="2550147600"/>
                    </a:ext>
                  </a:extLst>
                </a:gridCol>
                <a:gridCol w="246888">
                  <a:extLst>
                    <a:ext uri="{9D8B030D-6E8A-4147-A177-3AD203B41FA5}">
                      <a16:colId xmlns:a16="http://schemas.microsoft.com/office/drawing/2014/main" val="2083397978"/>
                    </a:ext>
                  </a:extLst>
                </a:gridCol>
                <a:gridCol w="246888">
                  <a:extLst>
                    <a:ext uri="{9D8B030D-6E8A-4147-A177-3AD203B41FA5}">
                      <a16:colId xmlns:a16="http://schemas.microsoft.com/office/drawing/2014/main" val="1633172486"/>
                    </a:ext>
                  </a:extLst>
                </a:gridCol>
                <a:gridCol w="246888">
                  <a:extLst>
                    <a:ext uri="{9D8B030D-6E8A-4147-A177-3AD203B41FA5}">
                      <a16:colId xmlns:a16="http://schemas.microsoft.com/office/drawing/2014/main" val="525056998"/>
                    </a:ext>
                  </a:extLst>
                </a:gridCol>
                <a:gridCol w="246888">
                  <a:extLst>
                    <a:ext uri="{9D8B030D-6E8A-4147-A177-3AD203B41FA5}">
                      <a16:colId xmlns:a16="http://schemas.microsoft.com/office/drawing/2014/main" val="1726950506"/>
                    </a:ext>
                  </a:extLst>
                </a:gridCol>
                <a:gridCol w="246888">
                  <a:extLst>
                    <a:ext uri="{9D8B030D-6E8A-4147-A177-3AD203B41FA5}">
                      <a16:colId xmlns:a16="http://schemas.microsoft.com/office/drawing/2014/main" val="1898289215"/>
                    </a:ext>
                  </a:extLst>
                </a:gridCol>
                <a:gridCol w="246888">
                  <a:extLst>
                    <a:ext uri="{9D8B030D-6E8A-4147-A177-3AD203B41FA5}">
                      <a16:colId xmlns:a16="http://schemas.microsoft.com/office/drawing/2014/main" val="987395650"/>
                    </a:ext>
                  </a:extLst>
                </a:gridCol>
                <a:gridCol w="246888">
                  <a:extLst>
                    <a:ext uri="{9D8B030D-6E8A-4147-A177-3AD203B41FA5}">
                      <a16:colId xmlns:a16="http://schemas.microsoft.com/office/drawing/2014/main" val="649844394"/>
                    </a:ext>
                  </a:extLst>
                </a:gridCol>
                <a:gridCol w="246888">
                  <a:extLst>
                    <a:ext uri="{9D8B030D-6E8A-4147-A177-3AD203B41FA5}">
                      <a16:colId xmlns:a16="http://schemas.microsoft.com/office/drawing/2014/main" val="3856723141"/>
                    </a:ext>
                  </a:extLst>
                </a:gridCol>
                <a:gridCol w="246888">
                  <a:extLst>
                    <a:ext uri="{9D8B030D-6E8A-4147-A177-3AD203B41FA5}">
                      <a16:colId xmlns:a16="http://schemas.microsoft.com/office/drawing/2014/main" val="94693540"/>
                    </a:ext>
                  </a:extLst>
                </a:gridCol>
                <a:gridCol w="246888">
                  <a:extLst>
                    <a:ext uri="{9D8B030D-6E8A-4147-A177-3AD203B41FA5}">
                      <a16:colId xmlns:a16="http://schemas.microsoft.com/office/drawing/2014/main" val="247057049"/>
                    </a:ext>
                  </a:extLst>
                </a:gridCol>
                <a:gridCol w="1069848">
                  <a:extLst>
                    <a:ext uri="{9D8B030D-6E8A-4147-A177-3AD203B41FA5}">
                      <a16:colId xmlns:a16="http://schemas.microsoft.com/office/drawing/2014/main" val="4096204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88511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- 2020-02-19 13:47:16</a:t>
                      </a:r>
                      <a:r>
                        <a:rPr kumimoji="0" lang="en-US" sz="1000" b="0" i="0" u="none" strike="noStrike" kern="1200" cap="none" spc="0" normalizeH="0" baseline="0" noProof="0">
                          <a:ln>
                            <a:noFill/>
                          </a:ln>
                          <a:solidFill>
                            <a:prstClr val="black"/>
                          </a:solidFill>
                          <a:effectLst/>
                          <a:uLnTx/>
                          <a:uFillTx/>
                          <a:latin typeface="+mn-lt"/>
                          <a:ea typeface="+mn-ea"/>
                          <a:cs typeface="+mn-cs"/>
                        </a:rPr>
                        <a:t>
 Can you see the
H
I
D
D
E
N
word?
Comment it down below with no interruptions for a chance to win!
</a:t>
                      </a:r>
                      <a:r>
                        <a:rPr kumimoji="0" lang="ar-AE" sz="1000" b="0" i="0" u="none" strike="noStrike" kern="1200" cap="none" spc="0" normalizeH="0" baseline="0" noProof="0">
                          <a:ln>
                            <a:noFill/>
                          </a:ln>
                          <a:solidFill>
                            <a:prstClr val="black"/>
                          </a:solidFill>
                          <a:effectLst/>
                          <a:uLnTx/>
                          <a:uFillTx/>
                          <a:latin typeface="+mn-lt"/>
                          <a:ea typeface="+mn-ea"/>
                          <a:cs typeface="+mn-cs"/>
                        </a:rPr>
                        <a:t>تقدر تشوف
ا
ل
ك
ل
م
ة
المخبأة؟
علّق هني إذا تراها لفرصة الربح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https://scontent.xx.fbcdn.net/v/t1.0-9/p720x720/86498625_2725871894134980_5345417211706081280_o.png?_nc_cat=101&amp;_nc_ohc=hr81xscZFuoAX_XtlbP&amp;_nc_ht=scontent.xx&amp;oh=d11f35ba0755baa3dc49a6952b12e545&amp;oe=5F02C667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831842032"/>
                  </a:ext>
                </a:extLst>
              </a:tr>
            </a:tbl>
          </a:graphicData>
        </a:graphic>
      </p:graphicFrame>
      <p:sp>
        <p:nvSpPr>
          <p:cNvPr id="4" name="Text Placeholder 3">
            <a:extLst>
              <a:ext uri="{FF2B5EF4-FFF2-40B4-BE49-F238E27FC236}">
                <a16:creationId xmlns:a16="http://schemas.microsoft.com/office/drawing/2014/main" id="{6804BAF2-091A-4B27-A9BB-04A1530460F1}"/>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993146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14A04-FCD2-44CE-85E9-FB94933FBD84}"/>
              </a:ext>
            </a:extLst>
          </p:cNvPr>
          <p:cNvSpPr>
            <a:spLocks noGrp="1"/>
          </p:cNvSpPr>
          <p:nvPr>
            <p:ph type="title"/>
          </p:nvPr>
        </p:nvSpPr>
        <p:spPr/>
        <p:txBody>
          <a:bodyPr/>
          <a:lstStyle/>
          <a:p>
            <a:r>
              <a:rPr lang="en-US"/>
              <a:t>Facebook Ads Costs Table | All Pages - 14 of 24</a:t>
            </a:r>
          </a:p>
        </p:txBody>
      </p:sp>
      <p:graphicFrame>
        <p:nvGraphicFramePr>
          <p:cNvPr id="5" name="Table Placeholder 4">
            <a:extLst>
              <a:ext uri="{FF2B5EF4-FFF2-40B4-BE49-F238E27FC236}">
                <a16:creationId xmlns:a16="http://schemas.microsoft.com/office/drawing/2014/main" id="{A27FEAAB-7672-4CCE-933C-B20D8E8AD17E}"/>
              </a:ext>
            </a:extLst>
          </p:cNvPr>
          <p:cNvGraphicFramePr>
            <a:graphicFrameLocks noGrp="1"/>
          </p:cNvGraphicFramePr>
          <p:nvPr>
            <p:ph type="tbl" sz="quarter" idx="13"/>
            <p:extLst>
              <p:ext uri="{D42A27DB-BD31-4B8C-83A1-F6EECF244321}">
                <p14:modId xmlns:p14="http://schemas.microsoft.com/office/powerpoint/2010/main" val="1970899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37603116"/>
                    </a:ext>
                  </a:extLst>
                </a:gridCol>
                <a:gridCol w="1069848">
                  <a:extLst>
                    <a:ext uri="{9D8B030D-6E8A-4147-A177-3AD203B41FA5}">
                      <a16:colId xmlns:a16="http://schemas.microsoft.com/office/drawing/2014/main" val="3457629781"/>
                    </a:ext>
                  </a:extLst>
                </a:gridCol>
                <a:gridCol w="246888">
                  <a:extLst>
                    <a:ext uri="{9D8B030D-6E8A-4147-A177-3AD203B41FA5}">
                      <a16:colId xmlns:a16="http://schemas.microsoft.com/office/drawing/2014/main" val="2122573395"/>
                    </a:ext>
                  </a:extLst>
                </a:gridCol>
                <a:gridCol w="246888">
                  <a:extLst>
                    <a:ext uri="{9D8B030D-6E8A-4147-A177-3AD203B41FA5}">
                      <a16:colId xmlns:a16="http://schemas.microsoft.com/office/drawing/2014/main" val="3749780309"/>
                    </a:ext>
                  </a:extLst>
                </a:gridCol>
                <a:gridCol w="246888">
                  <a:extLst>
                    <a:ext uri="{9D8B030D-6E8A-4147-A177-3AD203B41FA5}">
                      <a16:colId xmlns:a16="http://schemas.microsoft.com/office/drawing/2014/main" val="2980285370"/>
                    </a:ext>
                  </a:extLst>
                </a:gridCol>
                <a:gridCol w="246888">
                  <a:extLst>
                    <a:ext uri="{9D8B030D-6E8A-4147-A177-3AD203B41FA5}">
                      <a16:colId xmlns:a16="http://schemas.microsoft.com/office/drawing/2014/main" val="1169857285"/>
                    </a:ext>
                  </a:extLst>
                </a:gridCol>
                <a:gridCol w="246888">
                  <a:extLst>
                    <a:ext uri="{9D8B030D-6E8A-4147-A177-3AD203B41FA5}">
                      <a16:colId xmlns:a16="http://schemas.microsoft.com/office/drawing/2014/main" val="1548017388"/>
                    </a:ext>
                  </a:extLst>
                </a:gridCol>
                <a:gridCol w="246888">
                  <a:extLst>
                    <a:ext uri="{9D8B030D-6E8A-4147-A177-3AD203B41FA5}">
                      <a16:colId xmlns:a16="http://schemas.microsoft.com/office/drawing/2014/main" val="3611099023"/>
                    </a:ext>
                  </a:extLst>
                </a:gridCol>
                <a:gridCol w="246888">
                  <a:extLst>
                    <a:ext uri="{9D8B030D-6E8A-4147-A177-3AD203B41FA5}">
                      <a16:colId xmlns:a16="http://schemas.microsoft.com/office/drawing/2014/main" val="1846153951"/>
                    </a:ext>
                  </a:extLst>
                </a:gridCol>
                <a:gridCol w="246888">
                  <a:extLst>
                    <a:ext uri="{9D8B030D-6E8A-4147-A177-3AD203B41FA5}">
                      <a16:colId xmlns:a16="http://schemas.microsoft.com/office/drawing/2014/main" val="4218628840"/>
                    </a:ext>
                  </a:extLst>
                </a:gridCol>
                <a:gridCol w="246888">
                  <a:extLst>
                    <a:ext uri="{9D8B030D-6E8A-4147-A177-3AD203B41FA5}">
                      <a16:colId xmlns:a16="http://schemas.microsoft.com/office/drawing/2014/main" val="2456890557"/>
                    </a:ext>
                  </a:extLst>
                </a:gridCol>
                <a:gridCol w="246888">
                  <a:extLst>
                    <a:ext uri="{9D8B030D-6E8A-4147-A177-3AD203B41FA5}">
                      <a16:colId xmlns:a16="http://schemas.microsoft.com/office/drawing/2014/main" val="4255754444"/>
                    </a:ext>
                  </a:extLst>
                </a:gridCol>
                <a:gridCol w="246888">
                  <a:extLst>
                    <a:ext uri="{9D8B030D-6E8A-4147-A177-3AD203B41FA5}">
                      <a16:colId xmlns:a16="http://schemas.microsoft.com/office/drawing/2014/main" val="653899369"/>
                    </a:ext>
                  </a:extLst>
                </a:gridCol>
                <a:gridCol w="246888">
                  <a:extLst>
                    <a:ext uri="{9D8B030D-6E8A-4147-A177-3AD203B41FA5}">
                      <a16:colId xmlns:a16="http://schemas.microsoft.com/office/drawing/2014/main" val="4104371262"/>
                    </a:ext>
                  </a:extLst>
                </a:gridCol>
                <a:gridCol w="246888">
                  <a:extLst>
                    <a:ext uri="{9D8B030D-6E8A-4147-A177-3AD203B41FA5}">
                      <a16:colId xmlns:a16="http://schemas.microsoft.com/office/drawing/2014/main" val="458975123"/>
                    </a:ext>
                  </a:extLst>
                </a:gridCol>
                <a:gridCol w="246888">
                  <a:extLst>
                    <a:ext uri="{9D8B030D-6E8A-4147-A177-3AD203B41FA5}">
                      <a16:colId xmlns:a16="http://schemas.microsoft.com/office/drawing/2014/main" val="549408841"/>
                    </a:ext>
                  </a:extLst>
                </a:gridCol>
                <a:gridCol w="246888">
                  <a:extLst>
                    <a:ext uri="{9D8B030D-6E8A-4147-A177-3AD203B41FA5}">
                      <a16:colId xmlns:a16="http://schemas.microsoft.com/office/drawing/2014/main" val="1733895900"/>
                    </a:ext>
                  </a:extLst>
                </a:gridCol>
                <a:gridCol w="246888">
                  <a:extLst>
                    <a:ext uri="{9D8B030D-6E8A-4147-A177-3AD203B41FA5}">
                      <a16:colId xmlns:a16="http://schemas.microsoft.com/office/drawing/2014/main" val="2024634123"/>
                    </a:ext>
                  </a:extLst>
                </a:gridCol>
                <a:gridCol w="246888">
                  <a:extLst>
                    <a:ext uri="{9D8B030D-6E8A-4147-A177-3AD203B41FA5}">
                      <a16:colId xmlns:a16="http://schemas.microsoft.com/office/drawing/2014/main" val="4083937316"/>
                    </a:ext>
                  </a:extLst>
                </a:gridCol>
                <a:gridCol w="1069848">
                  <a:extLst>
                    <a:ext uri="{9D8B030D-6E8A-4147-A177-3AD203B41FA5}">
                      <a16:colId xmlns:a16="http://schemas.microsoft.com/office/drawing/2014/main" val="1774821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44854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- 2020-02-19 13:46:27</a:t>
                      </a:r>
                      <a:r>
                        <a:rPr kumimoji="0" lang="en-US" sz="1000" b="0" i="0" u="none" strike="noStrike" kern="1200" cap="none" spc="0" normalizeH="0" baseline="0" noProof="0">
                          <a:ln>
                            <a:noFill/>
                          </a:ln>
                          <a:solidFill>
                            <a:prstClr val="black"/>
                          </a:solidFill>
                          <a:effectLst/>
                          <a:uLnTx/>
                          <a:uFillTx/>
                          <a:latin typeface="+mn-lt"/>
                          <a:ea typeface="+mn-ea"/>
                          <a:cs typeface="+mn-cs"/>
                        </a:rPr>
                        <a:t>
 Show your love for our World Famous Fries for a chance to win!
Like this post and comment down below the languages in which you can say fries!
We’ve got 2 down, and we’re hoping to reach 20
</a:t>
                      </a:r>
                      <a:r>
                        <a:rPr kumimoji="0" lang="ar-AE" sz="1000" b="0" i="0" u="none" strike="noStrike" kern="1200" cap="none" spc="0" normalizeH="0" baseline="0" noProof="0">
                          <a:ln>
                            <a:noFill/>
                          </a:ln>
                          <a:solidFill>
                            <a:prstClr val="black"/>
                          </a:solidFill>
                          <a:effectLst/>
                          <a:uLnTx/>
                          <a:uFillTx/>
                          <a:latin typeface="+mn-lt"/>
                          <a:ea typeface="+mn-ea"/>
                          <a:cs typeface="+mn-cs"/>
                        </a:rPr>
                        <a:t>ورّينا حبّك للبطاطس الشهيرة عالمياً لفرصة الربح!
لايك هذا البوست وعلّق هني باللغات اللي تقدر تقول فيها بطاطس!
احنا علّقنا بـ2 والباقي عليك لنوصّل لـ20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https://scontent.xx.fbcdn.net/v/t1.0-9/p720x720/86738650_2724042137651289_2686454725993299968_o.png?_nc_cat=104&amp;_nc_ohc=GIbcAQenJBoAX8bHh7F&amp;_nc_ht=scontent.xx&amp;oh=9d96de1b763fdfbe75a65e0eb9fca11f&amp;oe=5EFC2808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07:14:57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3953313658"/>
                  </a:ext>
                </a:extLst>
              </a:tr>
            </a:tbl>
          </a:graphicData>
        </a:graphic>
      </p:graphicFrame>
      <p:sp>
        <p:nvSpPr>
          <p:cNvPr id="4" name="Text Placeholder 3">
            <a:extLst>
              <a:ext uri="{FF2B5EF4-FFF2-40B4-BE49-F238E27FC236}">
                <a16:creationId xmlns:a16="http://schemas.microsoft.com/office/drawing/2014/main" id="{BE98ABD9-27BE-44E6-8F28-44404A1EF4C6}"/>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741975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9B8C7-567D-4762-B3AF-91133009F607}"/>
              </a:ext>
            </a:extLst>
          </p:cNvPr>
          <p:cNvSpPr>
            <a:spLocks noGrp="1"/>
          </p:cNvSpPr>
          <p:nvPr>
            <p:ph type="title"/>
          </p:nvPr>
        </p:nvSpPr>
        <p:spPr/>
        <p:txBody>
          <a:bodyPr/>
          <a:lstStyle/>
          <a:p>
            <a:r>
              <a:rPr lang="en-US"/>
              <a:t>Facebook Ads Costs Table | All Pages - 15 of 24</a:t>
            </a:r>
          </a:p>
        </p:txBody>
      </p:sp>
      <p:graphicFrame>
        <p:nvGraphicFramePr>
          <p:cNvPr id="5" name="Table Placeholder 4">
            <a:extLst>
              <a:ext uri="{FF2B5EF4-FFF2-40B4-BE49-F238E27FC236}">
                <a16:creationId xmlns:a16="http://schemas.microsoft.com/office/drawing/2014/main" id="{FDCCD8C2-87D4-45CD-98F1-B5D6AC4D8312}"/>
              </a:ext>
            </a:extLst>
          </p:cNvPr>
          <p:cNvGraphicFramePr>
            <a:graphicFrameLocks noGrp="1"/>
          </p:cNvGraphicFramePr>
          <p:nvPr>
            <p:ph type="tbl" sz="quarter" idx="13"/>
            <p:extLst>
              <p:ext uri="{D42A27DB-BD31-4B8C-83A1-F6EECF244321}">
                <p14:modId xmlns:p14="http://schemas.microsoft.com/office/powerpoint/2010/main" val="3188707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74953010"/>
                    </a:ext>
                  </a:extLst>
                </a:gridCol>
                <a:gridCol w="1069848">
                  <a:extLst>
                    <a:ext uri="{9D8B030D-6E8A-4147-A177-3AD203B41FA5}">
                      <a16:colId xmlns:a16="http://schemas.microsoft.com/office/drawing/2014/main" val="512376546"/>
                    </a:ext>
                  </a:extLst>
                </a:gridCol>
                <a:gridCol w="246888">
                  <a:extLst>
                    <a:ext uri="{9D8B030D-6E8A-4147-A177-3AD203B41FA5}">
                      <a16:colId xmlns:a16="http://schemas.microsoft.com/office/drawing/2014/main" val="2778893687"/>
                    </a:ext>
                  </a:extLst>
                </a:gridCol>
                <a:gridCol w="246888">
                  <a:extLst>
                    <a:ext uri="{9D8B030D-6E8A-4147-A177-3AD203B41FA5}">
                      <a16:colId xmlns:a16="http://schemas.microsoft.com/office/drawing/2014/main" val="2769622186"/>
                    </a:ext>
                  </a:extLst>
                </a:gridCol>
                <a:gridCol w="246888">
                  <a:extLst>
                    <a:ext uri="{9D8B030D-6E8A-4147-A177-3AD203B41FA5}">
                      <a16:colId xmlns:a16="http://schemas.microsoft.com/office/drawing/2014/main" val="354543969"/>
                    </a:ext>
                  </a:extLst>
                </a:gridCol>
                <a:gridCol w="246888">
                  <a:extLst>
                    <a:ext uri="{9D8B030D-6E8A-4147-A177-3AD203B41FA5}">
                      <a16:colId xmlns:a16="http://schemas.microsoft.com/office/drawing/2014/main" val="361561404"/>
                    </a:ext>
                  </a:extLst>
                </a:gridCol>
                <a:gridCol w="246888">
                  <a:extLst>
                    <a:ext uri="{9D8B030D-6E8A-4147-A177-3AD203B41FA5}">
                      <a16:colId xmlns:a16="http://schemas.microsoft.com/office/drawing/2014/main" val="3499506361"/>
                    </a:ext>
                  </a:extLst>
                </a:gridCol>
                <a:gridCol w="246888">
                  <a:extLst>
                    <a:ext uri="{9D8B030D-6E8A-4147-A177-3AD203B41FA5}">
                      <a16:colId xmlns:a16="http://schemas.microsoft.com/office/drawing/2014/main" val="1035423969"/>
                    </a:ext>
                  </a:extLst>
                </a:gridCol>
                <a:gridCol w="246888">
                  <a:extLst>
                    <a:ext uri="{9D8B030D-6E8A-4147-A177-3AD203B41FA5}">
                      <a16:colId xmlns:a16="http://schemas.microsoft.com/office/drawing/2014/main" val="1957026375"/>
                    </a:ext>
                  </a:extLst>
                </a:gridCol>
                <a:gridCol w="246888">
                  <a:extLst>
                    <a:ext uri="{9D8B030D-6E8A-4147-A177-3AD203B41FA5}">
                      <a16:colId xmlns:a16="http://schemas.microsoft.com/office/drawing/2014/main" val="2836527438"/>
                    </a:ext>
                  </a:extLst>
                </a:gridCol>
                <a:gridCol w="246888">
                  <a:extLst>
                    <a:ext uri="{9D8B030D-6E8A-4147-A177-3AD203B41FA5}">
                      <a16:colId xmlns:a16="http://schemas.microsoft.com/office/drawing/2014/main" val="735467571"/>
                    </a:ext>
                  </a:extLst>
                </a:gridCol>
                <a:gridCol w="246888">
                  <a:extLst>
                    <a:ext uri="{9D8B030D-6E8A-4147-A177-3AD203B41FA5}">
                      <a16:colId xmlns:a16="http://schemas.microsoft.com/office/drawing/2014/main" val="3654251096"/>
                    </a:ext>
                  </a:extLst>
                </a:gridCol>
                <a:gridCol w="246888">
                  <a:extLst>
                    <a:ext uri="{9D8B030D-6E8A-4147-A177-3AD203B41FA5}">
                      <a16:colId xmlns:a16="http://schemas.microsoft.com/office/drawing/2014/main" val="3972447714"/>
                    </a:ext>
                  </a:extLst>
                </a:gridCol>
                <a:gridCol w="246888">
                  <a:extLst>
                    <a:ext uri="{9D8B030D-6E8A-4147-A177-3AD203B41FA5}">
                      <a16:colId xmlns:a16="http://schemas.microsoft.com/office/drawing/2014/main" val="2383472786"/>
                    </a:ext>
                  </a:extLst>
                </a:gridCol>
                <a:gridCol w="246888">
                  <a:extLst>
                    <a:ext uri="{9D8B030D-6E8A-4147-A177-3AD203B41FA5}">
                      <a16:colId xmlns:a16="http://schemas.microsoft.com/office/drawing/2014/main" val="1695019528"/>
                    </a:ext>
                  </a:extLst>
                </a:gridCol>
                <a:gridCol w="246888">
                  <a:extLst>
                    <a:ext uri="{9D8B030D-6E8A-4147-A177-3AD203B41FA5}">
                      <a16:colId xmlns:a16="http://schemas.microsoft.com/office/drawing/2014/main" val="3206713734"/>
                    </a:ext>
                  </a:extLst>
                </a:gridCol>
                <a:gridCol w="246888">
                  <a:extLst>
                    <a:ext uri="{9D8B030D-6E8A-4147-A177-3AD203B41FA5}">
                      <a16:colId xmlns:a16="http://schemas.microsoft.com/office/drawing/2014/main" val="4246884402"/>
                    </a:ext>
                  </a:extLst>
                </a:gridCol>
                <a:gridCol w="246888">
                  <a:extLst>
                    <a:ext uri="{9D8B030D-6E8A-4147-A177-3AD203B41FA5}">
                      <a16:colId xmlns:a16="http://schemas.microsoft.com/office/drawing/2014/main" val="33561391"/>
                    </a:ext>
                  </a:extLst>
                </a:gridCol>
                <a:gridCol w="246888">
                  <a:extLst>
                    <a:ext uri="{9D8B030D-6E8A-4147-A177-3AD203B41FA5}">
                      <a16:colId xmlns:a16="http://schemas.microsoft.com/office/drawing/2014/main" val="2861418087"/>
                    </a:ext>
                  </a:extLst>
                </a:gridCol>
                <a:gridCol w="1069848">
                  <a:extLst>
                    <a:ext uri="{9D8B030D-6E8A-4147-A177-3AD203B41FA5}">
                      <a16:colId xmlns:a16="http://schemas.microsoft.com/office/drawing/2014/main" val="751638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6710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- 2020-02-17 16:45:01</a:t>
                      </a:r>
                      <a:r>
                        <a:rPr kumimoji="0" lang="en-US" sz="1000" b="0" i="0" u="none" strike="noStrike" kern="1200" cap="none" spc="0" normalizeH="0" baseline="0" noProof="0">
                          <a:ln>
                            <a:noFill/>
                          </a:ln>
                          <a:solidFill>
                            <a:prstClr val="black"/>
                          </a:solidFill>
                          <a:effectLst/>
                          <a:uLnTx/>
                          <a:uFillTx/>
                          <a:latin typeface="+mn-lt"/>
                          <a:ea typeface="+mn-ea"/>
                          <a:cs typeface="+mn-cs"/>
                        </a:rPr>
                        <a:t>
 Describe the perfect setting for having McDonald's!
We call this one: the perfect mood shot
Thank you @fatmaafoodworld [Repost]
</a:t>
                      </a:r>
                      <a:r>
                        <a:rPr kumimoji="0" lang="ar-AE" sz="1000" b="0" i="0" u="none" strike="noStrike" kern="1200" cap="none" spc="0" normalizeH="0" baseline="0" noProof="0">
                          <a:ln>
                            <a:noFill/>
                          </a:ln>
                          <a:solidFill>
                            <a:prstClr val="black"/>
                          </a:solidFill>
                          <a:effectLst/>
                          <a:uLnTx/>
                          <a:uFillTx/>
                          <a:latin typeface="+mn-lt"/>
                          <a:ea typeface="+mn-ea"/>
                          <a:cs typeface="+mn-cs"/>
                        </a:rPr>
                        <a:t>كيف برأيك تكون الجلسة الأفضل لتناول ماكدونالدز؟
نسمي هذه الصورة: اللقطة المثالية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07:16:12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extLst>
                  <a:ext uri="{0D108BD9-81ED-4DB2-BD59-A6C34878D82A}">
                    <a16:rowId xmlns:a16="http://schemas.microsoft.com/office/drawing/2014/main" val="2048674839"/>
                  </a:ext>
                </a:extLst>
              </a:tr>
            </a:tbl>
          </a:graphicData>
        </a:graphic>
      </p:graphicFrame>
      <p:sp>
        <p:nvSpPr>
          <p:cNvPr id="4" name="Text Placeholder 3">
            <a:extLst>
              <a:ext uri="{FF2B5EF4-FFF2-40B4-BE49-F238E27FC236}">
                <a16:creationId xmlns:a16="http://schemas.microsoft.com/office/drawing/2014/main" id="{A1776ECD-1C14-4050-85F4-CDEB1B944250}"/>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706694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55FC4-DA14-4CFA-A580-D5FFB5A9BDA5}"/>
              </a:ext>
            </a:extLst>
          </p:cNvPr>
          <p:cNvSpPr>
            <a:spLocks noGrp="1"/>
          </p:cNvSpPr>
          <p:nvPr>
            <p:ph type="title"/>
          </p:nvPr>
        </p:nvSpPr>
        <p:spPr/>
        <p:txBody>
          <a:bodyPr/>
          <a:lstStyle/>
          <a:p>
            <a:r>
              <a:rPr lang="en-US"/>
              <a:t>Facebook Ads Costs Table | All Pages - 16 of 24</a:t>
            </a:r>
          </a:p>
        </p:txBody>
      </p:sp>
      <p:graphicFrame>
        <p:nvGraphicFramePr>
          <p:cNvPr id="5" name="Table Placeholder 4">
            <a:extLst>
              <a:ext uri="{FF2B5EF4-FFF2-40B4-BE49-F238E27FC236}">
                <a16:creationId xmlns:a16="http://schemas.microsoft.com/office/drawing/2014/main" id="{8E9F6DC9-C5A4-4849-9BBB-3BF364B7A68D}"/>
              </a:ext>
            </a:extLst>
          </p:cNvPr>
          <p:cNvGraphicFramePr>
            <a:graphicFrameLocks noGrp="1"/>
          </p:cNvGraphicFramePr>
          <p:nvPr>
            <p:ph type="tbl" sz="quarter" idx="13"/>
            <p:extLst>
              <p:ext uri="{D42A27DB-BD31-4B8C-83A1-F6EECF244321}">
                <p14:modId xmlns:p14="http://schemas.microsoft.com/office/powerpoint/2010/main" val="370209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0704058"/>
                    </a:ext>
                  </a:extLst>
                </a:gridCol>
                <a:gridCol w="1069848">
                  <a:extLst>
                    <a:ext uri="{9D8B030D-6E8A-4147-A177-3AD203B41FA5}">
                      <a16:colId xmlns:a16="http://schemas.microsoft.com/office/drawing/2014/main" val="3710726182"/>
                    </a:ext>
                  </a:extLst>
                </a:gridCol>
                <a:gridCol w="246888">
                  <a:extLst>
                    <a:ext uri="{9D8B030D-6E8A-4147-A177-3AD203B41FA5}">
                      <a16:colId xmlns:a16="http://schemas.microsoft.com/office/drawing/2014/main" val="1010211989"/>
                    </a:ext>
                  </a:extLst>
                </a:gridCol>
                <a:gridCol w="246888">
                  <a:extLst>
                    <a:ext uri="{9D8B030D-6E8A-4147-A177-3AD203B41FA5}">
                      <a16:colId xmlns:a16="http://schemas.microsoft.com/office/drawing/2014/main" val="3870926786"/>
                    </a:ext>
                  </a:extLst>
                </a:gridCol>
                <a:gridCol w="246888">
                  <a:extLst>
                    <a:ext uri="{9D8B030D-6E8A-4147-A177-3AD203B41FA5}">
                      <a16:colId xmlns:a16="http://schemas.microsoft.com/office/drawing/2014/main" val="60276430"/>
                    </a:ext>
                  </a:extLst>
                </a:gridCol>
                <a:gridCol w="246888">
                  <a:extLst>
                    <a:ext uri="{9D8B030D-6E8A-4147-A177-3AD203B41FA5}">
                      <a16:colId xmlns:a16="http://schemas.microsoft.com/office/drawing/2014/main" val="539428612"/>
                    </a:ext>
                  </a:extLst>
                </a:gridCol>
                <a:gridCol w="246888">
                  <a:extLst>
                    <a:ext uri="{9D8B030D-6E8A-4147-A177-3AD203B41FA5}">
                      <a16:colId xmlns:a16="http://schemas.microsoft.com/office/drawing/2014/main" val="788430237"/>
                    </a:ext>
                  </a:extLst>
                </a:gridCol>
                <a:gridCol w="246888">
                  <a:extLst>
                    <a:ext uri="{9D8B030D-6E8A-4147-A177-3AD203B41FA5}">
                      <a16:colId xmlns:a16="http://schemas.microsoft.com/office/drawing/2014/main" val="3199047945"/>
                    </a:ext>
                  </a:extLst>
                </a:gridCol>
                <a:gridCol w="246888">
                  <a:extLst>
                    <a:ext uri="{9D8B030D-6E8A-4147-A177-3AD203B41FA5}">
                      <a16:colId xmlns:a16="http://schemas.microsoft.com/office/drawing/2014/main" val="2022141657"/>
                    </a:ext>
                  </a:extLst>
                </a:gridCol>
                <a:gridCol w="246888">
                  <a:extLst>
                    <a:ext uri="{9D8B030D-6E8A-4147-A177-3AD203B41FA5}">
                      <a16:colId xmlns:a16="http://schemas.microsoft.com/office/drawing/2014/main" val="4146035208"/>
                    </a:ext>
                  </a:extLst>
                </a:gridCol>
                <a:gridCol w="246888">
                  <a:extLst>
                    <a:ext uri="{9D8B030D-6E8A-4147-A177-3AD203B41FA5}">
                      <a16:colId xmlns:a16="http://schemas.microsoft.com/office/drawing/2014/main" val="3703826724"/>
                    </a:ext>
                  </a:extLst>
                </a:gridCol>
                <a:gridCol w="246888">
                  <a:extLst>
                    <a:ext uri="{9D8B030D-6E8A-4147-A177-3AD203B41FA5}">
                      <a16:colId xmlns:a16="http://schemas.microsoft.com/office/drawing/2014/main" val="704528837"/>
                    </a:ext>
                  </a:extLst>
                </a:gridCol>
                <a:gridCol w="246888">
                  <a:extLst>
                    <a:ext uri="{9D8B030D-6E8A-4147-A177-3AD203B41FA5}">
                      <a16:colId xmlns:a16="http://schemas.microsoft.com/office/drawing/2014/main" val="41318139"/>
                    </a:ext>
                  </a:extLst>
                </a:gridCol>
                <a:gridCol w="246888">
                  <a:extLst>
                    <a:ext uri="{9D8B030D-6E8A-4147-A177-3AD203B41FA5}">
                      <a16:colId xmlns:a16="http://schemas.microsoft.com/office/drawing/2014/main" val="3206958218"/>
                    </a:ext>
                  </a:extLst>
                </a:gridCol>
                <a:gridCol w="246888">
                  <a:extLst>
                    <a:ext uri="{9D8B030D-6E8A-4147-A177-3AD203B41FA5}">
                      <a16:colId xmlns:a16="http://schemas.microsoft.com/office/drawing/2014/main" val="3914836868"/>
                    </a:ext>
                  </a:extLst>
                </a:gridCol>
                <a:gridCol w="246888">
                  <a:extLst>
                    <a:ext uri="{9D8B030D-6E8A-4147-A177-3AD203B41FA5}">
                      <a16:colId xmlns:a16="http://schemas.microsoft.com/office/drawing/2014/main" val="3923809540"/>
                    </a:ext>
                  </a:extLst>
                </a:gridCol>
                <a:gridCol w="246888">
                  <a:extLst>
                    <a:ext uri="{9D8B030D-6E8A-4147-A177-3AD203B41FA5}">
                      <a16:colId xmlns:a16="http://schemas.microsoft.com/office/drawing/2014/main" val="124540010"/>
                    </a:ext>
                  </a:extLst>
                </a:gridCol>
                <a:gridCol w="246888">
                  <a:extLst>
                    <a:ext uri="{9D8B030D-6E8A-4147-A177-3AD203B41FA5}">
                      <a16:colId xmlns:a16="http://schemas.microsoft.com/office/drawing/2014/main" val="2655226800"/>
                    </a:ext>
                  </a:extLst>
                </a:gridCol>
                <a:gridCol w="246888">
                  <a:extLst>
                    <a:ext uri="{9D8B030D-6E8A-4147-A177-3AD203B41FA5}">
                      <a16:colId xmlns:a16="http://schemas.microsoft.com/office/drawing/2014/main" val="1093268824"/>
                    </a:ext>
                  </a:extLst>
                </a:gridCol>
                <a:gridCol w="1069848">
                  <a:extLst>
                    <a:ext uri="{9D8B030D-6E8A-4147-A177-3AD203B41FA5}">
                      <a16:colId xmlns:a16="http://schemas.microsoft.com/office/drawing/2014/main" val="2206827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7673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- 2020-02-17 16:44:17</a:t>
                      </a:r>
                      <a:r>
                        <a:rPr kumimoji="0" lang="en-US" sz="1000" b="0" i="0" u="none" strike="noStrike" kern="1200" cap="none" spc="0" normalizeH="0" baseline="0" noProof="0">
                          <a:ln>
                            <a:noFill/>
                          </a:ln>
                          <a:solidFill>
                            <a:prstClr val="black"/>
                          </a:solidFill>
                          <a:effectLst/>
                          <a:uLnTx/>
                          <a:uFillTx/>
                          <a:latin typeface="+mn-lt"/>
                          <a:ea typeface="+mn-ea"/>
                          <a:cs typeface="+mn-cs"/>
                        </a:rPr>
                        <a:t>
 Describe the perfect setting for having McDonald's!
We call this one: the perfect mood shot
Repost @fatmaafoodworld
</a:t>
                      </a:r>
                      <a:r>
                        <a:rPr kumimoji="0" lang="ar-AE" sz="1000" b="0" i="0" u="none" strike="noStrike" kern="1200" cap="none" spc="0" normalizeH="0" baseline="0" noProof="0">
                          <a:ln>
                            <a:noFill/>
                          </a:ln>
                          <a:solidFill>
                            <a:prstClr val="black"/>
                          </a:solidFill>
                          <a:effectLst/>
                          <a:uLnTx/>
                          <a:uFillTx/>
                          <a:latin typeface="+mn-lt"/>
                          <a:ea typeface="+mn-ea"/>
                          <a:cs typeface="+mn-cs"/>
                        </a:rPr>
                        <a:t>كيف برأيك تكون الجلسة الأفضل لتناول ماكدونالدز؟
نسمي هذه الصورة: اللقطة المثالية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https://scontent.xx.fbcdn.net/v/t1.0-9/p720x720/86186133_2722233831165453_4244320912796549120_o.jpg?_nc_cat=107&amp;_nc_ohc=-3-BkrF-91oAX9q0A0_&amp;_nc_ht=scontent.xx&amp;_nc_tp=6&amp;oh=40b5b4b107befcaf562d700eb4e9bb77&amp;oe=5EC8E762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07:16:12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3797786117"/>
                  </a:ext>
                </a:extLst>
              </a:tr>
            </a:tbl>
          </a:graphicData>
        </a:graphic>
      </p:graphicFrame>
      <p:sp>
        <p:nvSpPr>
          <p:cNvPr id="4" name="Text Placeholder 3">
            <a:extLst>
              <a:ext uri="{FF2B5EF4-FFF2-40B4-BE49-F238E27FC236}">
                <a16:creationId xmlns:a16="http://schemas.microsoft.com/office/drawing/2014/main" id="{B0E07DF9-63D3-457B-AEBC-DCF795CFDB8C}"/>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99226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0830B-73A3-4B2C-AB5E-88A2E1679D50}"/>
              </a:ext>
            </a:extLst>
          </p:cNvPr>
          <p:cNvSpPr>
            <a:spLocks noGrp="1"/>
          </p:cNvSpPr>
          <p:nvPr>
            <p:ph type="title"/>
          </p:nvPr>
        </p:nvSpPr>
        <p:spPr/>
        <p:txBody>
          <a:bodyPr/>
          <a:lstStyle/>
          <a:p>
            <a:r>
              <a:rPr lang="en-US"/>
              <a:t>Facebook Ads Costs Table | All Pages - 17 of 24</a:t>
            </a:r>
          </a:p>
        </p:txBody>
      </p:sp>
      <p:graphicFrame>
        <p:nvGraphicFramePr>
          <p:cNvPr id="5" name="Table Placeholder 4">
            <a:extLst>
              <a:ext uri="{FF2B5EF4-FFF2-40B4-BE49-F238E27FC236}">
                <a16:creationId xmlns:a16="http://schemas.microsoft.com/office/drawing/2014/main" id="{941E79D3-4340-4C52-B738-5494EE302B40}"/>
              </a:ext>
            </a:extLst>
          </p:cNvPr>
          <p:cNvGraphicFramePr>
            <a:graphicFrameLocks noGrp="1"/>
          </p:cNvGraphicFramePr>
          <p:nvPr>
            <p:ph type="tbl" sz="quarter" idx="13"/>
            <p:extLst>
              <p:ext uri="{D42A27DB-BD31-4B8C-83A1-F6EECF244321}">
                <p14:modId xmlns:p14="http://schemas.microsoft.com/office/powerpoint/2010/main" val="66350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65499217"/>
                    </a:ext>
                  </a:extLst>
                </a:gridCol>
                <a:gridCol w="1069848">
                  <a:extLst>
                    <a:ext uri="{9D8B030D-6E8A-4147-A177-3AD203B41FA5}">
                      <a16:colId xmlns:a16="http://schemas.microsoft.com/office/drawing/2014/main" val="2908703457"/>
                    </a:ext>
                  </a:extLst>
                </a:gridCol>
                <a:gridCol w="246888">
                  <a:extLst>
                    <a:ext uri="{9D8B030D-6E8A-4147-A177-3AD203B41FA5}">
                      <a16:colId xmlns:a16="http://schemas.microsoft.com/office/drawing/2014/main" val="3754554893"/>
                    </a:ext>
                  </a:extLst>
                </a:gridCol>
                <a:gridCol w="246888">
                  <a:extLst>
                    <a:ext uri="{9D8B030D-6E8A-4147-A177-3AD203B41FA5}">
                      <a16:colId xmlns:a16="http://schemas.microsoft.com/office/drawing/2014/main" val="2740211475"/>
                    </a:ext>
                  </a:extLst>
                </a:gridCol>
                <a:gridCol w="246888">
                  <a:extLst>
                    <a:ext uri="{9D8B030D-6E8A-4147-A177-3AD203B41FA5}">
                      <a16:colId xmlns:a16="http://schemas.microsoft.com/office/drawing/2014/main" val="4027593835"/>
                    </a:ext>
                  </a:extLst>
                </a:gridCol>
                <a:gridCol w="246888">
                  <a:extLst>
                    <a:ext uri="{9D8B030D-6E8A-4147-A177-3AD203B41FA5}">
                      <a16:colId xmlns:a16="http://schemas.microsoft.com/office/drawing/2014/main" val="2921487087"/>
                    </a:ext>
                  </a:extLst>
                </a:gridCol>
                <a:gridCol w="246888">
                  <a:extLst>
                    <a:ext uri="{9D8B030D-6E8A-4147-A177-3AD203B41FA5}">
                      <a16:colId xmlns:a16="http://schemas.microsoft.com/office/drawing/2014/main" val="1213740774"/>
                    </a:ext>
                  </a:extLst>
                </a:gridCol>
                <a:gridCol w="246888">
                  <a:extLst>
                    <a:ext uri="{9D8B030D-6E8A-4147-A177-3AD203B41FA5}">
                      <a16:colId xmlns:a16="http://schemas.microsoft.com/office/drawing/2014/main" val="2697684587"/>
                    </a:ext>
                  </a:extLst>
                </a:gridCol>
                <a:gridCol w="246888">
                  <a:extLst>
                    <a:ext uri="{9D8B030D-6E8A-4147-A177-3AD203B41FA5}">
                      <a16:colId xmlns:a16="http://schemas.microsoft.com/office/drawing/2014/main" val="3270051367"/>
                    </a:ext>
                  </a:extLst>
                </a:gridCol>
                <a:gridCol w="246888">
                  <a:extLst>
                    <a:ext uri="{9D8B030D-6E8A-4147-A177-3AD203B41FA5}">
                      <a16:colId xmlns:a16="http://schemas.microsoft.com/office/drawing/2014/main" val="1912359772"/>
                    </a:ext>
                  </a:extLst>
                </a:gridCol>
                <a:gridCol w="246888">
                  <a:extLst>
                    <a:ext uri="{9D8B030D-6E8A-4147-A177-3AD203B41FA5}">
                      <a16:colId xmlns:a16="http://schemas.microsoft.com/office/drawing/2014/main" val="1463653164"/>
                    </a:ext>
                  </a:extLst>
                </a:gridCol>
                <a:gridCol w="246888">
                  <a:extLst>
                    <a:ext uri="{9D8B030D-6E8A-4147-A177-3AD203B41FA5}">
                      <a16:colId xmlns:a16="http://schemas.microsoft.com/office/drawing/2014/main" val="2475381520"/>
                    </a:ext>
                  </a:extLst>
                </a:gridCol>
                <a:gridCol w="246888">
                  <a:extLst>
                    <a:ext uri="{9D8B030D-6E8A-4147-A177-3AD203B41FA5}">
                      <a16:colId xmlns:a16="http://schemas.microsoft.com/office/drawing/2014/main" val="3748121569"/>
                    </a:ext>
                  </a:extLst>
                </a:gridCol>
                <a:gridCol w="246888">
                  <a:extLst>
                    <a:ext uri="{9D8B030D-6E8A-4147-A177-3AD203B41FA5}">
                      <a16:colId xmlns:a16="http://schemas.microsoft.com/office/drawing/2014/main" val="1937911022"/>
                    </a:ext>
                  </a:extLst>
                </a:gridCol>
                <a:gridCol w="246888">
                  <a:extLst>
                    <a:ext uri="{9D8B030D-6E8A-4147-A177-3AD203B41FA5}">
                      <a16:colId xmlns:a16="http://schemas.microsoft.com/office/drawing/2014/main" val="1545563731"/>
                    </a:ext>
                  </a:extLst>
                </a:gridCol>
                <a:gridCol w="246888">
                  <a:extLst>
                    <a:ext uri="{9D8B030D-6E8A-4147-A177-3AD203B41FA5}">
                      <a16:colId xmlns:a16="http://schemas.microsoft.com/office/drawing/2014/main" val="3439840335"/>
                    </a:ext>
                  </a:extLst>
                </a:gridCol>
                <a:gridCol w="246888">
                  <a:extLst>
                    <a:ext uri="{9D8B030D-6E8A-4147-A177-3AD203B41FA5}">
                      <a16:colId xmlns:a16="http://schemas.microsoft.com/office/drawing/2014/main" val="1108998163"/>
                    </a:ext>
                  </a:extLst>
                </a:gridCol>
                <a:gridCol w="246888">
                  <a:extLst>
                    <a:ext uri="{9D8B030D-6E8A-4147-A177-3AD203B41FA5}">
                      <a16:colId xmlns:a16="http://schemas.microsoft.com/office/drawing/2014/main" val="3268576070"/>
                    </a:ext>
                  </a:extLst>
                </a:gridCol>
                <a:gridCol w="246888">
                  <a:extLst>
                    <a:ext uri="{9D8B030D-6E8A-4147-A177-3AD203B41FA5}">
                      <a16:colId xmlns:a16="http://schemas.microsoft.com/office/drawing/2014/main" val="2336136489"/>
                    </a:ext>
                  </a:extLst>
                </a:gridCol>
                <a:gridCol w="1069848">
                  <a:extLst>
                    <a:ext uri="{9D8B030D-6E8A-4147-A177-3AD203B41FA5}">
                      <a16:colId xmlns:a16="http://schemas.microsoft.com/office/drawing/2014/main" val="1122150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6489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- 2020-02-17 15:13:33</a:t>
                      </a:r>
                      <a:r>
                        <a:rPr kumimoji="0" lang="en-US" sz="1000" b="0" i="0" u="none" strike="noStrike" kern="1200" cap="none" spc="0" normalizeH="0" baseline="0" noProof="0">
                          <a:ln>
                            <a:noFill/>
                          </a:ln>
                          <a:solidFill>
                            <a:prstClr val="black"/>
                          </a:solidFill>
                          <a:effectLst/>
                          <a:uLnTx/>
                          <a:uFillTx/>
                          <a:latin typeface="+mn-lt"/>
                          <a:ea typeface="+mn-ea"/>
                          <a:cs typeface="+mn-cs"/>
                        </a:rPr>
                        <a:t>
 What’s so special about our smoothies?
They’re made with …
</a:t>
                      </a:r>
                      <a:r>
                        <a:rPr kumimoji="0" lang="ar-AE" sz="1000" b="0" i="0" u="none" strike="noStrike" kern="1200" cap="none" spc="0" normalizeH="0" baseline="0" noProof="0">
                          <a:ln>
                            <a:noFill/>
                          </a:ln>
                          <a:solidFill>
                            <a:prstClr val="black"/>
                          </a:solidFill>
                          <a:effectLst/>
                          <a:uLnTx/>
                          <a:uFillTx/>
                          <a:latin typeface="+mn-lt"/>
                          <a:ea typeface="+mn-ea"/>
                          <a:cs typeface="+mn-cs"/>
                        </a:rPr>
                        <a:t>ايش يميّز السموذي التي نعدّها؟
هي ممزوجة بالـ...</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07:16:12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extLst>
                  <a:ext uri="{0D108BD9-81ED-4DB2-BD59-A6C34878D82A}">
                    <a16:rowId xmlns:a16="http://schemas.microsoft.com/office/drawing/2014/main" val="4131215220"/>
                  </a:ext>
                </a:extLst>
              </a:tr>
            </a:tbl>
          </a:graphicData>
        </a:graphic>
      </p:graphicFrame>
      <p:sp>
        <p:nvSpPr>
          <p:cNvPr id="4" name="Text Placeholder 3">
            <a:extLst>
              <a:ext uri="{FF2B5EF4-FFF2-40B4-BE49-F238E27FC236}">
                <a16:creationId xmlns:a16="http://schemas.microsoft.com/office/drawing/2014/main" id="{ADB9D0B9-7B31-43D6-AD4D-BC8DEC6B0638}"/>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240642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3A74F-A410-4B67-BA7D-A8560BF84866}"/>
              </a:ext>
            </a:extLst>
          </p:cNvPr>
          <p:cNvSpPr>
            <a:spLocks noGrp="1"/>
          </p:cNvSpPr>
          <p:nvPr>
            <p:ph type="title"/>
          </p:nvPr>
        </p:nvSpPr>
        <p:spPr/>
        <p:txBody>
          <a:bodyPr/>
          <a:lstStyle/>
          <a:p>
            <a:r>
              <a:rPr lang="en-US"/>
              <a:t>Facebook Ads Costs Table | All Pages - 18 of 24</a:t>
            </a:r>
          </a:p>
        </p:txBody>
      </p:sp>
      <p:graphicFrame>
        <p:nvGraphicFramePr>
          <p:cNvPr id="5" name="Table Placeholder 4">
            <a:extLst>
              <a:ext uri="{FF2B5EF4-FFF2-40B4-BE49-F238E27FC236}">
                <a16:creationId xmlns:a16="http://schemas.microsoft.com/office/drawing/2014/main" id="{3EFC0859-C9AF-4E9C-B578-8934107A99D4}"/>
              </a:ext>
            </a:extLst>
          </p:cNvPr>
          <p:cNvGraphicFramePr>
            <a:graphicFrameLocks noGrp="1"/>
          </p:cNvGraphicFramePr>
          <p:nvPr>
            <p:ph type="tbl" sz="quarter" idx="13"/>
            <p:extLst>
              <p:ext uri="{D42A27DB-BD31-4B8C-83A1-F6EECF244321}">
                <p14:modId xmlns:p14="http://schemas.microsoft.com/office/powerpoint/2010/main" val="972637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13763312"/>
                    </a:ext>
                  </a:extLst>
                </a:gridCol>
                <a:gridCol w="1069848">
                  <a:extLst>
                    <a:ext uri="{9D8B030D-6E8A-4147-A177-3AD203B41FA5}">
                      <a16:colId xmlns:a16="http://schemas.microsoft.com/office/drawing/2014/main" val="3807011368"/>
                    </a:ext>
                  </a:extLst>
                </a:gridCol>
                <a:gridCol w="246888">
                  <a:extLst>
                    <a:ext uri="{9D8B030D-6E8A-4147-A177-3AD203B41FA5}">
                      <a16:colId xmlns:a16="http://schemas.microsoft.com/office/drawing/2014/main" val="3388246043"/>
                    </a:ext>
                  </a:extLst>
                </a:gridCol>
                <a:gridCol w="246888">
                  <a:extLst>
                    <a:ext uri="{9D8B030D-6E8A-4147-A177-3AD203B41FA5}">
                      <a16:colId xmlns:a16="http://schemas.microsoft.com/office/drawing/2014/main" val="831309117"/>
                    </a:ext>
                  </a:extLst>
                </a:gridCol>
                <a:gridCol w="246888">
                  <a:extLst>
                    <a:ext uri="{9D8B030D-6E8A-4147-A177-3AD203B41FA5}">
                      <a16:colId xmlns:a16="http://schemas.microsoft.com/office/drawing/2014/main" val="4116418688"/>
                    </a:ext>
                  </a:extLst>
                </a:gridCol>
                <a:gridCol w="246888">
                  <a:extLst>
                    <a:ext uri="{9D8B030D-6E8A-4147-A177-3AD203B41FA5}">
                      <a16:colId xmlns:a16="http://schemas.microsoft.com/office/drawing/2014/main" val="3491610334"/>
                    </a:ext>
                  </a:extLst>
                </a:gridCol>
                <a:gridCol w="246888">
                  <a:extLst>
                    <a:ext uri="{9D8B030D-6E8A-4147-A177-3AD203B41FA5}">
                      <a16:colId xmlns:a16="http://schemas.microsoft.com/office/drawing/2014/main" val="360291321"/>
                    </a:ext>
                  </a:extLst>
                </a:gridCol>
                <a:gridCol w="246888">
                  <a:extLst>
                    <a:ext uri="{9D8B030D-6E8A-4147-A177-3AD203B41FA5}">
                      <a16:colId xmlns:a16="http://schemas.microsoft.com/office/drawing/2014/main" val="1024546319"/>
                    </a:ext>
                  </a:extLst>
                </a:gridCol>
                <a:gridCol w="246888">
                  <a:extLst>
                    <a:ext uri="{9D8B030D-6E8A-4147-A177-3AD203B41FA5}">
                      <a16:colId xmlns:a16="http://schemas.microsoft.com/office/drawing/2014/main" val="1891721661"/>
                    </a:ext>
                  </a:extLst>
                </a:gridCol>
                <a:gridCol w="246888">
                  <a:extLst>
                    <a:ext uri="{9D8B030D-6E8A-4147-A177-3AD203B41FA5}">
                      <a16:colId xmlns:a16="http://schemas.microsoft.com/office/drawing/2014/main" val="3242749329"/>
                    </a:ext>
                  </a:extLst>
                </a:gridCol>
                <a:gridCol w="246888">
                  <a:extLst>
                    <a:ext uri="{9D8B030D-6E8A-4147-A177-3AD203B41FA5}">
                      <a16:colId xmlns:a16="http://schemas.microsoft.com/office/drawing/2014/main" val="763374926"/>
                    </a:ext>
                  </a:extLst>
                </a:gridCol>
                <a:gridCol w="246888">
                  <a:extLst>
                    <a:ext uri="{9D8B030D-6E8A-4147-A177-3AD203B41FA5}">
                      <a16:colId xmlns:a16="http://schemas.microsoft.com/office/drawing/2014/main" val="2983500197"/>
                    </a:ext>
                  </a:extLst>
                </a:gridCol>
                <a:gridCol w="246888">
                  <a:extLst>
                    <a:ext uri="{9D8B030D-6E8A-4147-A177-3AD203B41FA5}">
                      <a16:colId xmlns:a16="http://schemas.microsoft.com/office/drawing/2014/main" val="3880940954"/>
                    </a:ext>
                  </a:extLst>
                </a:gridCol>
                <a:gridCol w="246888">
                  <a:extLst>
                    <a:ext uri="{9D8B030D-6E8A-4147-A177-3AD203B41FA5}">
                      <a16:colId xmlns:a16="http://schemas.microsoft.com/office/drawing/2014/main" val="946693163"/>
                    </a:ext>
                  </a:extLst>
                </a:gridCol>
                <a:gridCol w="246888">
                  <a:extLst>
                    <a:ext uri="{9D8B030D-6E8A-4147-A177-3AD203B41FA5}">
                      <a16:colId xmlns:a16="http://schemas.microsoft.com/office/drawing/2014/main" val="505085802"/>
                    </a:ext>
                  </a:extLst>
                </a:gridCol>
                <a:gridCol w="246888">
                  <a:extLst>
                    <a:ext uri="{9D8B030D-6E8A-4147-A177-3AD203B41FA5}">
                      <a16:colId xmlns:a16="http://schemas.microsoft.com/office/drawing/2014/main" val="632709257"/>
                    </a:ext>
                  </a:extLst>
                </a:gridCol>
                <a:gridCol w="246888">
                  <a:extLst>
                    <a:ext uri="{9D8B030D-6E8A-4147-A177-3AD203B41FA5}">
                      <a16:colId xmlns:a16="http://schemas.microsoft.com/office/drawing/2014/main" val="1731730916"/>
                    </a:ext>
                  </a:extLst>
                </a:gridCol>
                <a:gridCol w="246888">
                  <a:extLst>
                    <a:ext uri="{9D8B030D-6E8A-4147-A177-3AD203B41FA5}">
                      <a16:colId xmlns:a16="http://schemas.microsoft.com/office/drawing/2014/main" val="4007088957"/>
                    </a:ext>
                  </a:extLst>
                </a:gridCol>
                <a:gridCol w="246888">
                  <a:extLst>
                    <a:ext uri="{9D8B030D-6E8A-4147-A177-3AD203B41FA5}">
                      <a16:colId xmlns:a16="http://schemas.microsoft.com/office/drawing/2014/main" val="1703816577"/>
                    </a:ext>
                  </a:extLst>
                </a:gridCol>
                <a:gridCol w="1069848">
                  <a:extLst>
                    <a:ext uri="{9D8B030D-6E8A-4147-A177-3AD203B41FA5}">
                      <a16:colId xmlns:a16="http://schemas.microsoft.com/office/drawing/2014/main" val="871461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57005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- 2020-02-17 15:11:47</a:t>
                      </a:r>
                      <a:r>
                        <a:rPr kumimoji="0" lang="en-US" sz="1000" b="0" i="0" u="none" strike="noStrike" kern="1200" cap="none" spc="0" normalizeH="0" baseline="0" noProof="0">
                          <a:ln>
                            <a:noFill/>
                          </a:ln>
                          <a:solidFill>
                            <a:prstClr val="black"/>
                          </a:solidFill>
                          <a:effectLst/>
                          <a:uLnTx/>
                          <a:uFillTx/>
                          <a:latin typeface="+mn-lt"/>
                          <a:ea typeface="+mn-ea"/>
                          <a:cs typeface="+mn-cs"/>
                        </a:rPr>
                        <a:t>
 What’s so special about our smoothies?
They’re made with …
</a:t>
                      </a:r>
                      <a:r>
                        <a:rPr kumimoji="0" lang="ar-AE" sz="1000" b="0" i="0" u="none" strike="noStrike" kern="1200" cap="none" spc="0" normalizeH="0" baseline="0" noProof="0">
                          <a:ln>
                            <a:noFill/>
                          </a:ln>
                          <a:solidFill>
                            <a:prstClr val="black"/>
                          </a:solidFill>
                          <a:effectLst/>
                          <a:uLnTx/>
                          <a:uFillTx/>
                          <a:latin typeface="+mn-lt"/>
                          <a:ea typeface="+mn-ea"/>
                          <a:cs typeface="+mn-cs"/>
                        </a:rPr>
                        <a:t>ايش يميّز السموذي التي نعدّها؟
هي ممزوجة بالـ...</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https://scontent.xx.fbcdn.net/v/t1.0-9/p720x720/86464446_2720118704710299_8656064525579059200_o.jpg?_nc_cat=108&amp;_nc_ohc=p1adI2fxGc4AX-VF9bc&amp;_nc_ht=scontent.xx&amp;_nc_tp=6&amp;oh=6047e6bbf4e347e9b2e84b6e2f63aede&amp;oe=5F03848B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13:15:08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2629733538"/>
                  </a:ext>
                </a:extLst>
              </a:tr>
            </a:tbl>
          </a:graphicData>
        </a:graphic>
      </p:graphicFrame>
      <p:sp>
        <p:nvSpPr>
          <p:cNvPr id="4" name="Text Placeholder 3">
            <a:extLst>
              <a:ext uri="{FF2B5EF4-FFF2-40B4-BE49-F238E27FC236}">
                <a16:creationId xmlns:a16="http://schemas.microsoft.com/office/drawing/2014/main" id="{C9F03610-3C48-45FC-B553-59B231A79B9B}"/>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085203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D0572-10A2-43C2-956B-AA45504D9547}"/>
              </a:ext>
            </a:extLst>
          </p:cNvPr>
          <p:cNvSpPr>
            <a:spLocks noGrp="1"/>
          </p:cNvSpPr>
          <p:nvPr>
            <p:ph type="title"/>
          </p:nvPr>
        </p:nvSpPr>
        <p:spPr/>
        <p:txBody>
          <a:bodyPr/>
          <a:lstStyle/>
          <a:p>
            <a:r>
              <a:rPr lang="en-US"/>
              <a:t>Facebook Ads Costs Table | All Pages - 19 of 24</a:t>
            </a:r>
          </a:p>
        </p:txBody>
      </p:sp>
      <p:graphicFrame>
        <p:nvGraphicFramePr>
          <p:cNvPr id="5" name="Table Placeholder 4">
            <a:extLst>
              <a:ext uri="{FF2B5EF4-FFF2-40B4-BE49-F238E27FC236}">
                <a16:creationId xmlns:a16="http://schemas.microsoft.com/office/drawing/2014/main" id="{8E82A248-B1FC-40A8-AF9B-095936AA477D}"/>
              </a:ext>
            </a:extLst>
          </p:cNvPr>
          <p:cNvGraphicFramePr>
            <a:graphicFrameLocks noGrp="1"/>
          </p:cNvGraphicFramePr>
          <p:nvPr>
            <p:ph type="tbl" sz="quarter" idx="13"/>
            <p:extLst>
              <p:ext uri="{D42A27DB-BD31-4B8C-83A1-F6EECF244321}">
                <p14:modId xmlns:p14="http://schemas.microsoft.com/office/powerpoint/2010/main" val="1855784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01061256"/>
                    </a:ext>
                  </a:extLst>
                </a:gridCol>
                <a:gridCol w="1069848">
                  <a:extLst>
                    <a:ext uri="{9D8B030D-6E8A-4147-A177-3AD203B41FA5}">
                      <a16:colId xmlns:a16="http://schemas.microsoft.com/office/drawing/2014/main" val="2017615778"/>
                    </a:ext>
                  </a:extLst>
                </a:gridCol>
                <a:gridCol w="246888">
                  <a:extLst>
                    <a:ext uri="{9D8B030D-6E8A-4147-A177-3AD203B41FA5}">
                      <a16:colId xmlns:a16="http://schemas.microsoft.com/office/drawing/2014/main" val="104405022"/>
                    </a:ext>
                  </a:extLst>
                </a:gridCol>
                <a:gridCol w="246888">
                  <a:extLst>
                    <a:ext uri="{9D8B030D-6E8A-4147-A177-3AD203B41FA5}">
                      <a16:colId xmlns:a16="http://schemas.microsoft.com/office/drawing/2014/main" val="3809834289"/>
                    </a:ext>
                  </a:extLst>
                </a:gridCol>
                <a:gridCol w="246888">
                  <a:extLst>
                    <a:ext uri="{9D8B030D-6E8A-4147-A177-3AD203B41FA5}">
                      <a16:colId xmlns:a16="http://schemas.microsoft.com/office/drawing/2014/main" val="1381602800"/>
                    </a:ext>
                  </a:extLst>
                </a:gridCol>
                <a:gridCol w="246888">
                  <a:extLst>
                    <a:ext uri="{9D8B030D-6E8A-4147-A177-3AD203B41FA5}">
                      <a16:colId xmlns:a16="http://schemas.microsoft.com/office/drawing/2014/main" val="1811198027"/>
                    </a:ext>
                  </a:extLst>
                </a:gridCol>
                <a:gridCol w="246888">
                  <a:extLst>
                    <a:ext uri="{9D8B030D-6E8A-4147-A177-3AD203B41FA5}">
                      <a16:colId xmlns:a16="http://schemas.microsoft.com/office/drawing/2014/main" val="3755864533"/>
                    </a:ext>
                  </a:extLst>
                </a:gridCol>
                <a:gridCol w="246888">
                  <a:extLst>
                    <a:ext uri="{9D8B030D-6E8A-4147-A177-3AD203B41FA5}">
                      <a16:colId xmlns:a16="http://schemas.microsoft.com/office/drawing/2014/main" val="3651618713"/>
                    </a:ext>
                  </a:extLst>
                </a:gridCol>
                <a:gridCol w="246888">
                  <a:extLst>
                    <a:ext uri="{9D8B030D-6E8A-4147-A177-3AD203B41FA5}">
                      <a16:colId xmlns:a16="http://schemas.microsoft.com/office/drawing/2014/main" val="2963352780"/>
                    </a:ext>
                  </a:extLst>
                </a:gridCol>
                <a:gridCol w="246888">
                  <a:extLst>
                    <a:ext uri="{9D8B030D-6E8A-4147-A177-3AD203B41FA5}">
                      <a16:colId xmlns:a16="http://schemas.microsoft.com/office/drawing/2014/main" val="253095776"/>
                    </a:ext>
                  </a:extLst>
                </a:gridCol>
                <a:gridCol w="246888">
                  <a:extLst>
                    <a:ext uri="{9D8B030D-6E8A-4147-A177-3AD203B41FA5}">
                      <a16:colId xmlns:a16="http://schemas.microsoft.com/office/drawing/2014/main" val="3948877165"/>
                    </a:ext>
                  </a:extLst>
                </a:gridCol>
                <a:gridCol w="246888">
                  <a:extLst>
                    <a:ext uri="{9D8B030D-6E8A-4147-A177-3AD203B41FA5}">
                      <a16:colId xmlns:a16="http://schemas.microsoft.com/office/drawing/2014/main" val="777574217"/>
                    </a:ext>
                  </a:extLst>
                </a:gridCol>
                <a:gridCol w="246888">
                  <a:extLst>
                    <a:ext uri="{9D8B030D-6E8A-4147-A177-3AD203B41FA5}">
                      <a16:colId xmlns:a16="http://schemas.microsoft.com/office/drawing/2014/main" val="4289343666"/>
                    </a:ext>
                  </a:extLst>
                </a:gridCol>
                <a:gridCol w="246888">
                  <a:extLst>
                    <a:ext uri="{9D8B030D-6E8A-4147-A177-3AD203B41FA5}">
                      <a16:colId xmlns:a16="http://schemas.microsoft.com/office/drawing/2014/main" val="4239582887"/>
                    </a:ext>
                  </a:extLst>
                </a:gridCol>
                <a:gridCol w="246888">
                  <a:extLst>
                    <a:ext uri="{9D8B030D-6E8A-4147-A177-3AD203B41FA5}">
                      <a16:colId xmlns:a16="http://schemas.microsoft.com/office/drawing/2014/main" val="2482509027"/>
                    </a:ext>
                  </a:extLst>
                </a:gridCol>
                <a:gridCol w="246888">
                  <a:extLst>
                    <a:ext uri="{9D8B030D-6E8A-4147-A177-3AD203B41FA5}">
                      <a16:colId xmlns:a16="http://schemas.microsoft.com/office/drawing/2014/main" val="3726205838"/>
                    </a:ext>
                  </a:extLst>
                </a:gridCol>
                <a:gridCol w="246888">
                  <a:extLst>
                    <a:ext uri="{9D8B030D-6E8A-4147-A177-3AD203B41FA5}">
                      <a16:colId xmlns:a16="http://schemas.microsoft.com/office/drawing/2014/main" val="384175127"/>
                    </a:ext>
                  </a:extLst>
                </a:gridCol>
                <a:gridCol w="246888">
                  <a:extLst>
                    <a:ext uri="{9D8B030D-6E8A-4147-A177-3AD203B41FA5}">
                      <a16:colId xmlns:a16="http://schemas.microsoft.com/office/drawing/2014/main" val="3547110745"/>
                    </a:ext>
                  </a:extLst>
                </a:gridCol>
                <a:gridCol w="246888">
                  <a:extLst>
                    <a:ext uri="{9D8B030D-6E8A-4147-A177-3AD203B41FA5}">
                      <a16:colId xmlns:a16="http://schemas.microsoft.com/office/drawing/2014/main" val="2599343273"/>
                    </a:ext>
                  </a:extLst>
                </a:gridCol>
                <a:gridCol w="1069848">
                  <a:extLst>
                    <a:ext uri="{9D8B030D-6E8A-4147-A177-3AD203B41FA5}">
                      <a16:colId xmlns:a16="http://schemas.microsoft.com/office/drawing/2014/main" val="3636446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493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- 2020-02-16 15:02:05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02/23/2020 01:17:55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Arabic</a:t>
                      </a:r>
                    </a:p>
                  </a:txBody>
                  <a:tcPr/>
                </a:tc>
                <a:extLst>
                  <a:ext uri="{0D108BD9-81ED-4DB2-BD59-A6C34878D82A}">
                    <a16:rowId xmlns:a16="http://schemas.microsoft.com/office/drawing/2014/main" val="4137443212"/>
                  </a:ext>
                </a:extLst>
              </a:tr>
            </a:tbl>
          </a:graphicData>
        </a:graphic>
      </p:graphicFrame>
      <p:sp>
        <p:nvSpPr>
          <p:cNvPr id="4" name="Text Placeholder 3">
            <a:extLst>
              <a:ext uri="{FF2B5EF4-FFF2-40B4-BE49-F238E27FC236}">
                <a16:creationId xmlns:a16="http://schemas.microsoft.com/office/drawing/2014/main" id="{871AF5F2-1BFB-4399-B171-3C78F87F206F}"/>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142537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2FCC-57D2-40BC-8CEE-C00969134FF9}"/>
              </a:ext>
            </a:extLst>
          </p:cNvPr>
          <p:cNvSpPr>
            <a:spLocks noGrp="1"/>
          </p:cNvSpPr>
          <p:nvPr>
            <p:ph type="title"/>
          </p:nvPr>
        </p:nvSpPr>
        <p:spPr/>
        <p:txBody>
          <a:bodyPr/>
          <a:lstStyle/>
          <a:p>
            <a:r>
              <a:rPr lang="en-US"/>
              <a:t>Facebook Ads Costs Table | All Pages - 20 of 24</a:t>
            </a:r>
          </a:p>
        </p:txBody>
      </p:sp>
      <p:graphicFrame>
        <p:nvGraphicFramePr>
          <p:cNvPr id="5" name="Table Placeholder 4">
            <a:extLst>
              <a:ext uri="{FF2B5EF4-FFF2-40B4-BE49-F238E27FC236}">
                <a16:creationId xmlns:a16="http://schemas.microsoft.com/office/drawing/2014/main" id="{9770B4BF-9FAE-4090-A7BD-71DEF1F48779}"/>
              </a:ext>
            </a:extLst>
          </p:cNvPr>
          <p:cNvGraphicFramePr>
            <a:graphicFrameLocks noGrp="1"/>
          </p:cNvGraphicFramePr>
          <p:nvPr>
            <p:ph type="tbl" sz="quarter" idx="13"/>
            <p:extLst>
              <p:ext uri="{D42A27DB-BD31-4B8C-83A1-F6EECF244321}">
                <p14:modId xmlns:p14="http://schemas.microsoft.com/office/powerpoint/2010/main" val="352595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075712"/>
                    </a:ext>
                  </a:extLst>
                </a:gridCol>
                <a:gridCol w="1069848">
                  <a:extLst>
                    <a:ext uri="{9D8B030D-6E8A-4147-A177-3AD203B41FA5}">
                      <a16:colId xmlns:a16="http://schemas.microsoft.com/office/drawing/2014/main" val="1578252871"/>
                    </a:ext>
                  </a:extLst>
                </a:gridCol>
                <a:gridCol w="246888">
                  <a:extLst>
                    <a:ext uri="{9D8B030D-6E8A-4147-A177-3AD203B41FA5}">
                      <a16:colId xmlns:a16="http://schemas.microsoft.com/office/drawing/2014/main" val="2918072202"/>
                    </a:ext>
                  </a:extLst>
                </a:gridCol>
                <a:gridCol w="246888">
                  <a:extLst>
                    <a:ext uri="{9D8B030D-6E8A-4147-A177-3AD203B41FA5}">
                      <a16:colId xmlns:a16="http://schemas.microsoft.com/office/drawing/2014/main" val="1264273480"/>
                    </a:ext>
                  </a:extLst>
                </a:gridCol>
                <a:gridCol w="246888">
                  <a:extLst>
                    <a:ext uri="{9D8B030D-6E8A-4147-A177-3AD203B41FA5}">
                      <a16:colId xmlns:a16="http://schemas.microsoft.com/office/drawing/2014/main" val="2887629050"/>
                    </a:ext>
                  </a:extLst>
                </a:gridCol>
                <a:gridCol w="246888">
                  <a:extLst>
                    <a:ext uri="{9D8B030D-6E8A-4147-A177-3AD203B41FA5}">
                      <a16:colId xmlns:a16="http://schemas.microsoft.com/office/drawing/2014/main" val="2946014916"/>
                    </a:ext>
                  </a:extLst>
                </a:gridCol>
                <a:gridCol w="246888">
                  <a:extLst>
                    <a:ext uri="{9D8B030D-6E8A-4147-A177-3AD203B41FA5}">
                      <a16:colId xmlns:a16="http://schemas.microsoft.com/office/drawing/2014/main" val="3546153034"/>
                    </a:ext>
                  </a:extLst>
                </a:gridCol>
                <a:gridCol w="246888">
                  <a:extLst>
                    <a:ext uri="{9D8B030D-6E8A-4147-A177-3AD203B41FA5}">
                      <a16:colId xmlns:a16="http://schemas.microsoft.com/office/drawing/2014/main" val="1912121296"/>
                    </a:ext>
                  </a:extLst>
                </a:gridCol>
                <a:gridCol w="246888">
                  <a:extLst>
                    <a:ext uri="{9D8B030D-6E8A-4147-A177-3AD203B41FA5}">
                      <a16:colId xmlns:a16="http://schemas.microsoft.com/office/drawing/2014/main" val="1219052122"/>
                    </a:ext>
                  </a:extLst>
                </a:gridCol>
                <a:gridCol w="246888">
                  <a:extLst>
                    <a:ext uri="{9D8B030D-6E8A-4147-A177-3AD203B41FA5}">
                      <a16:colId xmlns:a16="http://schemas.microsoft.com/office/drawing/2014/main" val="731462320"/>
                    </a:ext>
                  </a:extLst>
                </a:gridCol>
                <a:gridCol w="246888">
                  <a:extLst>
                    <a:ext uri="{9D8B030D-6E8A-4147-A177-3AD203B41FA5}">
                      <a16:colId xmlns:a16="http://schemas.microsoft.com/office/drawing/2014/main" val="453655505"/>
                    </a:ext>
                  </a:extLst>
                </a:gridCol>
                <a:gridCol w="246888">
                  <a:extLst>
                    <a:ext uri="{9D8B030D-6E8A-4147-A177-3AD203B41FA5}">
                      <a16:colId xmlns:a16="http://schemas.microsoft.com/office/drawing/2014/main" val="3291487610"/>
                    </a:ext>
                  </a:extLst>
                </a:gridCol>
                <a:gridCol w="246888">
                  <a:extLst>
                    <a:ext uri="{9D8B030D-6E8A-4147-A177-3AD203B41FA5}">
                      <a16:colId xmlns:a16="http://schemas.microsoft.com/office/drawing/2014/main" val="497782239"/>
                    </a:ext>
                  </a:extLst>
                </a:gridCol>
                <a:gridCol w="246888">
                  <a:extLst>
                    <a:ext uri="{9D8B030D-6E8A-4147-A177-3AD203B41FA5}">
                      <a16:colId xmlns:a16="http://schemas.microsoft.com/office/drawing/2014/main" val="2404550490"/>
                    </a:ext>
                  </a:extLst>
                </a:gridCol>
                <a:gridCol w="246888">
                  <a:extLst>
                    <a:ext uri="{9D8B030D-6E8A-4147-A177-3AD203B41FA5}">
                      <a16:colId xmlns:a16="http://schemas.microsoft.com/office/drawing/2014/main" val="191706621"/>
                    </a:ext>
                  </a:extLst>
                </a:gridCol>
                <a:gridCol w="246888">
                  <a:extLst>
                    <a:ext uri="{9D8B030D-6E8A-4147-A177-3AD203B41FA5}">
                      <a16:colId xmlns:a16="http://schemas.microsoft.com/office/drawing/2014/main" val="2992900343"/>
                    </a:ext>
                  </a:extLst>
                </a:gridCol>
                <a:gridCol w="246888">
                  <a:extLst>
                    <a:ext uri="{9D8B030D-6E8A-4147-A177-3AD203B41FA5}">
                      <a16:colId xmlns:a16="http://schemas.microsoft.com/office/drawing/2014/main" val="103540753"/>
                    </a:ext>
                  </a:extLst>
                </a:gridCol>
                <a:gridCol w="246888">
                  <a:extLst>
                    <a:ext uri="{9D8B030D-6E8A-4147-A177-3AD203B41FA5}">
                      <a16:colId xmlns:a16="http://schemas.microsoft.com/office/drawing/2014/main" val="2351516174"/>
                    </a:ext>
                  </a:extLst>
                </a:gridCol>
                <a:gridCol w="246888">
                  <a:extLst>
                    <a:ext uri="{9D8B030D-6E8A-4147-A177-3AD203B41FA5}">
                      <a16:colId xmlns:a16="http://schemas.microsoft.com/office/drawing/2014/main" val="3473340469"/>
                    </a:ext>
                  </a:extLst>
                </a:gridCol>
                <a:gridCol w="1069848">
                  <a:extLst>
                    <a:ext uri="{9D8B030D-6E8A-4147-A177-3AD203B41FA5}">
                      <a16:colId xmlns:a16="http://schemas.microsoft.com/office/drawing/2014/main" val="410438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30409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- 2020-02-16 14:56:38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01:14:45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Arabic</a:t>
                      </a:r>
                    </a:p>
                  </a:txBody>
                  <a:tcPr/>
                </a:tc>
                <a:extLst>
                  <a:ext uri="{0D108BD9-81ED-4DB2-BD59-A6C34878D82A}">
                    <a16:rowId xmlns:a16="http://schemas.microsoft.com/office/drawing/2014/main" val="409449485"/>
                  </a:ext>
                </a:extLst>
              </a:tr>
            </a:tbl>
          </a:graphicData>
        </a:graphic>
      </p:graphicFrame>
      <p:sp>
        <p:nvSpPr>
          <p:cNvPr id="4" name="Text Placeholder 3">
            <a:extLst>
              <a:ext uri="{FF2B5EF4-FFF2-40B4-BE49-F238E27FC236}">
                <a16:creationId xmlns:a16="http://schemas.microsoft.com/office/drawing/2014/main" id="{2FEC964A-D8B9-425B-BF40-C87277943D0A}"/>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5542842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A232C-4146-48F0-94F2-54F09F128943}"/>
              </a:ext>
            </a:extLst>
          </p:cNvPr>
          <p:cNvSpPr>
            <a:spLocks noGrp="1"/>
          </p:cNvSpPr>
          <p:nvPr>
            <p:ph type="title"/>
          </p:nvPr>
        </p:nvSpPr>
        <p:spPr/>
        <p:txBody>
          <a:bodyPr/>
          <a:lstStyle/>
          <a:p>
            <a:r>
              <a:rPr lang="en-US"/>
              <a:t>Facebook Ads Costs Table | All Pages - 21 of 24</a:t>
            </a:r>
          </a:p>
        </p:txBody>
      </p:sp>
      <p:graphicFrame>
        <p:nvGraphicFramePr>
          <p:cNvPr id="5" name="Table Placeholder 4">
            <a:extLst>
              <a:ext uri="{FF2B5EF4-FFF2-40B4-BE49-F238E27FC236}">
                <a16:creationId xmlns:a16="http://schemas.microsoft.com/office/drawing/2014/main" id="{4013B0A9-D911-423F-9EA1-238BDAF1623D}"/>
              </a:ext>
            </a:extLst>
          </p:cNvPr>
          <p:cNvGraphicFramePr>
            <a:graphicFrameLocks noGrp="1"/>
          </p:cNvGraphicFramePr>
          <p:nvPr>
            <p:ph type="tbl" sz="quarter" idx="13"/>
            <p:extLst>
              <p:ext uri="{D42A27DB-BD31-4B8C-83A1-F6EECF244321}">
                <p14:modId xmlns:p14="http://schemas.microsoft.com/office/powerpoint/2010/main" val="1435693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34487265"/>
                    </a:ext>
                  </a:extLst>
                </a:gridCol>
                <a:gridCol w="1069848">
                  <a:extLst>
                    <a:ext uri="{9D8B030D-6E8A-4147-A177-3AD203B41FA5}">
                      <a16:colId xmlns:a16="http://schemas.microsoft.com/office/drawing/2014/main" val="4033944789"/>
                    </a:ext>
                  </a:extLst>
                </a:gridCol>
                <a:gridCol w="246888">
                  <a:extLst>
                    <a:ext uri="{9D8B030D-6E8A-4147-A177-3AD203B41FA5}">
                      <a16:colId xmlns:a16="http://schemas.microsoft.com/office/drawing/2014/main" val="4008666222"/>
                    </a:ext>
                  </a:extLst>
                </a:gridCol>
                <a:gridCol w="246888">
                  <a:extLst>
                    <a:ext uri="{9D8B030D-6E8A-4147-A177-3AD203B41FA5}">
                      <a16:colId xmlns:a16="http://schemas.microsoft.com/office/drawing/2014/main" val="2774692698"/>
                    </a:ext>
                  </a:extLst>
                </a:gridCol>
                <a:gridCol w="246888">
                  <a:extLst>
                    <a:ext uri="{9D8B030D-6E8A-4147-A177-3AD203B41FA5}">
                      <a16:colId xmlns:a16="http://schemas.microsoft.com/office/drawing/2014/main" val="795892469"/>
                    </a:ext>
                  </a:extLst>
                </a:gridCol>
                <a:gridCol w="246888">
                  <a:extLst>
                    <a:ext uri="{9D8B030D-6E8A-4147-A177-3AD203B41FA5}">
                      <a16:colId xmlns:a16="http://schemas.microsoft.com/office/drawing/2014/main" val="3685198247"/>
                    </a:ext>
                  </a:extLst>
                </a:gridCol>
                <a:gridCol w="246888">
                  <a:extLst>
                    <a:ext uri="{9D8B030D-6E8A-4147-A177-3AD203B41FA5}">
                      <a16:colId xmlns:a16="http://schemas.microsoft.com/office/drawing/2014/main" val="2634334081"/>
                    </a:ext>
                  </a:extLst>
                </a:gridCol>
                <a:gridCol w="246888">
                  <a:extLst>
                    <a:ext uri="{9D8B030D-6E8A-4147-A177-3AD203B41FA5}">
                      <a16:colId xmlns:a16="http://schemas.microsoft.com/office/drawing/2014/main" val="1004788635"/>
                    </a:ext>
                  </a:extLst>
                </a:gridCol>
                <a:gridCol w="246888">
                  <a:extLst>
                    <a:ext uri="{9D8B030D-6E8A-4147-A177-3AD203B41FA5}">
                      <a16:colId xmlns:a16="http://schemas.microsoft.com/office/drawing/2014/main" val="3479607939"/>
                    </a:ext>
                  </a:extLst>
                </a:gridCol>
                <a:gridCol w="246888">
                  <a:extLst>
                    <a:ext uri="{9D8B030D-6E8A-4147-A177-3AD203B41FA5}">
                      <a16:colId xmlns:a16="http://schemas.microsoft.com/office/drawing/2014/main" val="4093603250"/>
                    </a:ext>
                  </a:extLst>
                </a:gridCol>
                <a:gridCol w="246888">
                  <a:extLst>
                    <a:ext uri="{9D8B030D-6E8A-4147-A177-3AD203B41FA5}">
                      <a16:colId xmlns:a16="http://schemas.microsoft.com/office/drawing/2014/main" val="1045414360"/>
                    </a:ext>
                  </a:extLst>
                </a:gridCol>
                <a:gridCol w="246888">
                  <a:extLst>
                    <a:ext uri="{9D8B030D-6E8A-4147-A177-3AD203B41FA5}">
                      <a16:colId xmlns:a16="http://schemas.microsoft.com/office/drawing/2014/main" val="1260786613"/>
                    </a:ext>
                  </a:extLst>
                </a:gridCol>
                <a:gridCol w="246888">
                  <a:extLst>
                    <a:ext uri="{9D8B030D-6E8A-4147-A177-3AD203B41FA5}">
                      <a16:colId xmlns:a16="http://schemas.microsoft.com/office/drawing/2014/main" val="3942721182"/>
                    </a:ext>
                  </a:extLst>
                </a:gridCol>
                <a:gridCol w="246888">
                  <a:extLst>
                    <a:ext uri="{9D8B030D-6E8A-4147-A177-3AD203B41FA5}">
                      <a16:colId xmlns:a16="http://schemas.microsoft.com/office/drawing/2014/main" val="459539701"/>
                    </a:ext>
                  </a:extLst>
                </a:gridCol>
                <a:gridCol w="246888">
                  <a:extLst>
                    <a:ext uri="{9D8B030D-6E8A-4147-A177-3AD203B41FA5}">
                      <a16:colId xmlns:a16="http://schemas.microsoft.com/office/drawing/2014/main" val="2334217525"/>
                    </a:ext>
                  </a:extLst>
                </a:gridCol>
                <a:gridCol w="246888">
                  <a:extLst>
                    <a:ext uri="{9D8B030D-6E8A-4147-A177-3AD203B41FA5}">
                      <a16:colId xmlns:a16="http://schemas.microsoft.com/office/drawing/2014/main" val="4146499131"/>
                    </a:ext>
                  </a:extLst>
                </a:gridCol>
                <a:gridCol w="246888">
                  <a:extLst>
                    <a:ext uri="{9D8B030D-6E8A-4147-A177-3AD203B41FA5}">
                      <a16:colId xmlns:a16="http://schemas.microsoft.com/office/drawing/2014/main" val="2741786222"/>
                    </a:ext>
                  </a:extLst>
                </a:gridCol>
                <a:gridCol w="246888">
                  <a:extLst>
                    <a:ext uri="{9D8B030D-6E8A-4147-A177-3AD203B41FA5}">
                      <a16:colId xmlns:a16="http://schemas.microsoft.com/office/drawing/2014/main" val="2523171668"/>
                    </a:ext>
                  </a:extLst>
                </a:gridCol>
                <a:gridCol w="246888">
                  <a:extLst>
                    <a:ext uri="{9D8B030D-6E8A-4147-A177-3AD203B41FA5}">
                      <a16:colId xmlns:a16="http://schemas.microsoft.com/office/drawing/2014/main" val="2570431016"/>
                    </a:ext>
                  </a:extLst>
                </a:gridCol>
                <a:gridCol w="1069848">
                  <a:extLst>
                    <a:ext uri="{9D8B030D-6E8A-4147-A177-3AD203B41FA5}">
                      <a16:colId xmlns:a16="http://schemas.microsoft.com/office/drawing/2014/main" val="123224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27016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- 2020-02-16 14:48:18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07:14:57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English (UK) or English (US)</a:t>
                      </a:r>
                    </a:p>
                  </a:txBody>
                  <a:tcPr/>
                </a:tc>
                <a:extLst>
                  <a:ext uri="{0D108BD9-81ED-4DB2-BD59-A6C34878D82A}">
                    <a16:rowId xmlns:a16="http://schemas.microsoft.com/office/drawing/2014/main" val="3447601871"/>
                  </a:ext>
                </a:extLst>
              </a:tr>
            </a:tbl>
          </a:graphicData>
        </a:graphic>
      </p:graphicFrame>
      <p:sp>
        <p:nvSpPr>
          <p:cNvPr id="4" name="Text Placeholder 3">
            <a:extLst>
              <a:ext uri="{FF2B5EF4-FFF2-40B4-BE49-F238E27FC236}">
                <a16:creationId xmlns:a16="http://schemas.microsoft.com/office/drawing/2014/main" id="{8201E4A5-55E6-4252-A551-EA6A32C22E0B}"/>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752312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AD029-72E0-41C3-9B19-6715F8DF5719}"/>
              </a:ext>
            </a:extLst>
          </p:cNvPr>
          <p:cNvSpPr>
            <a:spLocks noGrp="1"/>
          </p:cNvSpPr>
          <p:nvPr>
            <p:ph type="title"/>
          </p:nvPr>
        </p:nvSpPr>
        <p:spPr/>
        <p:txBody>
          <a:bodyPr/>
          <a:lstStyle/>
          <a:p>
            <a:r>
              <a:rPr lang="en-US"/>
              <a:t>Facebook Ads Costs Table | All Pages - 22 of 24</a:t>
            </a:r>
          </a:p>
        </p:txBody>
      </p:sp>
      <p:graphicFrame>
        <p:nvGraphicFramePr>
          <p:cNvPr id="5" name="Table Placeholder 4">
            <a:extLst>
              <a:ext uri="{FF2B5EF4-FFF2-40B4-BE49-F238E27FC236}">
                <a16:creationId xmlns:a16="http://schemas.microsoft.com/office/drawing/2014/main" id="{0ED6B478-E96D-453D-975E-627F11E3BE06}"/>
              </a:ext>
            </a:extLst>
          </p:cNvPr>
          <p:cNvGraphicFramePr>
            <a:graphicFrameLocks noGrp="1"/>
          </p:cNvGraphicFramePr>
          <p:nvPr>
            <p:ph type="tbl" sz="quarter" idx="13"/>
            <p:extLst>
              <p:ext uri="{D42A27DB-BD31-4B8C-83A1-F6EECF244321}">
                <p14:modId xmlns:p14="http://schemas.microsoft.com/office/powerpoint/2010/main" val="344701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82023236"/>
                    </a:ext>
                  </a:extLst>
                </a:gridCol>
                <a:gridCol w="1069848">
                  <a:extLst>
                    <a:ext uri="{9D8B030D-6E8A-4147-A177-3AD203B41FA5}">
                      <a16:colId xmlns:a16="http://schemas.microsoft.com/office/drawing/2014/main" val="1628166070"/>
                    </a:ext>
                  </a:extLst>
                </a:gridCol>
                <a:gridCol w="246888">
                  <a:extLst>
                    <a:ext uri="{9D8B030D-6E8A-4147-A177-3AD203B41FA5}">
                      <a16:colId xmlns:a16="http://schemas.microsoft.com/office/drawing/2014/main" val="3591711979"/>
                    </a:ext>
                  </a:extLst>
                </a:gridCol>
                <a:gridCol w="246888">
                  <a:extLst>
                    <a:ext uri="{9D8B030D-6E8A-4147-A177-3AD203B41FA5}">
                      <a16:colId xmlns:a16="http://schemas.microsoft.com/office/drawing/2014/main" val="3954744256"/>
                    </a:ext>
                  </a:extLst>
                </a:gridCol>
                <a:gridCol w="246888">
                  <a:extLst>
                    <a:ext uri="{9D8B030D-6E8A-4147-A177-3AD203B41FA5}">
                      <a16:colId xmlns:a16="http://schemas.microsoft.com/office/drawing/2014/main" val="1005666762"/>
                    </a:ext>
                  </a:extLst>
                </a:gridCol>
                <a:gridCol w="246888">
                  <a:extLst>
                    <a:ext uri="{9D8B030D-6E8A-4147-A177-3AD203B41FA5}">
                      <a16:colId xmlns:a16="http://schemas.microsoft.com/office/drawing/2014/main" val="2370135407"/>
                    </a:ext>
                  </a:extLst>
                </a:gridCol>
                <a:gridCol w="246888">
                  <a:extLst>
                    <a:ext uri="{9D8B030D-6E8A-4147-A177-3AD203B41FA5}">
                      <a16:colId xmlns:a16="http://schemas.microsoft.com/office/drawing/2014/main" val="323503086"/>
                    </a:ext>
                  </a:extLst>
                </a:gridCol>
                <a:gridCol w="246888">
                  <a:extLst>
                    <a:ext uri="{9D8B030D-6E8A-4147-A177-3AD203B41FA5}">
                      <a16:colId xmlns:a16="http://schemas.microsoft.com/office/drawing/2014/main" val="1314100693"/>
                    </a:ext>
                  </a:extLst>
                </a:gridCol>
                <a:gridCol w="246888">
                  <a:extLst>
                    <a:ext uri="{9D8B030D-6E8A-4147-A177-3AD203B41FA5}">
                      <a16:colId xmlns:a16="http://schemas.microsoft.com/office/drawing/2014/main" val="1178725025"/>
                    </a:ext>
                  </a:extLst>
                </a:gridCol>
                <a:gridCol w="246888">
                  <a:extLst>
                    <a:ext uri="{9D8B030D-6E8A-4147-A177-3AD203B41FA5}">
                      <a16:colId xmlns:a16="http://schemas.microsoft.com/office/drawing/2014/main" val="1131982259"/>
                    </a:ext>
                  </a:extLst>
                </a:gridCol>
                <a:gridCol w="246888">
                  <a:extLst>
                    <a:ext uri="{9D8B030D-6E8A-4147-A177-3AD203B41FA5}">
                      <a16:colId xmlns:a16="http://schemas.microsoft.com/office/drawing/2014/main" val="1262986748"/>
                    </a:ext>
                  </a:extLst>
                </a:gridCol>
                <a:gridCol w="246888">
                  <a:extLst>
                    <a:ext uri="{9D8B030D-6E8A-4147-A177-3AD203B41FA5}">
                      <a16:colId xmlns:a16="http://schemas.microsoft.com/office/drawing/2014/main" val="20566714"/>
                    </a:ext>
                  </a:extLst>
                </a:gridCol>
                <a:gridCol w="246888">
                  <a:extLst>
                    <a:ext uri="{9D8B030D-6E8A-4147-A177-3AD203B41FA5}">
                      <a16:colId xmlns:a16="http://schemas.microsoft.com/office/drawing/2014/main" val="3597480612"/>
                    </a:ext>
                  </a:extLst>
                </a:gridCol>
                <a:gridCol w="246888">
                  <a:extLst>
                    <a:ext uri="{9D8B030D-6E8A-4147-A177-3AD203B41FA5}">
                      <a16:colId xmlns:a16="http://schemas.microsoft.com/office/drawing/2014/main" val="3379609567"/>
                    </a:ext>
                  </a:extLst>
                </a:gridCol>
                <a:gridCol w="246888">
                  <a:extLst>
                    <a:ext uri="{9D8B030D-6E8A-4147-A177-3AD203B41FA5}">
                      <a16:colId xmlns:a16="http://schemas.microsoft.com/office/drawing/2014/main" val="3808286552"/>
                    </a:ext>
                  </a:extLst>
                </a:gridCol>
                <a:gridCol w="246888">
                  <a:extLst>
                    <a:ext uri="{9D8B030D-6E8A-4147-A177-3AD203B41FA5}">
                      <a16:colId xmlns:a16="http://schemas.microsoft.com/office/drawing/2014/main" val="2744390442"/>
                    </a:ext>
                  </a:extLst>
                </a:gridCol>
                <a:gridCol w="246888">
                  <a:extLst>
                    <a:ext uri="{9D8B030D-6E8A-4147-A177-3AD203B41FA5}">
                      <a16:colId xmlns:a16="http://schemas.microsoft.com/office/drawing/2014/main" val="3031658476"/>
                    </a:ext>
                  </a:extLst>
                </a:gridCol>
                <a:gridCol w="246888">
                  <a:extLst>
                    <a:ext uri="{9D8B030D-6E8A-4147-A177-3AD203B41FA5}">
                      <a16:colId xmlns:a16="http://schemas.microsoft.com/office/drawing/2014/main" val="576708232"/>
                    </a:ext>
                  </a:extLst>
                </a:gridCol>
                <a:gridCol w="246888">
                  <a:extLst>
                    <a:ext uri="{9D8B030D-6E8A-4147-A177-3AD203B41FA5}">
                      <a16:colId xmlns:a16="http://schemas.microsoft.com/office/drawing/2014/main" val="2450207975"/>
                    </a:ext>
                  </a:extLst>
                </a:gridCol>
                <a:gridCol w="1069848">
                  <a:extLst>
                    <a:ext uri="{9D8B030D-6E8A-4147-A177-3AD203B41FA5}">
                      <a16:colId xmlns:a16="http://schemas.microsoft.com/office/drawing/2014/main" val="2328900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0002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- 2020-02-16 14:45:44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07:14:57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English (UK) or English (US); Interests: Desserts, Food, Cake or Coffee</a:t>
                      </a:r>
                    </a:p>
                  </a:txBody>
                  <a:tcPr/>
                </a:tc>
                <a:extLst>
                  <a:ext uri="{0D108BD9-81ED-4DB2-BD59-A6C34878D82A}">
                    <a16:rowId xmlns:a16="http://schemas.microsoft.com/office/drawing/2014/main" val="3445864477"/>
                  </a:ext>
                </a:extLst>
              </a:tr>
            </a:tbl>
          </a:graphicData>
        </a:graphic>
      </p:graphicFrame>
      <p:sp>
        <p:nvSpPr>
          <p:cNvPr id="4" name="Text Placeholder 3">
            <a:extLst>
              <a:ext uri="{FF2B5EF4-FFF2-40B4-BE49-F238E27FC236}">
                <a16:creationId xmlns:a16="http://schemas.microsoft.com/office/drawing/2014/main" id="{FDDDF8E4-7FC7-46F5-A105-A9E8F38AAE8F}"/>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994006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00F5E-C97A-41D6-B8C8-46620DC8A746}"/>
              </a:ext>
            </a:extLst>
          </p:cNvPr>
          <p:cNvSpPr>
            <a:spLocks noGrp="1"/>
          </p:cNvSpPr>
          <p:nvPr>
            <p:ph type="title"/>
          </p:nvPr>
        </p:nvSpPr>
        <p:spPr/>
        <p:txBody>
          <a:bodyPr/>
          <a:lstStyle/>
          <a:p>
            <a:r>
              <a:rPr lang="en-US"/>
              <a:t>Facebook Ads Costs Table | All Pages - 23 of 24</a:t>
            </a:r>
          </a:p>
        </p:txBody>
      </p:sp>
      <p:graphicFrame>
        <p:nvGraphicFramePr>
          <p:cNvPr id="5" name="Table Placeholder 4">
            <a:extLst>
              <a:ext uri="{FF2B5EF4-FFF2-40B4-BE49-F238E27FC236}">
                <a16:creationId xmlns:a16="http://schemas.microsoft.com/office/drawing/2014/main" id="{BB31DBCB-CDC6-4C7E-AD00-16057E7020E0}"/>
              </a:ext>
            </a:extLst>
          </p:cNvPr>
          <p:cNvGraphicFramePr>
            <a:graphicFrameLocks noGrp="1"/>
          </p:cNvGraphicFramePr>
          <p:nvPr>
            <p:ph type="tbl" sz="quarter" idx="13"/>
            <p:extLst>
              <p:ext uri="{D42A27DB-BD31-4B8C-83A1-F6EECF244321}">
                <p14:modId xmlns:p14="http://schemas.microsoft.com/office/powerpoint/2010/main" val="1659943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65918584"/>
                    </a:ext>
                  </a:extLst>
                </a:gridCol>
                <a:gridCol w="1069848">
                  <a:extLst>
                    <a:ext uri="{9D8B030D-6E8A-4147-A177-3AD203B41FA5}">
                      <a16:colId xmlns:a16="http://schemas.microsoft.com/office/drawing/2014/main" val="840540417"/>
                    </a:ext>
                  </a:extLst>
                </a:gridCol>
                <a:gridCol w="246888">
                  <a:extLst>
                    <a:ext uri="{9D8B030D-6E8A-4147-A177-3AD203B41FA5}">
                      <a16:colId xmlns:a16="http://schemas.microsoft.com/office/drawing/2014/main" val="3460033058"/>
                    </a:ext>
                  </a:extLst>
                </a:gridCol>
                <a:gridCol w="246888">
                  <a:extLst>
                    <a:ext uri="{9D8B030D-6E8A-4147-A177-3AD203B41FA5}">
                      <a16:colId xmlns:a16="http://schemas.microsoft.com/office/drawing/2014/main" val="1432329925"/>
                    </a:ext>
                  </a:extLst>
                </a:gridCol>
                <a:gridCol w="246888">
                  <a:extLst>
                    <a:ext uri="{9D8B030D-6E8A-4147-A177-3AD203B41FA5}">
                      <a16:colId xmlns:a16="http://schemas.microsoft.com/office/drawing/2014/main" val="474417508"/>
                    </a:ext>
                  </a:extLst>
                </a:gridCol>
                <a:gridCol w="246888">
                  <a:extLst>
                    <a:ext uri="{9D8B030D-6E8A-4147-A177-3AD203B41FA5}">
                      <a16:colId xmlns:a16="http://schemas.microsoft.com/office/drawing/2014/main" val="2764738245"/>
                    </a:ext>
                  </a:extLst>
                </a:gridCol>
                <a:gridCol w="246888">
                  <a:extLst>
                    <a:ext uri="{9D8B030D-6E8A-4147-A177-3AD203B41FA5}">
                      <a16:colId xmlns:a16="http://schemas.microsoft.com/office/drawing/2014/main" val="2049167850"/>
                    </a:ext>
                  </a:extLst>
                </a:gridCol>
                <a:gridCol w="246888">
                  <a:extLst>
                    <a:ext uri="{9D8B030D-6E8A-4147-A177-3AD203B41FA5}">
                      <a16:colId xmlns:a16="http://schemas.microsoft.com/office/drawing/2014/main" val="1240721779"/>
                    </a:ext>
                  </a:extLst>
                </a:gridCol>
                <a:gridCol w="246888">
                  <a:extLst>
                    <a:ext uri="{9D8B030D-6E8A-4147-A177-3AD203B41FA5}">
                      <a16:colId xmlns:a16="http://schemas.microsoft.com/office/drawing/2014/main" val="4275269811"/>
                    </a:ext>
                  </a:extLst>
                </a:gridCol>
                <a:gridCol w="246888">
                  <a:extLst>
                    <a:ext uri="{9D8B030D-6E8A-4147-A177-3AD203B41FA5}">
                      <a16:colId xmlns:a16="http://schemas.microsoft.com/office/drawing/2014/main" val="2114387259"/>
                    </a:ext>
                  </a:extLst>
                </a:gridCol>
                <a:gridCol w="246888">
                  <a:extLst>
                    <a:ext uri="{9D8B030D-6E8A-4147-A177-3AD203B41FA5}">
                      <a16:colId xmlns:a16="http://schemas.microsoft.com/office/drawing/2014/main" val="2376194055"/>
                    </a:ext>
                  </a:extLst>
                </a:gridCol>
                <a:gridCol w="246888">
                  <a:extLst>
                    <a:ext uri="{9D8B030D-6E8A-4147-A177-3AD203B41FA5}">
                      <a16:colId xmlns:a16="http://schemas.microsoft.com/office/drawing/2014/main" val="709683445"/>
                    </a:ext>
                  </a:extLst>
                </a:gridCol>
                <a:gridCol w="246888">
                  <a:extLst>
                    <a:ext uri="{9D8B030D-6E8A-4147-A177-3AD203B41FA5}">
                      <a16:colId xmlns:a16="http://schemas.microsoft.com/office/drawing/2014/main" val="257775664"/>
                    </a:ext>
                  </a:extLst>
                </a:gridCol>
                <a:gridCol w="246888">
                  <a:extLst>
                    <a:ext uri="{9D8B030D-6E8A-4147-A177-3AD203B41FA5}">
                      <a16:colId xmlns:a16="http://schemas.microsoft.com/office/drawing/2014/main" val="340440039"/>
                    </a:ext>
                  </a:extLst>
                </a:gridCol>
                <a:gridCol w="246888">
                  <a:extLst>
                    <a:ext uri="{9D8B030D-6E8A-4147-A177-3AD203B41FA5}">
                      <a16:colId xmlns:a16="http://schemas.microsoft.com/office/drawing/2014/main" val="2527117607"/>
                    </a:ext>
                  </a:extLst>
                </a:gridCol>
                <a:gridCol w="246888">
                  <a:extLst>
                    <a:ext uri="{9D8B030D-6E8A-4147-A177-3AD203B41FA5}">
                      <a16:colId xmlns:a16="http://schemas.microsoft.com/office/drawing/2014/main" val="722872640"/>
                    </a:ext>
                  </a:extLst>
                </a:gridCol>
                <a:gridCol w="246888">
                  <a:extLst>
                    <a:ext uri="{9D8B030D-6E8A-4147-A177-3AD203B41FA5}">
                      <a16:colId xmlns:a16="http://schemas.microsoft.com/office/drawing/2014/main" val="4243786117"/>
                    </a:ext>
                  </a:extLst>
                </a:gridCol>
                <a:gridCol w="246888">
                  <a:extLst>
                    <a:ext uri="{9D8B030D-6E8A-4147-A177-3AD203B41FA5}">
                      <a16:colId xmlns:a16="http://schemas.microsoft.com/office/drawing/2014/main" val="155238300"/>
                    </a:ext>
                  </a:extLst>
                </a:gridCol>
                <a:gridCol w="246888">
                  <a:extLst>
                    <a:ext uri="{9D8B030D-6E8A-4147-A177-3AD203B41FA5}">
                      <a16:colId xmlns:a16="http://schemas.microsoft.com/office/drawing/2014/main" val="2157090394"/>
                    </a:ext>
                  </a:extLst>
                </a:gridCol>
                <a:gridCol w="1069848">
                  <a:extLst>
                    <a:ext uri="{9D8B030D-6E8A-4147-A177-3AD203B41FA5}">
                      <a16:colId xmlns:a16="http://schemas.microsoft.com/office/drawing/2014/main" val="2405493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6803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- 2020-02-15 20:47:26</a:t>
                      </a:r>
                      <a:r>
                        <a:rPr kumimoji="0" lang="en-US" sz="1000" b="0" i="0" u="none" strike="noStrike" kern="1200" cap="none" spc="0" normalizeH="0" baseline="0" noProof="0">
                          <a:ln>
                            <a:noFill/>
                          </a:ln>
                          <a:solidFill>
                            <a:prstClr val="black"/>
                          </a:solidFill>
                          <a:effectLst/>
                          <a:uLnTx/>
                          <a:uFillTx/>
                          <a:latin typeface="+mn-lt"/>
                          <a:ea typeface="+mn-ea"/>
                          <a:cs typeface="+mn-cs"/>
                        </a:rPr>
                        <a:t>
 If you love McDonald’s, keep double tapping till you see the beating heart
Comment below if you see it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تحبّ ماكدونالدز، اضغط على الشاشة باستمرار لتشوف القلب ينبض
علّق هني إذا شفته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13:15:51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extLst>
                  <a:ext uri="{0D108BD9-81ED-4DB2-BD59-A6C34878D82A}">
                    <a16:rowId xmlns:a16="http://schemas.microsoft.com/office/drawing/2014/main" val="1725902479"/>
                  </a:ext>
                </a:extLst>
              </a:tr>
            </a:tbl>
          </a:graphicData>
        </a:graphic>
      </p:graphicFrame>
      <p:sp>
        <p:nvSpPr>
          <p:cNvPr id="4" name="Text Placeholder 3">
            <a:extLst>
              <a:ext uri="{FF2B5EF4-FFF2-40B4-BE49-F238E27FC236}">
                <a16:creationId xmlns:a16="http://schemas.microsoft.com/office/drawing/2014/main" id="{87580CA7-6CD5-4DB5-ACAB-EA293D2DDC73}"/>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461153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402D4-2DA1-4EC1-BF09-30C4005F83E7}"/>
              </a:ext>
            </a:extLst>
          </p:cNvPr>
          <p:cNvSpPr>
            <a:spLocks noGrp="1"/>
          </p:cNvSpPr>
          <p:nvPr>
            <p:ph type="title"/>
          </p:nvPr>
        </p:nvSpPr>
        <p:spPr/>
        <p:txBody>
          <a:bodyPr/>
          <a:lstStyle/>
          <a:p>
            <a:r>
              <a:rPr lang="en-US"/>
              <a:t>Facebook Ads Costs Table | All Pages - 24 of 24</a:t>
            </a:r>
          </a:p>
        </p:txBody>
      </p:sp>
      <p:graphicFrame>
        <p:nvGraphicFramePr>
          <p:cNvPr id="5" name="Table Placeholder 4">
            <a:extLst>
              <a:ext uri="{FF2B5EF4-FFF2-40B4-BE49-F238E27FC236}">
                <a16:creationId xmlns:a16="http://schemas.microsoft.com/office/drawing/2014/main" id="{512D5C2C-B626-4CC3-A130-7B29F83E3082}"/>
              </a:ext>
            </a:extLst>
          </p:cNvPr>
          <p:cNvGraphicFramePr>
            <a:graphicFrameLocks noGrp="1"/>
          </p:cNvGraphicFramePr>
          <p:nvPr>
            <p:ph type="tbl" sz="quarter" idx="13"/>
            <p:extLst>
              <p:ext uri="{D42A27DB-BD31-4B8C-83A1-F6EECF244321}">
                <p14:modId xmlns:p14="http://schemas.microsoft.com/office/powerpoint/2010/main" val="4274973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02686820"/>
                    </a:ext>
                  </a:extLst>
                </a:gridCol>
                <a:gridCol w="1069848">
                  <a:extLst>
                    <a:ext uri="{9D8B030D-6E8A-4147-A177-3AD203B41FA5}">
                      <a16:colId xmlns:a16="http://schemas.microsoft.com/office/drawing/2014/main" val="3335963986"/>
                    </a:ext>
                  </a:extLst>
                </a:gridCol>
                <a:gridCol w="246888">
                  <a:extLst>
                    <a:ext uri="{9D8B030D-6E8A-4147-A177-3AD203B41FA5}">
                      <a16:colId xmlns:a16="http://schemas.microsoft.com/office/drawing/2014/main" val="3534115979"/>
                    </a:ext>
                  </a:extLst>
                </a:gridCol>
                <a:gridCol w="246888">
                  <a:extLst>
                    <a:ext uri="{9D8B030D-6E8A-4147-A177-3AD203B41FA5}">
                      <a16:colId xmlns:a16="http://schemas.microsoft.com/office/drawing/2014/main" val="2381363353"/>
                    </a:ext>
                  </a:extLst>
                </a:gridCol>
                <a:gridCol w="246888">
                  <a:extLst>
                    <a:ext uri="{9D8B030D-6E8A-4147-A177-3AD203B41FA5}">
                      <a16:colId xmlns:a16="http://schemas.microsoft.com/office/drawing/2014/main" val="845417168"/>
                    </a:ext>
                  </a:extLst>
                </a:gridCol>
                <a:gridCol w="246888">
                  <a:extLst>
                    <a:ext uri="{9D8B030D-6E8A-4147-A177-3AD203B41FA5}">
                      <a16:colId xmlns:a16="http://schemas.microsoft.com/office/drawing/2014/main" val="3338477121"/>
                    </a:ext>
                  </a:extLst>
                </a:gridCol>
                <a:gridCol w="246888">
                  <a:extLst>
                    <a:ext uri="{9D8B030D-6E8A-4147-A177-3AD203B41FA5}">
                      <a16:colId xmlns:a16="http://schemas.microsoft.com/office/drawing/2014/main" val="3668731292"/>
                    </a:ext>
                  </a:extLst>
                </a:gridCol>
                <a:gridCol w="246888">
                  <a:extLst>
                    <a:ext uri="{9D8B030D-6E8A-4147-A177-3AD203B41FA5}">
                      <a16:colId xmlns:a16="http://schemas.microsoft.com/office/drawing/2014/main" val="4103299493"/>
                    </a:ext>
                  </a:extLst>
                </a:gridCol>
                <a:gridCol w="246888">
                  <a:extLst>
                    <a:ext uri="{9D8B030D-6E8A-4147-A177-3AD203B41FA5}">
                      <a16:colId xmlns:a16="http://schemas.microsoft.com/office/drawing/2014/main" val="1562595276"/>
                    </a:ext>
                  </a:extLst>
                </a:gridCol>
                <a:gridCol w="246888">
                  <a:extLst>
                    <a:ext uri="{9D8B030D-6E8A-4147-A177-3AD203B41FA5}">
                      <a16:colId xmlns:a16="http://schemas.microsoft.com/office/drawing/2014/main" val="3904302397"/>
                    </a:ext>
                  </a:extLst>
                </a:gridCol>
                <a:gridCol w="246888">
                  <a:extLst>
                    <a:ext uri="{9D8B030D-6E8A-4147-A177-3AD203B41FA5}">
                      <a16:colId xmlns:a16="http://schemas.microsoft.com/office/drawing/2014/main" val="2441260579"/>
                    </a:ext>
                  </a:extLst>
                </a:gridCol>
                <a:gridCol w="246888">
                  <a:extLst>
                    <a:ext uri="{9D8B030D-6E8A-4147-A177-3AD203B41FA5}">
                      <a16:colId xmlns:a16="http://schemas.microsoft.com/office/drawing/2014/main" val="3799072137"/>
                    </a:ext>
                  </a:extLst>
                </a:gridCol>
                <a:gridCol w="246888">
                  <a:extLst>
                    <a:ext uri="{9D8B030D-6E8A-4147-A177-3AD203B41FA5}">
                      <a16:colId xmlns:a16="http://schemas.microsoft.com/office/drawing/2014/main" val="126414370"/>
                    </a:ext>
                  </a:extLst>
                </a:gridCol>
                <a:gridCol w="246888">
                  <a:extLst>
                    <a:ext uri="{9D8B030D-6E8A-4147-A177-3AD203B41FA5}">
                      <a16:colId xmlns:a16="http://schemas.microsoft.com/office/drawing/2014/main" val="4106444792"/>
                    </a:ext>
                  </a:extLst>
                </a:gridCol>
                <a:gridCol w="246888">
                  <a:extLst>
                    <a:ext uri="{9D8B030D-6E8A-4147-A177-3AD203B41FA5}">
                      <a16:colId xmlns:a16="http://schemas.microsoft.com/office/drawing/2014/main" val="3851185103"/>
                    </a:ext>
                  </a:extLst>
                </a:gridCol>
                <a:gridCol w="246888">
                  <a:extLst>
                    <a:ext uri="{9D8B030D-6E8A-4147-A177-3AD203B41FA5}">
                      <a16:colId xmlns:a16="http://schemas.microsoft.com/office/drawing/2014/main" val="897226289"/>
                    </a:ext>
                  </a:extLst>
                </a:gridCol>
                <a:gridCol w="246888">
                  <a:extLst>
                    <a:ext uri="{9D8B030D-6E8A-4147-A177-3AD203B41FA5}">
                      <a16:colId xmlns:a16="http://schemas.microsoft.com/office/drawing/2014/main" val="1004478121"/>
                    </a:ext>
                  </a:extLst>
                </a:gridCol>
                <a:gridCol w="246888">
                  <a:extLst>
                    <a:ext uri="{9D8B030D-6E8A-4147-A177-3AD203B41FA5}">
                      <a16:colId xmlns:a16="http://schemas.microsoft.com/office/drawing/2014/main" val="1510805364"/>
                    </a:ext>
                  </a:extLst>
                </a:gridCol>
                <a:gridCol w="246888">
                  <a:extLst>
                    <a:ext uri="{9D8B030D-6E8A-4147-A177-3AD203B41FA5}">
                      <a16:colId xmlns:a16="http://schemas.microsoft.com/office/drawing/2014/main" val="828614112"/>
                    </a:ext>
                  </a:extLst>
                </a:gridCol>
                <a:gridCol w="1069848">
                  <a:extLst>
                    <a:ext uri="{9D8B030D-6E8A-4147-A177-3AD203B41FA5}">
                      <a16:colId xmlns:a16="http://schemas.microsoft.com/office/drawing/2014/main" val="403606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89911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- 2020-02-15 20:45:34</a:t>
                      </a:r>
                      <a:r>
                        <a:rPr kumimoji="0" lang="en-US" sz="1000" b="0" i="0" u="none" strike="noStrike" kern="1200" cap="none" spc="0" normalizeH="0" baseline="0" noProof="0">
                          <a:ln>
                            <a:noFill/>
                          </a:ln>
                          <a:solidFill>
                            <a:prstClr val="black"/>
                          </a:solidFill>
                          <a:effectLst/>
                          <a:uLnTx/>
                          <a:uFillTx/>
                          <a:latin typeface="+mn-lt"/>
                          <a:ea typeface="+mn-ea"/>
                          <a:cs typeface="+mn-cs"/>
                        </a:rPr>
                        <a:t>
 We love McDonald’s this much!
Tag a McDonald’s lover
</a:t>
                      </a:r>
                      <a:r>
                        <a:rPr kumimoji="0" lang="ar-AE" sz="1000" b="0" i="0" u="none" strike="noStrike" kern="1200" cap="none" spc="0" normalizeH="0" baseline="0" noProof="0">
                          <a:ln>
                            <a:noFill/>
                          </a:ln>
                          <a:solidFill>
                            <a:prstClr val="black"/>
                          </a:solidFill>
                          <a:effectLst/>
                          <a:uLnTx/>
                          <a:uFillTx/>
                          <a:latin typeface="+mn-lt"/>
                          <a:ea typeface="+mn-ea"/>
                          <a:cs typeface="+mn-cs"/>
                        </a:rPr>
                        <a:t>هيك نعبّر عن حبنا لمكدونالدز!
منشن صديق يحبّ ماكدونالدز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https://scontent.xx.fbcdn.net/v/t1.0-9/p720x720/86460133_2715730065149163_4788456130617540608_o.jpg?_nc_cat=105&amp;_nc_ohc=xi9n46p5resAX_Bbt6D&amp;_nc_ht=scontent.xx&amp;_nc_tp=6&amp;oh=2202a3ebc1e19c75cb6a0cdabbc2e9e3&amp;oe=5EB65BC0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13:15:51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extLst>
                  <a:ext uri="{0D108BD9-81ED-4DB2-BD59-A6C34878D82A}">
                    <a16:rowId xmlns:a16="http://schemas.microsoft.com/office/drawing/2014/main" val="1970971428"/>
                  </a:ext>
                </a:extLst>
              </a:tr>
            </a:tbl>
          </a:graphicData>
        </a:graphic>
      </p:graphicFrame>
      <p:sp>
        <p:nvSpPr>
          <p:cNvPr id="4" name="Text Placeholder 3">
            <a:extLst>
              <a:ext uri="{FF2B5EF4-FFF2-40B4-BE49-F238E27FC236}">
                <a16:creationId xmlns:a16="http://schemas.microsoft.com/office/drawing/2014/main" id="{0A5E2294-98EE-48E1-96D7-750F7B0657A0}"/>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827153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F4D74-4A84-45DA-98DF-9D328A8493BC}"/>
              </a:ext>
            </a:extLst>
          </p:cNvPr>
          <p:cNvSpPr>
            <a:spLocks noGrp="1"/>
          </p:cNvSpPr>
          <p:nvPr>
            <p:ph type="title"/>
          </p:nvPr>
        </p:nvSpPr>
        <p:spPr/>
        <p:txBody>
          <a:bodyPr/>
          <a:lstStyle/>
          <a:p>
            <a:r>
              <a:rPr lang="en-US"/>
              <a:t>Facebook Ads Performance Table | All Pages - 1 of 24</a:t>
            </a:r>
          </a:p>
        </p:txBody>
      </p:sp>
      <p:graphicFrame>
        <p:nvGraphicFramePr>
          <p:cNvPr id="5" name="Table Placeholder 4">
            <a:extLst>
              <a:ext uri="{FF2B5EF4-FFF2-40B4-BE49-F238E27FC236}">
                <a16:creationId xmlns:a16="http://schemas.microsoft.com/office/drawing/2014/main" id="{DBB2A5B0-292F-4A5E-A4C2-03529F6DB1A3}"/>
              </a:ext>
            </a:extLst>
          </p:cNvPr>
          <p:cNvGraphicFramePr>
            <a:graphicFrameLocks noGrp="1"/>
          </p:cNvGraphicFramePr>
          <p:nvPr>
            <p:ph type="tbl" sz="quarter" idx="13"/>
            <p:extLst>
              <p:ext uri="{D42A27DB-BD31-4B8C-83A1-F6EECF244321}">
                <p14:modId xmlns:p14="http://schemas.microsoft.com/office/powerpoint/2010/main" val="2388079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55582737"/>
                    </a:ext>
                  </a:extLst>
                </a:gridCol>
                <a:gridCol w="658368">
                  <a:extLst>
                    <a:ext uri="{9D8B030D-6E8A-4147-A177-3AD203B41FA5}">
                      <a16:colId xmlns:a16="http://schemas.microsoft.com/office/drawing/2014/main" val="755062591"/>
                    </a:ext>
                  </a:extLst>
                </a:gridCol>
                <a:gridCol w="246888">
                  <a:extLst>
                    <a:ext uri="{9D8B030D-6E8A-4147-A177-3AD203B41FA5}">
                      <a16:colId xmlns:a16="http://schemas.microsoft.com/office/drawing/2014/main" val="196339960"/>
                    </a:ext>
                  </a:extLst>
                </a:gridCol>
                <a:gridCol w="246888">
                  <a:extLst>
                    <a:ext uri="{9D8B030D-6E8A-4147-A177-3AD203B41FA5}">
                      <a16:colId xmlns:a16="http://schemas.microsoft.com/office/drawing/2014/main" val="2486443348"/>
                    </a:ext>
                  </a:extLst>
                </a:gridCol>
                <a:gridCol w="246888">
                  <a:extLst>
                    <a:ext uri="{9D8B030D-6E8A-4147-A177-3AD203B41FA5}">
                      <a16:colId xmlns:a16="http://schemas.microsoft.com/office/drawing/2014/main" val="904166539"/>
                    </a:ext>
                  </a:extLst>
                </a:gridCol>
                <a:gridCol w="246888">
                  <a:extLst>
                    <a:ext uri="{9D8B030D-6E8A-4147-A177-3AD203B41FA5}">
                      <a16:colId xmlns:a16="http://schemas.microsoft.com/office/drawing/2014/main" val="3922582438"/>
                    </a:ext>
                  </a:extLst>
                </a:gridCol>
                <a:gridCol w="246888">
                  <a:extLst>
                    <a:ext uri="{9D8B030D-6E8A-4147-A177-3AD203B41FA5}">
                      <a16:colId xmlns:a16="http://schemas.microsoft.com/office/drawing/2014/main" val="2746096560"/>
                    </a:ext>
                  </a:extLst>
                </a:gridCol>
                <a:gridCol w="246888">
                  <a:extLst>
                    <a:ext uri="{9D8B030D-6E8A-4147-A177-3AD203B41FA5}">
                      <a16:colId xmlns:a16="http://schemas.microsoft.com/office/drawing/2014/main" val="3147223275"/>
                    </a:ext>
                  </a:extLst>
                </a:gridCol>
                <a:gridCol w="246888">
                  <a:extLst>
                    <a:ext uri="{9D8B030D-6E8A-4147-A177-3AD203B41FA5}">
                      <a16:colId xmlns:a16="http://schemas.microsoft.com/office/drawing/2014/main" val="2817873898"/>
                    </a:ext>
                  </a:extLst>
                </a:gridCol>
                <a:gridCol w="246888">
                  <a:extLst>
                    <a:ext uri="{9D8B030D-6E8A-4147-A177-3AD203B41FA5}">
                      <a16:colId xmlns:a16="http://schemas.microsoft.com/office/drawing/2014/main" val="1858140515"/>
                    </a:ext>
                  </a:extLst>
                </a:gridCol>
                <a:gridCol w="246888">
                  <a:extLst>
                    <a:ext uri="{9D8B030D-6E8A-4147-A177-3AD203B41FA5}">
                      <a16:colId xmlns:a16="http://schemas.microsoft.com/office/drawing/2014/main" val="856943326"/>
                    </a:ext>
                  </a:extLst>
                </a:gridCol>
                <a:gridCol w="246888">
                  <a:extLst>
                    <a:ext uri="{9D8B030D-6E8A-4147-A177-3AD203B41FA5}">
                      <a16:colId xmlns:a16="http://schemas.microsoft.com/office/drawing/2014/main" val="155131663"/>
                    </a:ext>
                  </a:extLst>
                </a:gridCol>
                <a:gridCol w="246888">
                  <a:extLst>
                    <a:ext uri="{9D8B030D-6E8A-4147-A177-3AD203B41FA5}">
                      <a16:colId xmlns:a16="http://schemas.microsoft.com/office/drawing/2014/main" val="1837433040"/>
                    </a:ext>
                  </a:extLst>
                </a:gridCol>
                <a:gridCol w="246888">
                  <a:extLst>
                    <a:ext uri="{9D8B030D-6E8A-4147-A177-3AD203B41FA5}">
                      <a16:colId xmlns:a16="http://schemas.microsoft.com/office/drawing/2014/main" val="1054825950"/>
                    </a:ext>
                  </a:extLst>
                </a:gridCol>
                <a:gridCol w="246888">
                  <a:extLst>
                    <a:ext uri="{9D8B030D-6E8A-4147-A177-3AD203B41FA5}">
                      <a16:colId xmlns:a16="http://schemas.microsoft.com/office/drawing/2014/main" val="3288556585"/>
                    </a:ext>
                  </a:extLst>
                </a:gridCol>
                <a:gridCol w="246888">
                  <a:extLst>
                    <a:ext uri="{9D8B030D-6E8A-4147-A177-3AD203B41FA5}">
                      <a16:colId xmlns:a16="http://schemas.microsoft.com/office/drawing/2014/main" val="3515677608"/>
                    </a:ext>
                  </a:extLst>
                </a:gridCol>
                <a:gridCol w="246888">
                  <a:extLst>
                    <a:ext uri="{9D8B030D-6E8A-4147-A177-3AD203B41FA5}">
                      <a16:colId xmlns:a16="http://schemas.microsoft.com/office/drawing/2014/main" val="636978975"/>
                    </a:ext>
                  </a:extLst>
                </a:gridCol>
                <a:gridCol w="246888">
                  <a:extLst>
                    <a:ext uri="{9D8B030D-6E8A-4147-A177-3AD203B41FA5}">
                      <a16:colId xmlns:a16="http://schemas.microsoft.com/office/drawing/2014/main" val="4080572479"/>
                    </a:ext>
                  </a:extLst>
                </a:gridCol>
                <a:gridCol w="246888">
                  <a:extLst>
                    <a:ext uri="{9D8B030D-6E8A-4147-A177-3AD203B41FA5}">
                      <a16:colId xmlns:a16="http://schemas.microsoft.com/office/drawing/2014/main" val="4191838157"/>
                    </a:ext>
                  </a:extLst>
                </a:gridCol>
                <a:gridCol w="246888">
                  <a:extLst>
                    <a:ext uri="{9D8B030D-6E8A-4147-A177-3AD203B41FA5}">
                      <a16:colId xmlns:a16="http://schemas.microsoft.com/office/drawing/2014/main" val="552903999"/>
                    </a:ext>
                  </a:extLst>
                </a:gridCol>
                <a:gridCol w="246888">
                  <a:extLst>
                    <a:ext uri="{9D8B030D-6E8A-4147-A177-3AD203B41FA5}">
                      <a16:colId xmlns:a16="http://schemas.microsoft.com/office/drawing/2014/main" val="585820510"/>
                    </a:ext>
                  </a:extLst>
                </a:gridCol>
                <a:gridCol w="987552">
                  <a:extLst>
                    <a:ext uri="{9D8B030D-6E8A-4147-A177-3AD203B41FA5}">
                      <a16:colId xmlns:a16="http://schemas.microsoft.com/office/drawing/2014/main" val="1243300982"/>
                    </a:ext>
                  </a:extLst>
                </a:gridCol>
                <a:gridCol w="493776">
                  <a:extLst>
                    <a:ext uri="{9D8B030D-6E8A-4147-A177-3AD203B41FA5}">
                      <a16:colId xmlns:a16="http://schemas.microsoft.com/office/drawing/2014/main" val="3598124689"/>
                    </a:ext>
                  </a:extLst>
                </a:gridCol>
                <a:gridCol w="493776">
                  <a:extLst>
                    <a:ext uri="{9D8B030D-6E8A-4147-A177-3AD203B41FA5}">
                      <a16:colId xmlns:a16="http://schemas.microsoft.com/office/drawing/2014/main" val="4137107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159434374"/>
                  </a:ext>
                </a:extLst>
              </a:tr>
            </a:tbl>
          </a:graphicData>
        </a:graphic>
      </p:graphicFrame>
      <p:sp>
        <p:nvSpPr>
          <p:cNvPr id="4" name="Text Placeholder 3">
            <a:extLst>
              <a:ext uri="{FF2B5EF4-FFF2-40B4-BE49-F238E27FC236}">
                <a16:creationId xmlns:a16="http://schemas.microsoft.com/office/drawing/2014/main" id="{DF1A8FA4-0E1F-4A11-BAFC-FF665309F01F}"/>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998439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B668A-2AE0-4C4C-95DF-EEF898AAEE9F}"/>
              </a:ext>
            </a:extLst>
          </p:cNvPr>
          <p:cNvSpPr>
            <a:spLocks noGrp="1"/>
          </p:cNvSpPr>
          <p:nvPr>
            <p:ph type="title"/>
          </p:nvPr>
        </p:nvSpPr>
        <p:spPr/>
        <p:txBody>
          <a:bodyPr/>
          <a:lstStyle/>
          <a:p>
            <a:r>
              <a:rPr lang="en-US"/>
              <a:t>Facebook Ads Performance Table | All Pages - 2 of 24</a:t>
            </a:r>
          </a:p>
        </p:txBody>
      </p:sp>
      <p:graphicFrame>
        <p:nvGraphicFramePr>
          <p:cNvPr id="5" name="Table Placeholder 4">
            <a:extLst>
              <a:ext uri="{FF2B5EF4-FFF2-40B4-BE49-F238E27FC236}">
                <a16:creationId xmlns:a16="http://schemas.microsoft.com/office/drawing/2014/main" id="{6FBB91EF-78F4-48EB-892D-45B3975D8C36}"/>
              </a:ext>
            </a:extLst>
          </p:cNvPr>
          <p:cNvGraphicFramePr>
            <a:graphicFrameLocks noGrp="1"/>
          </p:cNvGraphicFramePr>
          <p:nvPr>
            <p:ph type="tbl" sz="quarter" idx="13"/>
            <p:extLst>
              <p:ext uri="{D42A27DB-BD31-4B8C-83A1-F6EECF244321}">
                <p14:modId xmlns:p14="http://schemas.microsoft.com/office/powerpoint/2010/main" val="2522985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43094278"/>
                    </a:ext>
                  </a:extLst>
                </a:gridCol>
                <a:gridCol w="658368">
                  <a:extLst>
                    <a:ext uri="{9D8B030D-6E8A-4147-A177-3AD203B41FA5}">
                      <a16:colId xmlns:a16="http://schemas.microsoft.com/office/drawing/2014/main" val="305861519"/>
                    </a:ext>
                  </a:extLst>
                </a:gridCol>
                <a:gridCol w="246888">
                  <a:extLst>
                    <a:ext uri="{9D8B030D-6E8A-4147-A177-3AD203B41FA5}">
                      <a16:colId xmlns:a16="http://schemas.microsoft.com/office/drawing/2014/main" val="3209777776"/>
                    </a:ext>
                  </a:extLst>
                </a:gridCol>
                <a:gridCol w="246888">
                  <a:extLst>
                    <a:ext uri="{9D8B030D-6E8A-4147-A177-3AD203B41FA5}">
                      <a16:colId xmlns:a16="http://schemas.microsoft.com/office/drawing/2014/main" val="3173162417"/>
                    </a:ext>
                  </a:extLst>
                </a:gridCol>
                <a:gridCol w="246888">
                  <a:extLst>
                    <a:ext uri="{9D8B030D-6E8A-4147-A177-3AD203B41FA5}">
                      <a16:colId xmlns:a16="http://schemas.microsoft.com/office/drawing/2014/main" val="1524587464"/>
                    </a:ext>
                  </a:extLst>
                </a:gridCol>
                <a:gridCol w="246888">
                  <a:extLst>
                    <a:ext uri="{9D8B030D-6E8A-4147-A177-3AD203B41FA5}">
                      <a16:colId xmlns:a16="http://schemas.microsoft.com/office/drawing/2014/main" val="2972111590"/>
                    </a:ext>
                  </a:extLst>
                </a:gridCol>
                <a:gridCol w="246888">
                  <a:extLst>
                    <a:ext uri="{9D8B030D-6E8A-4147-A177-3AD203B41FA5}">
                      <a16:colId xmlns:a16="http://schemas.microsoft.com/office/drawing/2014/main" val="2640397326"/>
                    </a:ext>
                  </a:extLst>
                </a:gridCol>
                <a:gridCol w="246888">
                  <a:extLst>
                    <a:ext uri="{9D8B030D-6E8A-4147-A177-3AD203B41FA5}">
                      <a16:colId xmlns:a16="http://schemas.microsoft.com/office/drawing/2014/main" val="833090140"/>
                    </a:ext>
                  </a:extLst>
                </a:gridCol>
                <a:gridCol w="246888">
                  <a:extLst>
                    <a:ext uri="{9D8B030D-6E8A-4147-A177-3AD203B41FA5}">
                      <a16:colId xmlns:a16="http://schemas.microsoft.com/office/drawing/2014/main" val="689298423"/>
                    </a:ext>
                  </a:extLst>
                </a:gridCol>
                <a:gridCol w="246888">
                  <a:extLst>
                    <a:ext uri="{9D8B030D-6E8A-4147-A177-3AD203B41FA5}">
                      <a16:colId xmlns:a16="http://schemas.microsoft.com/office/drawing/2014/main" val="4280561276"/>
                    </a:ext>
                  </a:extLst>
                </a:gridCol>
                <a:gridCol w="246888">
                  <a:extLst>
                    <a:ext uri="{9D8B030D-6E8A-4147-A177-3AD203B41FA5}">
                      <a16:colId xmlns:a16="http://schemas.microsoft.com/office/drawing/2014/main" val="1611544471"/>
                    </a:ext>
                  </a:extLst>
                </a:gridCol>
                <a:gridCol w="246888">
                  <a:extLst>
                    <a:ext uri="{9D8B030D-6E8A-4147-A177-3AD203B41FA5}">
                      <a16:colId xmlns:a16="http://schemas.microsoft.com/office/drawing/2014/main" val="3867176643"/>
                    </a:ext>
                  </a:extLst>
                </a:gridCol>
                <a:gridCol w="246888">
                  <a:extLst>
                    <a:ext uri="{9D8B030D-6E8A-4147-A177-3AD203B41FA5}">
                      <a16:colId xmlns:a16="http://schemas.microsoft.com/office/drawing/2014/main" val="1580317959"/>
                    </a:ext>
                  </a:extLst>
                </a:gridCol>
                <a:gridCol w="246888">
                  <a:extLst>
                    <a:ext uri="{9D8B030D-6E8A-4147-A177-3AD203B41FA5}">
                      <a16:colId xmlns:a16="http://schemas.microsoft.com/office/drawing/2014/main" val="3948571961"/>
                    </a:ext>
                  </a:extLst>
                </a:gridCol>
                <a:gridCol w="246888">
                  <a:extLst>
                    <a:ext uri="{9D8B030D-6E8A-4147-A177-3AD203B41FA5}">
                      <a16:colId xmlns:a16="http://schemas.microsoft.com/office/drawing/2014/main" val="962990249"/>
                    </a:ext>
                  </a:extLst>
                </a:gridCol>
                <a:gridCol w="246888">
                  <a:extLst>
                    <a:ext uri="{9D8B030D-6E8A-4147-A177-3AD203B41FA5}">
                      <a16:colId xmlns:a16="http://schemas.microsoft.com/office/drawing/2014/main" val="4119141538"/>
                    </a:ext>
                  </a:extLst>
                </a:gridCol>
                <a:gridCol w="246888">
                  <a:extLst>
                    <a:ext uri="{9D8B030D-6E8A-4147-A177-3AD203B41FA5}">
                      <a16:colId xmlns:a16="http://schemas.microsoft.com/office/drawing/2014/main" val="3479799052"/>
                    </a:ext>
                  </a:extLst>
                </a:gridCol>
                <a:gridCol w="246888">
                  <a:extLst>
                    <a:ext uri="{9D8B030D-6E8A-4147-A177-3AD203B41FA5}">
                      <a16:colId xmlns:a16="http://schemas.microsoft.com/office/drawing/2014/main" val="457007458"/>
                    </a:ext>
                  </a:extLst>
                </a:gridCol>
                <a:gridCol w="246888">
                  <a:extLst>
                    <a:ext uri="{9D8B030D-6E8A-4147-A177-3AD203B41FA5}">
                      <a16:colId xmlns:a16="http://schemas.microsoft.com/office/drawing/2014/main" val="826614566"/>
                    </a:ext>
                  </a:extLst>
                </a:gridCol>
                <a:gridCol w="246888">
                  <a:extLst>
                    <a:ext uri="{9D8B030D-6E8A-4147-A177-3AD203B41FA5}">
                      <a16:colId xmlns:a16="http://schemas.microsoft.com/office/drawing/2014/main" val="4133170484"/>
                    </a:ext>
                  </a:extLst>
                </a:gridCol>
                <a:gridCol w="246888">
                  <a:extLst>
                    <a:ext uri="{9D8B030D-6E8A-4147-A177-3AD203B41FA5}">
                      <a16:colId xmlns:a16="http://schemas.microsoft.com/office/drawing/2014/main" val="261326494"/>
                    </a:ext>
                  </a:extLst>
                </a:gridCol>
                <a:gridCol w="987552">
                  <a:extLst>
                    <a:ext uri="{9D8B030D-6E8A-4147-A177-3AD203B41FA5}">
                      <a16:colId xmlns:a16="http://schemas.microsoft.com/office/drawing/2014/main" val="1197611456"/>
                    </a:ext>
                  </a:extLst>
                </a:gridCol>
                <a:gridCol w="493776">
                  <a:extLst>
                    <a:ext uri="{9D8B030D-6E8A-4147-A177-3AD203B41FA5}">
                      <a16:colId xmlns:a16="http://schemas.microsoft.com/office/drawing/2014/main" val="2752600356"/>
                    </a:ext>
                  </a:extLst>
                </a:gridCol>
                <a:gridCol w="493776">
                  <a:extLst>
                    <a:ext uri="{9D8B030D-6E8A-4147-A177-3AD203B41FA5}">
                      <a16:colId xmlns:a16="http://schemas.microsoft.com/office/drawing/2014/main" val="63451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79215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- 2020-02-26 14:30:34</a:t>
                      </a:r>
                      <a:r>
                        <a:rPr kumimoji="0" lang="en-US" sz="1000" b="0" i="0" u="none" strike="noStrike" kern="1200" cap="none" spc="0" normalizeH="0" baseline="0" noProof="0">
                          <a:ln>
                            <a:noFill/>
                          </a:ln>
                          <a:solidFill>
                            <a:prstClr val="black"/>
                          </a:solidFill>
                          <a:effectLst/>
                          <a:uLnTx/>
                          <a:uFillTx/>
                          <a:latin typeface="+mn-lt"/>
                          <a:ea typeface="+mn-ea"/>
                          <a:cs typeface="+mn-cs"/>
                        </a:rPr>
                        <a:t>
 SOUND ON! 🔊
What does a Crispy Chicken bite sound like? 
A, B, C or D?
Share this with a friend to challenge them
</a:t>
                      </a:r>
                      <a:r>
                        <a:rPr kumimoji="0" lang="ar-AE" sz="1000" b="0" i="0" u="none" strike="noStrike" kern="1200" cap="none" spc="0" normalizeH="0" baseline="0" noProof="0">
                          <a:ln>
                            <a:noFill/>
                          </a:ln>
                          <a:solidFill>
                            <a:prstClr val="black"/>
                          </a:solidFill>
                          <a:effectLst/>
                          <a:uLnTx/>
                          <a:uFillTx/>
                          <a:latin typeface="+mn-lt"/>
                          <a:ea typeface="+mn-ea"/>
                          <a:cs typeface="+mn-cs"/>
                        </a:rPr>
                        <a:t>ارفع الصوت!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يكون صوت قرمشة الكرسبي تشيكن؟
أ، ب، ج، د؟
أرسل هذا البوست لصديق لتتحداه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3214688377"/>
                  </a:ext>
                </a:extLst>
              </a:tr>
            </a:tbl>
          </a:graphicData>
        </a:graphic>
      </p:graphicFrame>
      <p:sp>
        <p:nvSpPr>
          <p:cNvPr id="4" name="Text Placeholder 3">
            <a:extLst>
              <a:ext uri="{FF2B5EF4-FFF2-40B4-BE49-F238E27FC236}">
                <a16:creationId xmlns:a16="http://schemas.microsoft.com/office/drawing/2014/main" id="{26EDC970-05F4-4C27-B484-FDA0A4CB929C}"/>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4186050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4CA6D-68F2-492B-9BA9-A04BA991AFC3}"/>
              </a:ext>
            </a:extLst>
          </p:cNvPr>
          <p:cNvSpPr>
            <a:spLocks noGrp="1"/>
          </p:cNvSpPr>
          <p:nvPr>
            <p:ph type="title"/>
          </p:nvPr>
        </p:nvSpPr>
        <p:spPr/>
        <p:txBody>
          <a:bodyPr/>
          <a:lstStyle/>
          <a:p>
            <a:r>
              <a:rPr lang="en-US"/>
              <a:t>Facebook Ads Performance Table | All Pages - 3 of 24</a:t>
            </a:r>
          </a:p>
        </p:txBody>
      </p:sp>
      <p:graphicFrame>
        <p:nvGraphicFramePr>
          <p:cNvPr id="5" name="Table Placeholder 4">
            <a:extLst>
              <a:ext uri="{FF2B5EF4-FFF2-40B4-BE49-F238E27FC236}">
                <a16:creationId xmlns:a16="http://schemas.microsoft.com/office/drawing/2014/main" id="{B6C2AB35-80CC-44D4-A22A-85B127296F34}"/>
              </a:ext>
            </a:extLst>
          </p:cNvPr>
          <p:cNvGraphicFramePr>
            <a:graphicFrameLocks noGrp="1"/>
          </p:cNvGraphicFramePr>
          <p:nvPr>
            <p:ph type="tbl" sz="quarter" idx="13"/>
            <p:extLst>
              <p:ext uri="{D42A27DB-BD31-4B8C-83A1-F6EECF244321}">
                <p14:modId xmlns:p14="http://schemas.microsoft.com/office/powerpoint/2010/main" val="1115065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31456318"/>
                    </a:ext>
                  </a:extLst>
                </a:gridCol>
                <a:gridCol w="658368">
                  <a:extLst>
                    <a:ext uri="{9D8B030D-6E8A-4147-A177-3AD203B41FA5}">
                      <a16:colId xmlns:a16="http://schemas.microsoft.com/office/drawing/2014/main" val="987117406"/>
                    </a:ext>
                  </a:extLst>
                </a:gridCol>
                <a:gridCol w="246888">
                  <a:extLst>
                    <a:ext uri="{9D8B030D-6E8A-4147-A177-3AD203B41FA5}">
                      <a16:colId xmlns:a16="http://schemas.microsoft.com/office/drawing/2014/main" val="2191245668"/>
                    </a:ext>
                  </a:extLst>
                </a:gridCol>
                <a:gridCol w="246888">
                  <a:extLst>
                    <a:ext uri="{9D8B030D-6E8A-4147-A177-3AD203B41FA5}">
                      <a16:colId xmlns:a16="http://schemas.microsoft.com/office/drawing/2014/main" val="1544082397"/>
                    </a:ext>
                  </a:extLst>
                </a:gridCol>
                <a:gridCol w="246888">
                  <a:extLst>
                    <a:ext uri="{9D8B030D-6E8A-4147-A177-3AD203B41FA5}">
                      <a16:colId xmlns:a16="http://schemas.microsoft.com/office/drawing/2014/main" val="2951712020"/>
                    </a:ext>
                  </a:extLst>
                </a:gridCol>
                <a:gridCol w="246888">
                  <a:extLst>
                    <a:ext uri="{9D8B030D-6E8A-4147-A177-3AD203B41FA5}">
                      <a16:colId xmlns:a16="http://schemas.microsoft.com/office/drawing/2014/main" val="634190527"/>
                    </a:ext>
                  </a:extLst>
                </a:gridCol>
                <a:gridCol w="246888">
                  <a:extLst>
                    <a:ext uri="{9D8B030D-6E8A-4147-A177-3AD203B41FA5}">
                      <a16:colId xmlns:a16="http://schemas.microsoft.com/office/drawing/2014/main" val="1272294655"/>
                    </a:ext>
                  </a:extLst>
                </a:gridCol>
                <a:gridCol w="246888">
                  <a:extLst>
                    <a:ext uri="{9D8B030D-6E8A-4147-A177-3AD203B41FA5}">
                      <a16:colId xmlns:a16="http://schemas.microsoft.com/office/drawing/2014/main" val="1916512113"/>
                    </a:ext>
                  </a:extLst>
                </a:gridCol>
                <a:gridCol w="246888">
                  <a:extLst>
                    <a:ext uri="{9D8B030D-6E8A-4147-A177-3AD203B41FA5}">
                      <a16:colId xmlns:a16="http://schemas.microsoft.com/office/drawing/2014/main" val="2592245649"/>
                    </a:ext>
                  </a:extLst>
                </a:gridCol>
                <a:gridCol w="246888">
                  <a:extLst>
                    <a:ext uri="{9D8B030D-6E8A-4147-A177-3AD203B41FA5}">
                      <a16:colId xmlns:a16="http://schemas.microsoft.com/office/drawing/2014/main" val="2474881015"/>
                    </a:ext>
                  </a:extLst>
                </a:gridCol>
                <a:gridCol w="246888">
                  <a:extLst>
                    <a:ext uri="{9D8B030D-6E8A-4147-A177-3AD203B41FA5}">
                      <a16:colId xmlns:a16="http://schemas.microsoft.com/office/drawing/2014/main" val="110124922"/>
                    </a:ext>
                  </a:extLst>
                </a:gridCol>
                <a:gridCol w="246888">
                  <a:extLst>
                    <a:ext uri="{9D8B030D-6E8A-4147-A177-3AD203B41FA5}">
                      <a16:colId xmlns:a16="http://schemas.microsoft.com/office/drawing/2014/main" val="2250918393"/>
                    </a:ext>
                  </a:extLst>
                </a:gridCol>
                <a:gridCol w="246888">
                  <a:extLst>
                    <a:ext uri="{9D8B030D-6E8A-4147-A177-3AD203B41FA5}">
                      <a16:colId xmlns:a16="http://schemas.microsoft.com/office/drawing/2014/main" val="2289885423"/>
                    </a:ext>
                  </a:extLst>
                </a:gridCol>
                <a:gridCol w="246888">
                  <a:extLst>
                    <a:ext uri="{9D8B030D-6E8A-4147-A177-3AD203B41FA5}">
                      <a16:colId xmlns:a16="http://schemas.microsoft.com/office/drawing/2014/main" val="1870539584"/>
                    </a:ext>
                  </a:extLst>
                </a:gridCol>
                <a:gridCol w="246888">
                  <a:extLst>
                    <a:ext uri="{9D8B030D-6E8A-4147-A177-3AD203B41FA5}">
                      <a16:colId xmlns:a16="http://schemas.microsoft.com/office/drawing/2014/main" val="813058808"/>
                    </a:ext>
                  </a:extLst>
                </a:gridCol>
                <a:gridCol w="246888">
                  <a:extLst>
                    <a:ext uri="{9D8B030D-6E8A-4147-A177-3AD203B41FA5}">
                      <a16:colId xmlns:a16="http://schemas.microsoft.com/office/drawing/2014/main" val="2723170598"/>
                    </a:ext>
                  </a:extLst>
                </a:gridCol>
                <a:gridCol w="246888">
                  <a:extLst>
                    <a:ext uri="{9D8B030D-6E8A-4147-A177-3AD203B41FA5}">
                      <a16:colId xmlns:a16="http://schemas.microsoft.com/office/drawing/2014/main" val="2442431109"/>
                    </a:ext>
                  </a:extLst>
                </a:gridCol>
                <a:gridCol w="246888">
                  <a:extLst>
                    <a:ext uri="{9D8B030D-6E8A-4147-A177-3AD203B41FA5}">
                      <a16:colId xmlns:a16="http://schemas.microsoft.com/office/drawing/2014/main" val="1389654016"/>
                    </a:ext>
                  </a:extLst>
                </a:gridCol>
                <a:gridCol w="246888">
                  <a:extLst>
                    <a:ext uri="{9D8B030D-6E8A-4147-A177-3AD203B41FA5}">
                      <a16:colId xmlns:a16="http://schemas.microsoft.com/office/drawing/2014/main" val="2361344174"/>
                    </a:ext>
                  </a:extLst>
                </a:gridCol>
                <a:gridCol w="246888">
                  <a:extLst>
                    <a:ext uri="{9D8B030D-6E8A-4147-A177-3AD203B41FA5}">
                      <a16:colId xmlns:a16="http://schemas.microsoft.com/office/drawing/2014/main" val="17186965"/>
                    </a:ext>
                  </a:extLst>
                </a:gridCol>
                <a:gridCol w="246888">
                  <a:extLst>
                    <a:ext uri="{9D8B030D-6E8A-4147-A177-3AD203B41FA5}">
                      <a16:colId xmlns:a16="http://schemas.microsoft.com/office/drawing/2014/main" val="193235797"/>
                    </a:ext>
                  </a:extLst>
                </a:gridCol>
                <a:gridCol w="987552">
                  <a:extLst>
                    <a:ext uri="{9D8B030D-6E8A-4147-A177-3AD203B41FA5}">
                      <a16:colId xmlns:a16="http://schemas.microsoft.com/office/drawing/2014/main" val="3850767977"/>
                    </a:ext>
                  </a:extLst>
                </a:gridCol>
                <a:gridCol w="493776">
                  <a:extLst>
                    <a:ext uri="{9D8B030D-6E8A-4147-A177-3AD203B41FA5}">
                      <a16:colId xmlns:a16="http://schemas.microsoft.com/office/drawing/2014/main" val="1935701800"/>
                    </a:ext>
                  </a:extLst>
                </a:gridCol>
                <a:gridCol w="493776">
                  <a:extLst>
                    <a:ext uri="{9D8B030D-6E8A-4147-A177-3AD203B41FA5}">
                      <a16:colId xmlns:a16="http://schemas.microsoft.com/office/drawing/2014/main" val="3476564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07414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- 2020-02-26 14:29:11</a:t>
                      </a:r>
                      <a:r>
                        <a:rPr kumimoji="0" lang="en-US" sz="1000" b="0" i="0" u="none" strike="noStrike" kern="1200" cap="none" spc="0" normalizeH="0" baseline="0" noProof="0">
                          <a:ln>
                            <a:noFill/>
                          </a:ln>
                          <a:solidFill>
                            <a:prstClr val="black"/>
                          </a:solidFill>
                          <a:effectLst/>
                          <a:uLnTx/>
                          <a:uFillTx/>
                          <a:latin typeface="+mn-lt"/>
                          <a:ea typeface="+mn-ea"/>
                          <a:cs typeface="+mn-cs"/>
                        </a:rPr>
                        <a:t>
 SOUND ON! 🔊
What does a Crispy Chicken bite sound like? 
A, B, C or D?
Tag a friend and challenge them
</a:t>
                      </a:r>
                      <a:r>
                        <a:rPr kumimoji="0" lang="ar-AE" sz="1000" b="0" i="0" u="none" strike="noStrike" kern="1200" cap="none" spc="0" normalizeH="0" baseline="0" noProof="0">
                          <a:ln>
                            <a:noFill/>
                          </a:ln>
                          <a:solidFill>
                            <a:prstClr val="black"/>
                          </a:solidFill>
                          <a:effectLst/>
                          <a:uLnTx/>
                          <a:uFillTx/>
                          <a:latin typeface="+mn-lt"/>
                          <a:ea typeface="+mn-ea"/>
                          <a:cs typeface="+mn-cs"/>
                        </a:rPr>
                        <a:t>ارفع الصوت!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يكون صوت قرمشة الكرسبي تشيكن؟
أ، ب، ج، د؟
منشن صديق وتحداه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https://scontent.xx.fbcdn.net/v/t15.5256-10/p720x720/83906130_2227840344189623_1502350010765803520_n.jpg?_nc_cat=105&amp;_nc_sid=f2c4d5&amp;_nc_ohc=kICeUAM86hkAX8UXT7J&amp;_nc_ht=scontent.xx&amp;_nc_tp=6&amp;oh=fd1b38edc1b9b3a61adc67f2c9fcd5ff&amp;oe=5EF88E0A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1335810078"/>
                  </a:ext>
                </a:extLst>
              </a:tr>
            </a:tbl>
          </a:graphicData>
        </a:graphic>
      </p:graphicFrame>
      <p:sp>
        <p:nvSpPr>
          <p:cNvPr id="4" name="Text Placeholder 3">
            <a:extLst>
              <a:ext uri="{FF2B5EF4-FFF2-40B4-BE49-F238E27FC236}">
                <a16:creationId xmlns:a16="http://schemas.microsoft.com/office/drawing/2014/main" id="{C2986ED1-BB5C-40AC-8D70-0C3421BA0781}"/>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869112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23ABD-B66B-4B54-9CBF-FBE477766067}"/>
              </a:ext>
            </a:extLst>
          </p:cNvPr>
          <p:cNvSpPr>
            <a:spLocks noGrp="1"/>
          </p:cNvSpPr>
          <p:nvPr>
            <p:ph type="title"/>
          </p:nvPr>
        </p:nvSpPr>
        <p:spPr/>
        <p:txBody>
          <a:bodyPr/>
          <a:lstStyle/>
          <a:p>
            <a:r>
              <a:rPr lang="en-US"/>
              <a:t>Facebook Ads Performance Table | All Pages - 4 of 24</a:t>
            </a:r>
          </a:p>
        </p:txBody>
      </p:sp>
      <p:graphicFrame>
        <p:nvGraphicFramePr>
          <p:cNvPr id="5" name="Table Placeholder 4">
            <a:extLst>
              <a:ext uri="{FF2B5EF4-FFF2-40B4-BE49-F238E27FC236}">
                <a16:creationId xmlns:a16="http://schemas.microsoft.com/office/drawing/2014/main" id="{B176A249-1C2F-4318-BDDD-F9F37709E153}"/>
              </a:ext>
            </a:extLst>
          </p:cNvPr>
          <p:cNvGraphicFramePr>
            <a:graphicFrameLocks noGrp="1"/>
          </p:cNvGraphicFramePr>
          <p:nvPr>
            <p:ph type="tbl" sz="quarter" idx="13"/>
            <p:extLst>
              <p:ext uri="{D42A27DB-BD31-4B8C-83A1-F6EECF244321}">
                <p14:modId xmlns:p14="http://schemas.microsoft.com/office/powerpoint/2010/main" val="2355588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49312335"/>
                    </a:ext>
                  </a:extLst>
                </a:gridCol>
                <a:gridCol w="658368">
                  <a:extLst>
                    <a:ext uri="{9D8B030D-6E8A-4147-A177-3AD203B41FA5}">
                      <a16:colId xmlns:a16="http://schemas.microsoft.com/office/drawing/2014/main" val="3586051222"/>
                    </a:ext>
                  </a:extLst>
                </a:gridCol>
                <a:gridCol w="246888">
                  <a:extLst>
                    <a:ext uri="{9D8B030D-6E8A-4147-A177-3AD203B41FA5}">
                      <a16:colId xmlns:a16="http://schemas.microsoft.com/office/drawing/2014/main" val="3288511614"/>
                    </a:ext>
                  </a:extLst>
                </a:gridCol>
                <a:gridCol w="246888">
                  <a:extLst>
                    <a:ext uri="{9D8B030D-6E8A-4147-A177-3AD203B41FA5}">
                      <a16:colId xmlns:a16="http://schemas.microsoft.com/office/drawing/2014/main" val="1464693821"/>
                    </a:ext>
                  </a:extLst>
                </a:gridCol>
                <a:gridCol w="246888">
                  <a:extLst>
                    <a:ext uri="{9D8B030D-6E8A-4147-A177-3AD203B41FA5}">
                      <a16:colId xmlns:a16="http://schemas.microsoft.com/office/drawing/2014/main" val="714773090"/>
                    </a:ext>
                  </a:extLst>
                </a:gridCol>
                <a:gridCol w="246888">
                  <a:extLst>
                    <a:ext uri="{9D8B030D-6E8A-4147-A177-3AD203B41FA5}">
                      <a16:colId xmlns:a16="http://schemas.microsoft.com/office/drawing/2014/main" val="2656093362"/>
                    </a:ext>
                  </a:extLst>
                </a:gridCol>
                <a:gridCol w="246888">
                  <a:extLst>
                    <a:ext uri="{9D8B030D-6E8A-4147-A177-3AD203B41FA5}">
                      <a16:colId xmlns:a16="http://schemas.microsoft.com/office/drawing/2014/main" val="408302971"/>
                    </a:ext>
                  </a:extLst>
                </a:gridCol>
                <a:gridCol w="246888">
                  <a:extLst>
                    <a:ext uri="{9D8B030D-6E8A-4147-A177-3AD203B41FA5}">
                      <a16:colId xmlns:a16="http://schemas.microsoft.com/office/drawing/2014/main" val="378828135"/>
                    </a:ext>
                  </a:extLst>
                </a:gridCol>
                <a:gridCol w="246888">
                  <a:extLst>
                    <a:ext uri="{9D8B030D-6E8A-4147-A177-3AD203B41FA5}">
                      <a16:colId xmlns:a16="http://schemas.microsoft.com/office/drawing/2014/main" val="473470493"/>
                    </a:ext>
                  </a:extLst>
                </a:gridCol>
                <a:gridCol w="246888">
                  <a:extLst>
                    <a:ext uri="{9D8B030D-6E8A-4147-A177-3AD203B41FA5}">
                      <a16:colId xmlns:a16="http://schemas.microsoft.com/office/drawing/2014/main" val="3543120011"/>
                    </a:ext>
                  </a:extLst>
                </a:gridCol>
                <a:gridCol w="246888">
                  <a:extLst>
                    <a:ext uri="{9D8B030D-6E8A-4147-A177-3AD203B41FA5}">
                      <a16:colId xmlns:a16="http://schemas.microsoft.com/office/drawing/2014/main" val="3009689451"/>
                    </a:ext>
                  </a:extLst>
                </a:gridCol>
                <a:gridCol w="246888">
                  <a:extLst>
                    <a:ext uri="{9D8B030D-6E8A-4147-A177-3AD203B41FA5}">
                      <a16:colId xmlns:a16="http://schemas.microsoft.com/office/drawing/2014/main" val="2695370638"/>
                    </a:ext>
                  </a:extLst>
                </a:gridCol>
                <a:gridCol w="246888">
                  <a:extLst>
                    <a:ext uri="{9D8B030D-6E8A-4147-A177-3AD203B41FA5}">
                      <a16:colId xmlns:a16="http://schemas.microsoft.com/office/drawing/2014/main" val="504503900"/>
                    </a:ext>
                  </a:extLst>
                </a:gridCol>
                <a:gridCol w="246888">
                  <a:extLst>
                    <a:ext uri="{9D8B030D-6E8A-4147-A177-3AD203B41FA5}">
                      <a16:colId xmlns:a16="http://schemas.microsoft.com/office/drawing/2014/main" val="678737914"/>
                    </a:ext>
                  </a:extLst>
                </a:gridCol>
                <a:gridCol w="246888">
                  <a:extLst>
                    <a:ext uri="{9D8B030D-6E8A-4147-A177-3AD203B41FA5}">
                      <a16:colId xmlns:a16="http://schemas.microsoft.com/office/drawing/2014/main" val="33655177"/>
                    </a:ext>
                  </a:extLst>
                </a:gridCol>
                <a:gridCol w="246888">
                  <a:extLst>
                    <a:ext uri="{9D8B030D-6E8A-4147-A177-3AD203B41FA5}">
                      <a16:colId xmlns:a16="http://schemas.microsoft.com/office/drawing/2014/main" val="2714012466"/>
                    </a:ext>
                  </a:extLst>
                </a:gridCol>
                <a:gridCol w="246888">
                  <a:extLst>
                    <a:ext uri="{9D8B030D-6E8A-4147-A177-3AD203B41FA5}">
                      <a16:colId xmlns:a16="http://schemas.microsoft.com/office/drawing/2014/main" val="2162487662"/>
                    </a:ext>
                  </a:extLst>
                </a:gridCol>
                <a:gridCol w="246888">
                  <a:extLst>
                    <a:ext uri="{9D8B030D-6E8A-4147-A177-3AD203B41FA5}">
                      <a16:colId xmlns:a16="http://schemas.microsoft.com/office/drawing/2014/main" val="624762559"/>
                    </a:ext>
                  </a:extLst>
                </a:gridCol>
                <a:gridCol w="246888">
                  <a:extLst>
                    <a:ext uri="{9D8B030D-6E8A-4147-A177-3AD203B41FA5}">
                      <a16:colId xmlns:a16="http://schemas.microsoft.com/office/drawing/2014/main" val="3150366987"/>
                    </a:ext>
                  </a:extLst>
                </a:gridCol>
                <a:gridCol w="246888">
                  <a:extLst>
                    <a:ext uri="{9D8B030D-6E8A-4147-A177-3AD203B41FA5}">
                      <a16:colId xmlns:a16="http://schemas.microsoft.com/office/drawing/2014/main" val="2548926076"/>
                    </a:ext>
                  </a:extLst>
                </a:gridCol>
                <a:gridCol w="246888">
                  <a:extLst>
                    <a:ext uri="{9D8B030D-6E8A-4147-A177-3AD203B41FA5}">
                      <a16:colId xmlns:a16="http://schemas.microsoft.com/office/drawing/2014/main" val="3934039119"/>
                    </a:ext>
                  </a:extLst>
                </a:gridCol>
                <a:gridCol w="987552">
                  <a:extLst>
                    <a:ext uri="{9D8B030D-6E8A-4147-A177-3AD203B41FA5}">
                      <a16:colId xmlns:a16="http://schemas.microsoft.com/office/drawing/2014/main" val="1922493120"/>
                    </a:ext>
                  </a:extLst>
                </a:gridCol>
                <a:gridCol w="493776">
                  <a:extLst>
                    <a:ext uri="{9D8B030D-6E8A-4147-A177-3AD203B41FA5}">
                      <a16:colId xmlns:a16="http://schemas.microsoft.com/office/drawing/2014/main" val="345327538"/>
                    </a:ext>
                  </a:extLst>
                </a:gridCol>
                <a:gridCol w="493776">
                  <a:extLst>
                    <a:ext uri="{9D8B030D-6E8A-4147-A177-3AD203B41FA5}">
                      <a16:colId xmlns:a16="http://schemas.microsoft.com/office/drawing/2014/main" val="342859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91120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- 2020-02-25 15:42:55</a:t>
                      </a:r>
                      <a:r>
                        <a:rPr kumimoji="0" lang="en-US" sz="1000" b="0" i="0" u="none" strike="noStrike" kern="1200" cap="none" spc="0" normalizeH="0" baseline="0" noProof="0">
                          <a:ln>
                            <a:noFill/>
                          </a:ln>
                          <a:solidFill>
                            <a:prstClr val="black"/>
                          </a:solidFill>
                          <a:effectLst/>
                          <a:uLnTx/>
                          <a:uFillTx/>
                          <a:latin typeface="+mn-lt"/>
                          <a:ea typeface="+mn-ea"/>
                          <a:cs typeface="+mn-cs"/>
                        </a:rPr>
                        <a:t>
 Here they are! Our new Crispy Chicken bundles
Comment 👇 which one you would have and tag a friend you will share it with!
</a:t>
                      </a:r>
                      <a:r>
                        <a:rPr kumimoji="0" lang="ar-AE" sz="1000" b="0" i="0" u="none" strike="noStrike" kern="1200" cap="none" spc="0" normalizeH="0" baseline="0" noProof="0">
                          <a:ln>
                            <a:noFill/>
                          </a:ln>
                          <a:solidFill>
                            <a:prstClr val="black"/>
                          </a:solidFill>
                          <a:effectLst/>
                          <a:uLnTx/>
                          <a:uFillTx/>
                          <a:latin typeface="+mn-lt"/>
                          <a:ea typeface="+mn-ea"/>
                          <a:cs typeface="+mn-cs"/>
                        </a:rPr>
                        <a:t>ها هي عروض الكرسبي تشيكن الجديدة!
علّق بـ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وأخبرنا أي عرض تفضّل ومنشن الصديق اللي حيشاركك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1705671416"/>
                  </a:ext>
                </a:extLst>
              </a:tr>
            </a:tbl>
          </a:graphicData>
        </a:graphic>
      </p:graphicFrame>
      <p:sp>
        <p:nvSpPr>
          <p:cNvPr id="4" name="Text Placeholder 3">
            <a:extLst>
              <a:ext uri="{FF2B5EF4-FFF2-40B4-BE49-F238E27FC236}">
                <a16:creationId xmlns:a16="http://schemas.microsoft.com/office/drawing/2014/main" id="{73E83B4A-8C03-495E-BF3A-F498A6589DE3}"/>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678116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FE2A-C20C-4695-9A39-0229ADD87875}"/>
              </a:ext>
            </a:extLst>
          </p:cNvPr>
          <p:cNvSpPr>
            <a:spLocks noGrp="1"/>
          </p:cNvSpPr>
          <p:nvPr>
            <p:ph type="title"/>
          </p:nvPr>
        </p:nvSpPr>
        <p:spPr/>
        <p:txBody>
          <a:bodyPr/>
          <a:lstStyle/>
          <a:p>
            <a:r>
              <a:rPr lang="en-US"/>
              <a:t>Facebook Ads Performance Table | All Pages - 5 of 24</a:t>
            </a:r>
          </a:p>
        </p:txBody>
      </p:sp>
      <p:graphicFrame>
        <p:nvGraphicFramePr>
          <p:cNvPr id="5" name="Table Placeholder 4">
            <a:extLst>
              <a:ext uri="{FF2B5EF4-FFF2-40B4-BE49-F238E27FC236}">
                <a16:creationId xmlns:a16="http://schemas.microsoft.com/office/drawing/2014/main" id="{2392CBBC-FEF5-473C-91E0-10C03666EC3E}"/>
              </a:ext>
            </a:extLst>
          </p:cNvPr>
          <p:cNvGraphicFramePr>
            <a:graphicFrameLocks noGrp="1"/>
          </p:cNvGraphicFramePr>
          <p:nvPr>
            <p:ph type="tbl" sz="quarter" idx="13"/>
            <p:extLst>
              <p:ext uri="{D42A27DB-BD31-4B8C-83A1-F6EECF244321}">
                <p14:modId xmlns:p14="http://schemas.microsoft.com/office/powerpoint/2010/main" val="3067508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84188418"/>
                    </a:ext>
                  </a:extLst>
                </a:gridCol>
                <a:gridCol w="658368">
                  <a:extLst>
                    <a:ext uri="{9D8B030D-6E8A-4147-A177-3AD203B41FA5}">
                      <a16:colId xmlns:a16="http://schemas.microsoft.com/office/drawing/2014/main" val="2728003726"/>
                    </a:ext>
                  </a:extLst>
                </a:gridCol>
                <a:gridCol w="246888">
                  <a:extLst>
                    <a:ext uri="{9D8B030D-6E8A-4147-A177-3AD203B41FA5}">
                      <a16:colId xmlns:a16="http://schemas.microsoft.com/office/drawing/2014/main" val="754043247"/>
                    </a:ext>
                  </a:extLst>
                </a:gridCol>
                <a:gridCol w="246888">
                  <a:extLst>
                    <a:ext uri="{9D8B030D-6E8A-4147-A177-3AD203B41FA5}">
                      <a16:colId xmlns:a16="http://schemas.microsoft.com/office/drawing/2014/main" val="810891566"/>
                    </a:ext>
                  </a:extLst>
                </a:gridCol>
                <a:gridCol w="246888">
                  <a:extLst>
                    <a:ext uri="{9D8B030D-6E8A-4147-A177-3AD203B41FA5}">
                      <a16:colId xmlns:a16="http://schemas.microsoft.com/office/drawing/2014/main" val="3006192530"/>
                    </a:ext>
                  </a:extLst>
                </a:gridCol>
                <a:gridCol w="246888">
                  <a:extLst>
                    <a:ext uri="{9D8B030D-6E8A-4147-A177-3AD203B41FA5}">
                      <a16:colId xmlns:a16="http://schemas.microsoft.com/office/drawing/2014/main" val="2698796484"/>
                    </a:ext>
                  </a:extLst>
                </a:gridCol>
                <a:gridCol w="246888">
                  <a:extLst>
                    <a:ext uri="{9D8B030D-6E8A-4147-A177-3AD203B41FA5}">
                      <a16:colId xmlns:a16="http://schemas.microsoft.com/office/drawing/2014/main" val="405543962"/>
                    </a:ext>
                  </a:extLst>
                </a:gridCol>
                <a:gridCol w="246888">
                  <a:extLst>
                    <a:ext uri="{9D8B030D-6E8A-4147-A177-3AD203B41FA5}">
                      <a16:colId xmlns:a16="http://schemas.microsoft.com/office/drawing/2014/main" val="955201956"/>
                    </a:ext>
                  </a:extLst>
                </a:gridCol>
                <a:gridCol w="246888">
                  <a:extLst>
                    <a:ext uri="{9D8B030D-6E8A-4147-A177-3AD203B41FA5}">
                      <a16:colId xmlns:a16="http://schemas.microsoft.com/office/drawing/2014/main" val="2941107156"/>
                    </a:ext>
                  </a:extLst>
                </a:gridCol>
                <a:gridCol w="246888">
                  <a:extLst>
                    <a:ext uri="{9D8B030D-6E8A-4147-A177-3AD203B41FA5}">
                      <a16:colId xmlns:a16="http://schemas.microsoft.com/office/drawing/2014/main" val="685050094"/>
                    </a:ext>
                  </a:extLst>
                </a:gridCol>
                <a:gridCol w="246888">
                  <a:extLst>
                    <a:ext uri="{9D8B030D-6E8A-4147-A177-3AD203B41FA5}">
                      <a16:colId xmlns:a16="http://schemas.microsoft.com/office/drawing/2014/main" val="2587821532"/>
                    </a:ext>
                  </a:extLst>
                </a:gridCol>
                <a:gridCol w="246888">
                  <a:extLst>
                    <a:ext uri="{9D8B030D-6E8A-4147-A177-3AD203B41FA5}">
                      <a16:colId xmlns:a16="http://schemas.microsoft.com/office/drawing/2014/main" val="2012039107"/>
                    </a:ext>
                  </a:extLst>
                </a:gridCol>
                <a:gridCol w="246888">
                  <a:extLst>
                    <a:ext uri="{9D8B030D-6E8A-4147-A177-3AD203B41FA5}">
                      <a16:colId xmlns:a16="http://schemas.microsoft.com/office/drawing/2014/main" val="1613055253"/>
                    </a:ext>
                  </a:extLst>
                </a:gridCol>
                <a:gridCol w="246888">
                  <a:extLst>
                    <a:ext uri="{9D8B030D-6E8A-4147-A177-3AD203B41FA5}">
                      <a16:colId xmlns:a16="http://schemas.microsoft.com/office/drawing/2014/main" val="706125723"/>
                    </a:ext>
                  </a:extLst>
                </a:gridCol>
                <a:gridCol w="246888">
                  <a:extLst>
                    <a:ext uri="{9D8B030D-6E8A-4147-A177-3AD203B41FA5}">
                      <a16:colId xmlns:a16="http://schemas.microsoft.com/office/drawing/2014/main" val="3284400628"/>
                    </a:ext>
                  </a:extLst>
                </a:gridCol>
                <a:gridCol w="246888">
                  <a:extLst>
                    <a:ext uri="{9D8B030D-6E8A-4147-A177-3AD203B41FA5}">
                      <a16:colId xmlns:a16="http://schemas.microsoft.com/office/drawing/2014/main" val="3172472105"/>
                    </a:ext>
                  </a:extLst>
                </a:gridCol>
                <a:gridCol w="246888">
                  <a:extLst>
                    <a:ext uri="{9D8B030D-6E8A-4147-A177-3AD203B41FA5}">
                      <a16:colId xmlns:a16="http://schemas.microsoft.com/office/drawing/2014/main" val="1618251296"/>
                    </a:ext>
                  </a:extLst>
                </a:gridCol>
                <a:gridCol w="246888">
                  <a:extLst>
                    <a:ext uri="{9D8B030D-6E8A-4147-A177-3AD203B41FA5}">
                      <a16:colId xmlns:a16="http://schemas.microsoft.com/office/drawing/2014/main" val="1094750089"/>
                    </a:ext>
                  </a:extLst>
                </a:gridCol>
                <a:gridCol w="246888">
                  <a:extLst>
                    <a:ext uri="{9D8B030D-6E8A-4147-A177-3AD203B41FA5}">
                      <a16:colId xmlns:a16="http://schemas.microsoft.com/office/drawing/2014/main" val="931327520"/>
                    </a:ext>
                  </a:extLst>
                </a:gridCol>
                <a:gridCol w="246888">
                  <a:extLst>
                    <a:ext uri="{9D8B030D-6E8A-4147-A177-3AD203B41FA5}">
                      <a16:colId xmlns:a16="http://schemas.microsoft.com/office/drawing/2014/main" val="3511931606"/>
                    </a:ext>
                  </a:extLst>
                </a:gridCol>
                <a:gridCol w="246888">
                  <a:extLst>
                    <a:ext uri="{9D8B030D-6E8A-4147-A177-3AD203B41FA5}">
                      <a16:colId xmlns:a16="http://schemas.microsoft.com/office/drawing/2014/main" val="1615675510"/>
                    </a:ext>
                  </a:extLst>
                </a:gridCol>
                <a:gridCol w="987552">
                  <a:extLst>
                    <a:ext uri="{9D8B030D-6E8A-4147-A177-3AD203B41FA5}">
                      <a16:colId xmlns:a16="http://schemas.microsoft.com/office/drawing/2014/main" val="858755278"/>
                    </a:ext>
                  </a:extLst>
                </a:gridCol>
                <a:gridCol w="493776">
                  <a:extLst>
                    <a:ext uri="{9D8B030D-6E8A-4147-A177-3AD203B41FA5}">
                      <a16:colId xmlns:a16="http://schemas.microsoft.com/office/drawing/2014/main" val="40588971"/>
                    </a:ext>
                  </a:extLst>
                </a:gridCol>
                <a:gridCol w="493776">
                  <a:extLst>
                    <a:ext uri="{9D8B030D-6E8A-4147-A177-3AD203B41FA5}">
                      <a16:colId xmlns:a16="http://schemas.microsoft.com/office/drawing/2014/main" val="1886942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93116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- 2020-02-25 15:41:31</a:t>
                      </a:r>
                      <a:r>
                        <a:rPr kumimoji="0" lang="en-US" sz="1000" b="0" i="0" u="none" strike="noStrike" kern="1200" cap="none" spc="0" normalizeH="0" baseline="0" noProof="0">
                          <a:ln>
                            <a:noFill/>
                          </a:ln>
                          <a:solidFill>
                            <a:prstClr val="black"/>
                          </a:solidFill>
                          <a:effectLst/>
                          <a:uLnTx/>
                          <a:uFillTx/>
                          <a:latin typeface="+mn-lt"/>
                          <a:ea typeface="+mn-ea"/>
                          <a:cs typeface="+mn-cs"/>
                        </a:rPr>
                        <a:t>
 Here's one offer you won't want to miss!
Buy one get one free 2 pcs crispy chicken meal!
*Available on app from Thursday to Saturday, valid till February 29
</a:t>
                      </a:r>
                      <a:r>
                        <a:rPr kumimoji="0" lang="ar-AE" sz="1000" b="0" i="0" u="none" strike="noStrike" kern="1200" cap="none" spc="0" normalizeH="0" baseline="0" noProof="0">
                          <a:ln>
                            <a:noFill/>
                          </a:ln>
                          <a:solidFill>
                            <a:prstClr val="black"/>
                          </a:solidFill>
                          <a:effectLst/>
                          <a:uLnTx/>
                          <a:uFillTx/>
                          <a:latin typeface="+mn-lt"/>
                          <a:ea typeface="+mn-ea"/>
                          <a:cs typeface="+mn-cs"/>
                        </a:rPr>
                        <a:t>عرض رائع ما يتفوّت!
اشترِ وجبة كرسبي تشيكن قطعتين واحصل على الثانية مجاناً!
*متوفر عبر التطبيق من الخميس إلى السبت، حتى 29 فبراير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https://scontent.xx.fbcdn.net/v/t1.0-9/p720x720/87239653_2737200549668781_2757520809651077120_o.jpg?_nc_cat=108&amp;_nc_sid=8024bb&amp;_nc_ohc=RQlCbwfzAtgAX_nsfL8&amp;_nc_ht=scontent.xx&amp;_nc_tp=6&amp;oh=1414258404f597e8d526b0bf54e2dfca&amp;oe=5EFFECBE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195324164"/>
                  </a:ext>
                </a:extLst>
              </a:tr>
            </a:tbl>
          </a:graphicData>
        </a:graphic>
      </p:graphicFrame>
      <p:sp>
        <p:nvSpPr>
          <p:cNvPr id="4" name="Text Placeholder 3">
            <a:extLst>
              <a:ext uri="{FF2B5EF4-FFF2-40B4-BE49-F238E27FC236}">
                <a16:creationId xmlns:a16="http://schemas.microsoft.com/office/drawing/2014/main" id="{8ED02050-DE17-41C6-99F4-AF910C2094D4}"/>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258304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EE038-468B-4DF9-AC00-E1402AE2B9F7}"/>
              </a:ext>
            </a:extLst>
          </p:cNvPr>
          <p:cNvSpPr>
            <a:spLocks noGrp="1"/>
          </p:cNvSpPr>
          <p:nvPr>
            <p:ph type="title"/>
          </p:nvPr>
        </p:nvSpPr>
        <p:spPr/>
        <p:txBody>
          <a:bodyPr/>
          <a:lstStyle/>
          <a:p>
            <a:r>
              <a:rPr lang="en-US"/>
              <a:t>Facebook Ads Performance Table | All Pages - 6 of 24</a:t>
            </a:r>
          </a:p>
        </p:txBody>
      </p:sp>
      <p:graphicFrame>
        <p:nvGraphicFramePr>
          <p:cNvPr id="5" name="Table Placeholder 4">
            <a:extLst>
              <a:ext uri="{FF2B5EF4-FFF2-40B4-BE49-F238E27FC236}">
                <a16:creationId xmlns:a16="http://schemas.microsoft.com/office/drawing/2014/main" id="{B445C0CD-439B-4766-8B31-31B48FCD776C}"/>
              </a:ext>
            </a:extLst>
          </p:cNvPr>
          <p:cNvGraphicFramePr>
            <a:graphicFrameLocks noGrp="1"/>
          </p:cNvGraphicFramePr>
          <p:nvPr>
            <p:ph type="tbl" sz="quarter" idx="13"/>
            <p:extLst>
              <p:ext uri="{D42A27DB-BD31-4B8C-83A1-F6EECF244321}">
                <p14:modId xmlns:p14="http://schemas.microsoft.com/office/powerpoint/2010/main" val="843421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23137886"/>
                    </a:ext>
                  </a:extLst>
                </a:gridCol>
                <a:gridCol w="658368">
                  <a:extLst>
                    <a:ext uri="{9D8B030D-6E8A-4147-A177-3AD203B41FA5}">
                      <a16:colId xmlns:a16="http://schemas.microsoft.com/office/drawing/2014/main" val="4071993047"/>
                    </a:ext>
                  </a:extLst>
                </a:gridCol>
                <a:gridCol w="246888">
                  <a:extLst>
                    <a:ext uri="{9D8B030D-6E8A-4147-A177-3AD203B41FA5}">
                      <a16:colId xmlns:a16="http://schemas.microsoft.com/office/drawing/2014/main" val="1324280303"/>
                    </a:ext>
                  </a:extLst>
                </a:gridCol>
                <a:gridCol w="246888">
                  <a:extLst>
                    <a:ext uri="{9D8B030D-6E8A-4147-A177-3AD203B41FA5}">
                      <a16:colId xmlns:a16="http://schemas.microsoft.com/office/drawing/2014/main" val="1700566207"/>
                    </a:ext>
                  </a:extLst>
                </a:gridCol>
                <a:gridCol w="246888">
                  <a:extLst>
                    <a:ext uri="{9D8B030D-6E8A-4147-A177-3AD203B41FA5}">
                      <a16:colId xmlns:a16="http://schemas.microsoft.com/office/drawing/2014/main" val="1226584401"/>
                    </a:ext>
                  </a:extLst>
                </a:gridCol>
                <a:gridCol w="246888">
                  <a:extLst>
                    <a:ext uri="{9D8B030D-6E8A-4147-A177-3AD203B41FA5}">
                      <a16:colId xmlns:a16="http://schemas.microsoft.com/office/drawing/2014/main" val="2564388724"/>
                    </a:ext>
                  </a:extLst>
                </a:gridCol>
                <a:gridCol w="246888">
                  <a:extLst>
                    <a:ext uri="{9D8B030D-6E8A-4147-A177-3AD203B41FA5}">
                      <a16:colId xmlns:a16="http://schemas.microsoft.com/office/drawing/2014/main" val="2939694403"/>
                    </a:ext>
                  </a:extLst>
                </a:gridCol>
                <a:gridCol w="246888">
                  <a:extLst>
                    <a:ext uri="{9D8B030D-6E8A-4147-A177-3AD203B41FA5}">
                      <a16:colId xmlns:a16="http://schemas.microsoft.com/office/drawing/2014/main" val="3985464968"/>
                    </a:ext>
                  </a:extLst>
                </a:gridCol>
                <a:gridCol w="246888">
                  <a:extLst>
                    <a:ext uri="{9D8B030D-6E8A-4147-A177-3AD203B41FA5}">
                      <a16:colId xmlns:a16="http://schemas.microsoft.com/office/drawing/2014/main" val="3010886335"/>
                    </a:ext>
                  </a:extLst>
                </a:gridCol>
                <a:gridCol w="246888">
                  <a:extLst>
                    <a:ext uri="{9D8B030D-6E8A-4147-A177-3AD203B41FA5}">
                      <a16:colId xmlns:a16="http://schemas.microsoft.com/office/drawing/2014/main" val="193943096"/>
                    </a:ext>
                  </a:extLst>
                </a:gridCol>
                <a:gridCol w="246888">
                  <a:extLst>
                    <a:ext uri="{9D8B030D-6E8A-4147-A177-3AD203B41FA5}">
                      <a16:colId xmlns:a16="http://schemas.microsoft.com/office/drawing/2014/main" val="2596445809"/>
                    </a:ext>
                  </a:extLst>
                </a:gridCol>
                <a:gridCol w="246888">
                  <a:extLst>
                    <a:ext uri="{9D8B030D-6E8A-4147-A177-3AD203B41FA5}">
                      <a16:colId xmlns:a16="http://schemas.microsoft.com/office/drawing/2014/main" val="747534936"/>
                    </a:ext>
                  </a:extLst>
                </a:gridCol>
                <a:gridCol w="246888">
                  <a:extLst>
                    <a:ext uri="{9D8B030D-6E8A-4147-A177-3AD203B41FA5}">
                      <a16:colId xmlns:a16="http://schemas.microsoft.com/office/drawing/2014/main" val="3893721470"/>
                    </a:ext>
                  </a:extLst>
                </a:gridCol>
                <a:gridCol w="246888">
                  <a:extLst>
                    <a:ext uri="{9D8B030D-6E8A-4147-A177-3AD203B41FA5}">
                      <a16:colId xmlns:a16="http://schemas.microsoft.com/office/drawing/2014/main" val="424768748"/>
                    </a:ext>
                  </a:extLst>
                </a:gridCol>
                <a:gridCol w="246888">
                  <a:extLst>
                    <a:ext uri="{9D8B030D-6E8A-4147-A177-3AD203B41FA5}">
                      <a16:colId xmlns:a16="http://schemas.microsoft.com/office/drawing/2014/main" val="398677518"/>
                    </a:ext>
                  </a:extLst>
                </a:gridCol>
                <a:gridCol w="246888">
                  <a:extLst>
                    <a:ext uri="{9D8B030D-6E8A-4147-A177-3AD203B41FA5}">
                      <a16:colId xmlns:a16="http://schemas.microsoft.com/office/drawing/2014/main" val="616472039"/>
                    </a:ext>
                  </a:extLst>
                </a:gridCol>
                <a:gridCol w="246888">
                  <a:extLst>
                    <a:ext uri="{9D8B030D-6E8A-4147-A177-3AD203B41FA5}">
                      <a16:colId xmlns:a16="http://schemas.microsoft.com/office/drawing/2014/main" val="3165168298"/>
                    </a:ext>
                  </a:extLst>
                </a:gridCol>
                <a:gridCol w="246888">
                  <a:extLst>
                    <a:ext uri="{9D8B030D-6E8A-4147-A177-3AD203B41FA5}">
                      <a16:colId xmlns:a16="http://schemas.microsoft.com/office/drawing/2014/main" val="3372348509"/>
                    </a:ext>
                  </a:extLst>
                </a:gridCol>
                <a:gridCol w="246888">
                  <a:extLst>
                    <a:ext uri="{9D8B030D-6E8A-4147-A177-3AD203B41FA5}">
                      <a16:colId xmlns:a16="http://schemas.microsoft.com/office/drawing/2014/main" val="1215348896"/>
                    </a:ext>
                  </a:extLst>
                </a:gridCol>
                <a:gridCol w="246888">
                  <a:extLst>
                    <a:ext uri="{9D8B030D-6E8A-4147-A177-3AD203B41FA5}">
                      <a16:colId xmlns:a16="http://schemas.microsoft.com/office/drawing/2014/main" val="3455607929"/>
                    </a:ext>
                  </a:extLst>
                </a:gridCol>
                <a:gridCol w="246888">
                  <a:extLst>
                    <a:ext uri="{9D8B030D-6E8A-4147-A177-3AD203B41FA5}">
                      <a16:colId xmlns:a16="http://schemas.microsoft.com/office/drawing/2014/main" val="1599346834"/>
                    </a:ext>
                  </a:extLst>
                </a:gridCol>
                <a:gridCol w="987552">
                  <a:extLst>
                    <a:ext uri="{9D8B030D-6E8A-4147-A177-3AD203B41FA5}">
                      <a16:colId xmlns:a16="http://schemas.microsoft.com/office/drawing/2014/main" val="2790202756"/>
                    </a:ext>
                  </a:extLst>
                </a:gridCol>
                <a:gridCol w="493776">
                  <a:extLst>
                    <a:ext uri="{9D8B030D-6E8A-4147-A177-3AD203B41FA5}">
                      <a16:colId xmlns:a16="http://schemas.microsoft.com/office/drawing/2014/main" val="952674540"/>
                    </a:ext>
                  </a:extLst>
                </a:gridCol>
                <a:gridCol w="493776">
                  <a:extLst>
                    <a:ext uri="{9D8B030D-6E8A-4147-A177-3AD203B41FA5}">
                      <a16:colId xmlns:a16="http://schemas.microsoft.com/office/drawing/2014/main" val="2236397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43305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- 2020-02-25 15:40:28</a:t>
                      </a:r>
                      <a:r>
                        <a:rPr kumimoji="0" lang="en-US" sz="1000" b="0" i="0" u="none" strike="noStrike" kern="1200" cap="none" spc="0" normalizeH="0" baseline="0" noProof="0">
                          <a:ln>
                            <a:noFill/>
                          </a:ln>
                          <a:solidFill>
                            <a:prstClr val="black"/>
                          </a:solidFill>
                          <a:effectLst/>
                          <a:uLnTx/>
                          <a:uFillTx/>
                          <a:latin typeface="+mn-lt"/>
                          <a:ea typeface="+mn-ea"/>
                          <a:cs typeface="+mn-cs"/>
                        </a:rPr>
                        <a:t>
 Here they are! Our new Crispy Chicken bundles
Comment 👇 which one you would have and tag a friend you will share it with!
</a:t>
                      </a:r>
                      <a:r>
                        <a:rPr kumimoji="0" lang="ar-AE" sz="1000" b="0" i="0" u="none" strike="noStrike" kern="1200" cap="none" spc="0" normalizeH="0" baseline="0" noProof="0">
                          <a:ln>
                            <a:noFill/>
                          </a:ln>
                          <a:solidFill>
                            <a:prstClr val="black"/>
                          </a:solidFill>
                          <a:effectLst/>
                          <a:uLnTx/>
                          <a:uFillTx/>
                          <a:latin typeface="+mn-lt"/>
                          <a:ea typeface="+mn-ea"/>
                          <a:cs typeface="+mn-cs"/>
                        </a:rPr>
                        <a:t>ها هي عروض الكرسبي تشيكن الجديدة!
علّق بـ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وأخبرنا أي عرض تفضّل ومنشن الصديق اللي حيشاركك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https://scontent.xx.fbcdn.net/v/t15.5256-10/p720x720/81942455_2630146713896106_5089717063883161600_n.jpg?_nc_cat=100&amp;_nc_sid=f2c4d5&amp;_nc_ohc=1zP4FZydiE8AX9txYif&amp;_nc_ht=scontent.xx&amp;_nc_tp=6&amp;oh=68585403174a8fd3030e95c04ed72571&amp;oe=5EF68AE7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3686005522"/>
                  </a:ext>
                </a:extLst>
              </a:tr>
            </a:tbl>
          </a:graphicData>
        </a:graphic>
      </p:graphicFrame>
      <p:sp>
        <p:nvSpPr>
          <p:cNvPr id="4" name="Text Placeholder 3">
            <a:extLst>
              <a:ext uri="{FF2B5EF4-FFF2-40B4-BE49-F238E27FC236}">
                <a16:creationId xmlns:a16="http://schemas.microsoft.com/office/drawing/2014/main" id="{CE147B2C-FDE2-4E7A-B955-0E58EB584DCF}"/>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805588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0B308-488B-4D4B-9C33-DA3883F8F042}"/>
              </a:ext>
            </a:extLst>
          </p:cNvPr>
          <p:cNvSpPr>
            <a:spLocks noGrp="1"/>
          </p:cNvSpPr>
          <p:nvPr>
            <p:ph type="title"/>
          </p:nvPr>
        </p:nvSpPr>
        <p:spPr/>
        <p:txBody>
          <a:bodyPr/>
          <a:lstStyle/>
          <a:p>
            <a:r>
              <a:rPr lang="en-US"/>
              <a:t>Facebook Ads Performance Table | All Pages - 7 of 24</a:t>
            </a:r>
          </a:p>
        </p:txBody>
      </p:sp>
      <p:graphicFrame>
        <p:nvGraphicFramePr>
          <p:cNvPr id="5" name="Table Placeholder 4">
            <a:extLst>
              <a:ext uri="{FF2B5EF4-FFF2-40B4-BE49-F238E27FC236}">
                <a16:creationId xmlns:a16="http://schemas.microsoft.com/office/drawing/2014/main" id="{815814F4-1432-40B0-AC67-7E129E4A2DFE}"/>
              </a:ext>
            </a:extLst>
          </p:cNvPr>
          <p:cNvGraphicFramePr>
            <a:graphicFrameLocks noGrp="1"/>
          </p:cNvGraphicFramePr>
          <p:nvPr>
            <p:ph type="tbl" sz="quarter" idx="13"/>
            <p:extLst>
              <p:ext uri="{D42A27DB-BD31-4B8C-83A1-F6EECF244321}">
                <p14:modId xmlns:p14="http://schemas.microsoft.com/office/powerpoint/2010/main" val="449577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47231302"/>
                    </a:ext>
                  </a:extLst>
                </a:gridCol>
                <a:gridCol w="658368">
                  <a:extLst>
                    <a:ext uri="{9D8B030D-6E8A-4147-A177-3AD203B41FA5}">
                      <a16:colId xmlns:a16="http://schemas.microsoft.com/office/drawing/2014/main" val="4005054754"/>
                    </a:ext>
                  </a:extLst>
                </a:gridCol>
                <a:gridCol w="246888">
                  <a:extLst>
                    <a:ext uri="{9D8B030D-6E8A-4147-A177-3AD203B41FA5}">
                      <a16:colId xmlns:a16="http://schemas.microsoft.com/office/drawing/2014/main" val="1714726034"/>
                    </a:ext>
                  </a:extLst>
                </a:gridCol>
                <a:gridCol w="246888">
                  <a:extLst>
                    <a:ext uri="{9D8B030D-6E8A-4147-A177-3AD203B41FA5}">
                      <a16:colId xmlns:a16="http://schemas.microsoft.com/office/drawing/2014/main" val="952811481"/>
                    </a:ext>
                  </a:extLst>
                </a:gridCol>
                <a:gridCol w="246888">
                  <a:extLst>
                    <a:ext uri="{9D8B030D-6E8A-4147-A177-3AD203B41FA5}">
                      <a16:colId xmlns:a16="http://schemas.microsoft.com/office/drawing/2014/main" val="1071434679"/>
                    </a:ext>
                  </a:extLst>
                </a:gridCol>
                <a:gridCol w="246888">
                  <a:extLst>
                    <a:ext uri="{9D8B030D-6E8A-4147-A177-3AD203B41FA5}">
                      <a16:colId xmlns:a16="http://schemas.microsoft.com/office/drawing/2014/main" val="2453711850"/>
                    </a:ext>
                  </a:extLst>
                </a:gridCol>
                <a:gridCol w="246888">
                  <a:extLst>
                    <a:ext uri="{9D8B030D-6E8A-4147-A177-3AD203B41FA5}">
                      <a16:colId xmlns:a16="http://schemas.microsoft.com/office/drawing/2014/main" val="4280655574"/>
                    </a:ext>
                  </a:extLst>
                </a:gridCol>
                <a:gridCol w="246888">
                  <a:extLst>
                    <a:ext uri="{9D8B030D-6E8A-4147-A177-3AD203B41FA5}">
                      <a16:colId xmlns:a16="http://schemas.microsoft.com/office/drawing/2014/main" val="3536133216"/>
                    </a:ext>
                  </a:extLst>
                </a:gridCol>
                <a:gridCol w="246888">
                  <a:extLst>
                    <a:ext uri="{9D8B030D-6E8A-4147-A177-3AD203B41FA5}">
                      <a16:colId xmlns:a16="http://schemas.microsoft.com/office/drawing/2014/main" val="154539219"/>
                    </a:ext>
                  </a:extLst>
                </a:gridCol>
                <a:gridCol w="246888">
                  <a:extLst>
                    <a:ext uri="{9D8B030D-6E8A-4147-A177-3AD203B41FA5}">
                      <a16:colId xmlns:a16="http://schemas.microsoft.com/office/drawing/2014/main" val="3304474108"/>
                    </a:ext>
                  </a:extLst>
                </a:gridCol>
                <a:gridCol w="246888">
                  <a:extLst>
                    <a:ext uri="{9D8B030D-6E8A-4147-A177-3AD203B41FA5}">
                      <a16:colId xmlns:a16="http://schemas.microsoft.com/office/drawing/2014/main" val="2875974765"/>
                    </a:ext>
                  </a:extLst>
                </a:gridCol>
                <a:gridCol w="246888">
                  <a:extLst>
                    <a:ext uri="{9D8B030D-6E8A-4147-A177-3AD203B41FA5}">
                      <a16:colId xmlns:a16="http://schemas.microsoft.com/office/drawing/2014/main" val="4018037638"/>
                    </a:ext>
                  </a:extLst>
                </a:gridCol>
                <a:gridCol w="246888">
                  <a:extLst>
                    <a:ext uri="{9D8B030D-6E8A-4147-A177-3AD203B41FA5}">
                      <a16:colId xmlns:a16="http://schemas.microsoft.com/office/drawing/2014/main" val="2098968859"/>
                    </a:ext>
                  </a:extLst>
                </a:gridCol>
                <a:gridCol w="246888">
                  <a:extLst>
                    <a:ext uri="{9D8B030D-6E8A-4147-A177-3AD203B41FA5}">
                      <a16:colId xmlns:a16="http://schemas.microsoft.com/office/drawing/2014/main" val="3275357738"/>
                    </a:ext>
                  </a:extLst>
                </a:gridCol>
                <a:gridCol w="246888">
                  <a:extLst>
                    <a:ext uri="{9D8B030D-6E8A-4147-A177-3AD203B41FA5}">
                      <a16:colId xmlns:a16="http://schemas.microsoft.com/office/drawing/2014/main" val="991631695"/>
                    </a:ext>
                  </a:extLst>
                </a:gridCol>
                <a:gridCol w="246888">
                  <a:extLst>
                    <a:ext uri="{9D8B030D-6E8A-4147-A177-3AD203B41FA5}">
                      <a16:colId xmlns:a16="http://schemas.microsoft.com/office/drawing/2014/main" val="19968596"/>
                    </a:ext>
                  </a:extLst>
                </a:gridCol>
                <a:gridCol w="246888">
                  <a:extLst>
                    <a:ext uri="{9D8B030D-6E8A-4147-A177-3AD203B41FA5}">
                      <a16:colId xmlns:a16="http://schemas.microsoft.com/office/drawing/2014/main" val="1140047922"/>
                    </a:ext>
                  </a:extLst>
                </a:gridCol>
                <a:gridCol w="246888">
                  <a:extLst>
                    <a:ext uri="{9D8B030D-6E8A-4147-A177-3AD203B41FA5}">
                      <a16:colId xmlns:a16="http://schemas.microsoft.com/office/drawing/2014/main" val="2438818577"/>
                    </a:ext>
                  </a:extLst>
                </a:gridCol>
                <a:gridCol w="246888">
                  <a:extLst>
                    <a:ext uri="{9D8B030D-6E8A-4147-A177-3AD203B41FA5}">
                      <a16:colId xmlns:a16="http://schemas.microsoft.com/office/drawing/2014/main" val="1595268002"/>
                    </a:ext>
                  </a:extLst>
                </a:gridCol>
                <a:gridCol w="246888">
                  <a:extLst>
                    <a:ext uri="{9D8B030D-6E8A-4147-A177-3AD203B41FA5}">
                      <a16:colId xmlns:a16="http://schemas.microsoft.com/office/drawing/2014/main" val="3369870359"/>
                    </a:ext>
                  </a:extLst>
                </a:gridCol>
                <a:gridCol w="246888">
                  <a:extLst>
                    <a:ext uri="{9D8B030D-6E8A-4147-A177-3AD203B41FA5}">
                      <a16:colId xmlns:a16="http://schemas.microsoft.com/office/drawing/2014/main" val="2343308663"/>
                    </a:ext>
                  </a:extLst>
                </a:gridCol>
                <a:gridCol w="987552">
                  <a:extLst>
                    <a:ext uri="{9D8B030D-6E8A-4147-A177-3AD203B41FA5}">
                      <a16:colId xmlns:a16="http://schemas.microsoft.com/office/drawing/2014/main" val="1082138421"/>
                    </a:ext>
                  </a:extLst>
                </a:gridCol>
                <a:gridCol w="493776">
                  <a:extLst>
                    <a:ext uri="{9D8B030D-6E8A-4147-A177-3AD203B41FA5}">
                      <a16:colId xmlns:a16="http://schemas.microsoft.com/office/drawing/2014/main" val="1184586402"/>
                    </a:ext>
                  </a:extLst>
                </a:gridCol>
                <a:gridCol w="493776">
                  <a:extLst>
                    <a:ext uri="{9D8B030D-6E8A-4147-A177-3AD203B41FA5}">
                      <a16:colId xmlns:a16="http://schemas.microsoft.com/office/drawing/2014/main" val="1957945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530968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- 2020-02-23 22:05:41</a:t>
                      </a:r>
                      <a:r>
                        <a:rPr kumimoji="0" lang="en-US" sz="1000" b="0" i="0" u="none" strike="noStrike" kern="1200" cap="none" spc="0" normalizeH="0" baseline="0" noProof="0">
                          <a:ln>
                            <a:noFill/>
                          </a:ln>
                          <a:solidFill>
                            <a:prstClr val="black"/>
                          </a:solidFill>
                          <a:effectLst/>
                          <a:uLnTx/>
                          <a:uFillTx/>
                          <a:latin typeface="+mn-lt"/>
                          <a:ea typeface="+mn-ea"/>
                          <a:cs typeface="+mn-cs"/>
                        </a:rPr>
                        <a:t>
 Cheesy snacks we all love! Which one would you go for? ‎</a:t>
                      </a:r>
                      <a:r>
                        <a:rPr kumimoji="0" lang="ar-AE" sz="1000" b="0" i="0" u="none" strike="noStrike" kern="1200" cap="none" spc="0" normalizeH="0" baseline="0" noProof="0">
                          <a:ln>
                            <a:noFill/>
                          </a:ln>
                          <a:solidFill>
                            <a:prstClr val="black"/>
                          </a:solidFill>
                          <a:effectLst/>
                          <a:uLnTx/>
                          <a:uFillTx/>
                          <a:latin typeface="+mn-lt"/>
                          <a:ea typeface="+mn-ea"/>
                          <a:cs typeface="+mn-cs"/>
                        </a:rPr>
                        <a:t>وجبات بالجبن خفيفة ولذيذة وايد! أي واحدة تفضل؟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13:17:41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1819252154"/>
                  </a:ext>
                </a:extLst>
              </a:tr>
            </a:tbl>
          </a:graphicData>
        </a:graphic>
      </p:graphicFrame>
      <p:sp>
        <p:nvSpPr>
          <p:cNvPr id="4" name="Text Placeholder 3">
            <a:extLst>
              <a:ext uri="{FF2B5EF4-FFF2-40B4-BE49-F238E27FC236}">
                <a16:creationId xmlns:a16="http://schemas.microsoft.com/office/drawing/2014/main" id="{8A2B9436-C751-4F12-BC8E-71D2F440C879}"/>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7841668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139B4-929C-4C4E-BE24-A5BAC06A7773}"/>
              </a:ext>
            </a:extLst>
          </p:cNvPr>
          <p:cNvSpPr>
            <a:spLocks noGrp="1"/>
          </p:cNvSpPr>
          <p:nvPr>
            <p:ph type="title"/>
          </p:nvPr>
        </p:nvSpPr>
        <p:spPr/>
        <p:txBody>
          <a:bodyPr/>
          <a:lstStyle/>
          <a:p>
            <a:r>
              <a:rPr lang="en-US"/>
              <a:t>Facebook Ads Performance Table | All Pages - 8 of 24</a:t>
            </a:r>
          </a:p>
        </p:txBody>
      </p:sp>
      <p:graphicFrame>
        <p:nvGraphicFramePr>
          <p:cNvPr id="5" name="Table Placeholder 4">
            <a:extLst>
              <a:ext uri="{FF2B5EF4-FFF2-40B4-BE49-F238E27FC236}">
                <a16:creationId xmlns:a16="http://schemas.microsoft.com/office/drawing/2014/main" id="{DE4AB6D8-474E-41DA-9D79-98E031594B24}"/>
              </a:ext>
            </a:extLst>
          </p:cNvPr>
          <p:cNvGraphicFramePr>
            <a:graphicFrameLocks noGrp="1"/>
          </p:cNvGraphicFramePr>
          <p:nvPr>
            <p:ph type="tbl" sz="quarter" idx="13"/>
            <p:extLst>
              <p:ext uri="{D42A27DB-BD31-4B8C-83A1-F6EECF244321}">
                <p14:modId xmlns:p14="http://schemas.microsoft.com/office/powerpoint/2010/main" val="232218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27546165"/>
                    </a:ext>
                  </a:extLst>
                </a:gridCol>
                <a:gridCol w="658368">
                  <a:extLst>
                    <a:ext uri="{9D8B030D-6E8A-4147-A177-3AD203B41FA5}">
                      <a16:colId xmlns:a16="http://schemas.microsoft.com/office/drawing/2014/main" val="1061225042"/>
                    </a:ext>
                  </a:extLst>
                </a:gridCol>
                <a:gridCol w="246888">
                  <a:extLst>
                    <a:ext uri="{9D8B030D-6E8A-4147-A177-3AD203B41FA5}">
                      <a16:colId xmlns:a16="http://schemas.microsoft.com/office/drawing/2014/main" val="2013974224"/>
                    </a:ext>
                  </a:extLst>
                </a:gridCol>
                <a:gridCol w="246888">
                  <a:extLst>
                    <a:ext uri="{9D8B030D-6E8A-4147-A177-3AD203B41FA5}">
                      <a16:colId xmlns:a16="http://schemas.microsoft.com/office/drawing/2014/main" val="3193986517"/>
                    </a:ext>
                  </a:extLst>
                </a:gridCol>
                <a:gridCol w="246888">
                  <a:extLst>
                    <a:ext uri="{9D8B030D-6E8A-4147-A177-3AD203B41FA5}">
                      <a16:colId xmlns:a16="http://schemas.microsoft.com/office/drawing/2014/main" val="1453652797"/>
                    </a:ext>
                  </a:extLst>
                </a:gridCol>
                <a:gridCol w="246888">
                  <a:extLst>
                    <a:ext uri="{9D8B030D-6E8A-4147-A177-3AD203B41FA5}">
                      <a16:colId xmlns:a16="http://schemas.microsoft.com/office/drawing/2014/main" val="1556773894"/>
                    </a:ext>
                  </a:extLst>
                </a:gridCol>
                <a:gridCol w="246888">
                  <a:extLst>
                    <a:ext uri="{9D8B030D-6E8A-4147-A177-3AD203B41FA5}">
                      <a16:colId xmlns:a16="http://schemas.microsoft.com/office/drawing/2014/main" val="1369098572"/>
                    </a:ext>
                  </a:extLst>
                </a:gridCol>
                <a:gridCol w="246888">
                  <a:extLst>
                    <a:ext uri="{9D8B030D-6E8A-4147-A177-3AD203B41FA5}">
                      <a16:colId xmlns:a16="http://schemas.microsoft.com/office/drawing/2014/main" val="734414781"/>
                    </a:ext>
                  </a:extLst>
                </a:gridCol>
                <a:gridCol w="246888">
                  <a:extLst>
                    <a:ext uri="{9D8B030D-6E8A-4147-A177-3AD203B41FA5}">
                      <a16:colId xmlns:a16="http://schemas.microsoft.com/office/drawing/2014/main" val="2597541490"/>
                    </a:ext>
                  </a:extLst>
                </a:gridCol>
                <a:gridCol w="246888">
                  <a:extLst>
                    <a:ext uri="{9D8B030D-6E8A-4147-A177-3AD203B41FA5}">
                      <a16:colId xmlns:a16="http://schemas.microsoft.com/office/drawing/2014/main" val="4286508855"/>
                    </a:ext>
                  </a:extLst>
                </a:gridCol>
                <a:gridCol w="246888">
                  <a:extLst>
                    <a:ext uri="{9D8B030D-6E8A-4147-A177-3AD203B41FA5}">
                      <a16:colId xmlns:a16="http://schemas.microsoft.com/office/drawing/2014/main" val="3922369352"/>
                    </a:ext>
                  </a:extLst>
                </a:gridCol>
                <a:gridCol w="246888">
                  <a:extLst>
                    <a:ext uri="{9D8B030D-6E8A-4147-A177-3AD203B41FA5}">
                      <a16:colId xmlns:a16="http://schemas.microsoft.com/office/drawing/2014/main" val="3081998802"/>
                    </a:ext>
                  </a:extLst>
                </a:gridCol>
                <a:gridCol w="246888">
                  <a:extLst>
                    <a:ext uri="{9D8B030D-6E8A-4147-A177-3AD203B41FA5}">
                      <a16:colId xmlns:a16="http://schemas.microsoft.com/office/drawing/2014/main" val="2390509718"/>
                    </a:ext>
                  </a:extLst>
                </a:gridCol>
                <a:gridCol w="246888">
                  <a:extLst>
                    <a:ext uri="{9D8B030D-6E8A-4147-A177-3AD203B41FA5}">
                      <a16:colId xmlns:a16="http://schemas.microsoft.com/office/drawing/2014/main" val="3870211606"/>
                    </a:ext>
                  </a:extLst>
                </a:gridCol>
                <a:gridCol w="246888">
                  <a:extLst>
                    <a:ext uri="{9D8B030D-6E8A-4147-A177-3AD203B41FA5}">
                      <a16:colId xmlns:a16="http://schemas.microsoft.com/office/drawing/2014/main" val="566999987"/>
                    </a:ext>
                  </a:extLst>
                </a:gridCol>
                <a:gridCol w="246888">
                  <a:extLst>
                    <a:ext uri="{9D8B030D-6E8A-4147-A177-3AD203B41FA5}">
                      <a16:colId xmlns:a16="http://schemas.microsoft.com/office/drawing/2014/main" val="3038164427"/>
                    </a:ext>
                  </a:extLst>
                </a:gridCol>
                <a:gridCol w="246888">
                  <a:extLst>
                    <a:ext uri="{9D8B030D-6E8A-4147-A177-3AD203B41FA5}">
                      <a16:colId xmlns:a16="http://schemas.microsoft.com/office/drawing/2014/main" val="517024089"/>
                    </a:ext>
                  </a:extLst>
                </a:gridCol>
                <a:gridCol w="246888">
                  <a:extLst>
                    <a:ext uri="{9D8B030D-6E8A-4147-A177-3AD203B41FA5}">
                      <a16:colId xmlns:a16="http://schemas.microsoft.com/office/drawing/2014/main" val="275225035"/>
                    </a:ext>
                  </a:extLst>
                </a:gridCol>
                <a:gridCol w="246888">
                  <a:extLst>
                    <a:ext uri="{9D8B030D-6E8A-4147-A177-3AD203B41FA5}">
                      <a16:colId xmlns:a16="http://schemas.microsoft.com/office/drawing/2014/main" val="4110271082"/>
                    </a:ext>
                  </a:extLst>
                </a:gridCol>
                <a:gridCol w="246888">
                  <a:extLst>
                    <a:ext uri="{9D8B030D-6E8A-4147-A177-3AD203B41FA5}">
                      <a16:colId xmlns:a16="http://schemas.microsoft.com/office/drawing/2014/main" val="508634561"/>
                    </a:ext>
                  </a:extLst>
                </a:gridCol>
                <a:gridCol w="246888">
                  <a:extLst>
                    <a:ext uri="{9D8B030D-6E8A-4147-A177-3AD203B41FA5}">
                      <a16:colId xmlns:a16="http://schemas.microsoft.com/office/drawing/2014/main" val="2481921963"/>
                    </a:ext>
                  </a:extLst>
                </a:gridCol>
                <a:gridCol w="987552">
                  <a:extLst>
                    <a:ext uri="{9D8B030D-6E8A-4147-A177-3AD203B41FA5}">
                      <a16:colId xmlns:a16="http://schemas.microsoft.com/office/drawing/2014/main" val="3112029649"/>
                    </a:ext>
                  </a:extLst>
                </a:gridCol>
                <a:gridCol w="493776">
                  <a:extLst>
                    <a:ext uri="{9D8B030D-6E8A-4147-A177-3AD203B41FA5}">
                      <a16:colId xmlns:a16="http://schemas.microsoft.com/office/drawing/2014/main" val="1073976524"/>
                    </a:ext>
                  </a:extLst>
                </a:gridCol>
                <a:gridCol w="493776">
                  <a:extLst>
                    <a:ext uri="{9D8B030D-6E8A-4147-A177-3AD203B41FA5}">
                      <a16:colId xmlns:a16="http://schemas.microsoft.com/office/drawing/2014/main" val="2539689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22137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- 2020-02-23 22:04:27</a:t>
                      </a:r>
                      <a:r>
                        <a:rPr kumimoji="0" lang="en-US" sz="1000" b="0" i="0" u="none" strike="noStrike" kern="1200" cap="none" spc="0" normalizeH="0" baseline="0" noProof="0">
                          <a:ln>
                            <a:noFill/>
                          </a:ln>
                          <a:solidFill>
                            <a:prstClr val="black"/>
                          </a:solidFill>
                          <a:effectLst/>
                          <a:uLnTx/>
                          <a:uFillTx/>
                          <a:latin typeface="+mn-lt"/>
                          <a:ea typeface="+mn-ea"/>
                          <a:cs typeface="+mn-cs"/>
                        </a:rPr>
                        <a:t>
 Cheesy snacks we all love! Which one would you go for?
‎</a:t>
                      </a:r>
                      <a:r>
                        <a:rPr kumimoji="0" lang="ar-AE" sz="1000" b="0" i="0" u="none" strike="noStrike" kern="1200" cap="none" spc="0" normalizeH="0" baseline="0" noProof="0">
                          <a:ln>
                            <a:noFill/>
                          </a:ln>
                          <a:solidFill>
                            <a:prstClr val="black"/>
                          </a:solidFill>
                          <a:effectLst/>
                          <a:uLnTx/>
                          <a:uFillTx/>
                          <a:latin typeface="+mn-lt"/>
                          <a:ea typeface="+mn-ea"/>
                          <a:cs typeface="+mn-cs"/>
                        </a:rPr>
                        <a:t>وجبات بالجبن خفيفة ولذيذة وايد! أي واحدة تفضل؟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https://scontent.xx.fbcdn.net/v/t1.0-9/p720x720/87145330_2734741533248016_6118753054335434752_o.jpg?_nc_cat=102&amp;_nc_sid=a61e81&amp;_nc_ohc=KZAaj3Ed1HQAX9QWvsI&amp;_nc_ht=scontent.xx&amp;_nc_tp=6&amp;oh=4ad74a5b1d4c913abfac6aa236fb14ec&amp;oe=5EC09239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13:17:41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3327671149"/>
                  </a:ext>
                </a:extLst>
              </a:tr>
            </a:tbl>
          </a:graphicData>
        </a:graphic>
      </p:graphicFrame>
      <p:sp>
        <p:nvSpPr>
          <p:cNvPr id="4" name="Text Placeholder 3">
            <a:extLst>
              <a:ext uri="{FF2B5EF4-FFF2-40B4-BE49-F238E27FC236}">
                <a16:creationId xmlns:a16="http://schemas.microsoft.com/office/drawing/2014/main" id="{528876BF-32B5-462D-A464-3E652B35C046}"/>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797851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1F384-8651-4F33-A2E8-A58FDA2D4D4D}"/>
              </a:ext>
            </a:extLst>
          </p:cNvPr>
          <p:cNvSpPr>
            <a:spLocks noGrp="1"/>
          </p:cNvSpPr>
          <p:nvPr>
            <p:ph type="title"/>
          </p:nvPr>
        </p:nvSpPr>
        <p:spPr/>
        <p:txBody>
          <a:bodyPr/>
          <a:lstStyle/>
          <a:p>
            <a:r>
              <a:rPr lang="en-US"/>
              <a:t>Facebook Ads Performance Table | All Pages - 9 of 24</a:t>
            </a:r>
          </a:p>
        </p:txBody>
      </p:sp>
      <p:graphicFrame>
        <p:nvGraphicFramePr>
          <p:cNvPr id="5" name="Table Placeholder 4">
            <a:extLst>
              <a:ext uri="{FF2B5EF4-FFF2-40B4-BE49-F238E27FC236}">
                <a16:creationId xmlns:a16="http://schemas.microsoft.com/office/drawing/2014/main" id="{C8BA81DD-98F6-4ABB-B099-3DAF0C040A12}"/>
              </a:ext>
            </a:extLst>
          </p:cNvPr>
          <p:cNvGraphicFramePr>
            <a:graphicFrameLocks noGrp="1"/>
          </p:cNvGraphicFramePr>
          <p:nvPr>
            <p:ph type="tbl" sz="quarter" idx="13"/>
            <p:extLst>
              <p:ext uri="{D42A27DB-BD31-4B8C-83A1-F6EECF244321}">
                <p14:modId xmlns:p14="http://schemas.microsoft.com/office/powerpoint/2010/main" val="958242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1095844"/>
                    </a:ext>
                  </a:extLst>
                </a:gridCol>
                <a:gridCol w="658368">
                  <a:extLst>
                    <a:ext uri="{9D8B030D-6E8A-4147-A177-3AD203B41FA5}">
                      <a16:colId xmlns:a16="http://schemas.microsoft.com/office/drawing/2014/main" val="1097193329"/>
                    </a:ext>
                  </a:extLst>
                </a:gridCol>
                <a:gridCol w="246888">
                  <a:extLst>
                    <a:ext uri="{9D8B030D-6E8A-4147-A177-3AD203B41FA5}">
                      <a16:colId xmlns:a16="http://schemas.microsoft.com/office/drawing/2014/main" val="2316785251"/>
                    </a:ext>
                  </a:extLst>
                </a:gridCol>
                <a:gridCol w="246888">
                  <a:extLst>
                    <a:ext uri="{9D8B030D-6E8A-4147-A177-3AD203B41FA5}">
                      <a16:colId xmlns:a16="http://schemas.microsoft.com/office/drawing/2014/main" val="1005268785"/>
                    </a:ext>
                  </a:extLst>
                </a:gridCol>
                <a:gridCol w="246888">
                  <a:extLst>
                    <a:ext uri="{9D8B030D-6E8A-4147-A177-3AD203B41FA5}">
                      <a16:colId xmlns:a16="http://schemas.microsoft.com/office/drawing/2014/main" val="2877337743"/>
                    </a:ext>
                  </a:extLst>
                </a:gridCol>
                <a:gridCol w="246888">
                  <a:extLst>
                    <a:ext uri="{9D8B030D-6E8A-4147-A177-3AD203B41FA5}">
                      <a16:colId xmlns:a16="http://schemas.microsoft.com/office/drawing/2014/main" val="1205812594"/>
                    </a:ext>
                  </a:extLst>
                </a:gridCol>
                <a:gridCol w="246888">
                  <a:extLst>
                    <a:ext uri="{9D8B030D-6E8A-4147-A177-3AD203B41FA5}">
                      <a16:colId xmlns:a16="http://schemas.microsoft.com/office/drawing/2014/main" val="1227321526"/>
                    </a:ext>
                  </a:extLst>
                </a:gridCol>
                <a:gridCol w="246888">
                  <a:extLst>
                    <a:ext uri="{9D8B030D-6E8A-4147-A177-3AD203B41FA5}">
                      <a16:colId xmlns:a16="http://schemas.microsoft.com/office/drawing/2014/main" val="3646189477"/>
                    </a:ext>
                  </a:extLst>
                </a:gridCol>
                <a:gridCol w="246888">
                  <a:extLst>
                    <a:ext uri="{9D8B030D-6E8A-4147-A177-3AD203B41FA5}">
                      <a16:colId xmlns:a16="http://schemas.microsoft.com/office/drawing/2014/main" val="1585632730"/>
                    </a:ext>
                  </a:extLst>
                </a:gridCol>
                <a:gridCol w="246888">
                  <a:extLst>
                    <a:ext uri="{9D8B030D-6E8A-4147-A177-3AD203B41FA5}">
                      <a16:colId xmlns:a16="http://schemas.microsoft.com/office/drawing/2014/main" val="59207543"/>
                    </a:ext>
                  </a:extLst>
                </a:gridCol>
                <a:gridCol w="246888">
                  <a:extLst>
                    <a:ext uri="{9D8B030D-6E8A-4147-A177-3AD203B41FA5}">
                      <a16:colId xmlns:a16="http://schemas.microsoft.com/office/drawing/2014/main" val="447845022"/>
                    </a:ext>
                  </a:extLst>
                </a:gridCol>
                <a:gridCol w="246888">
                  <a:extLst>
                    <a:ext uri="{9D8B030D-6E8A-4147-A177-3AD203B41FA5}">
                      <a16:colId xmlns:a16="http://schemas.microsoft.com/office/drawing/2014/main" val="2884682388"/>
                    </a:ext>
                  </a:extLst>
                </a:gridCol>
                <a:gridCol w="246888">
                  <a:extLst>
                    <a:ext uri="{9D8B030D-6E8A-4147-A177-3AD203B41FA5}">
                      <a16:colId xmlns:a16="http://schemas.microsoft.com/office/drawing/2014/main" val="2706826476"/>
                    </a:ext>
                  </a:extLst>
                </a:gridCol>
                <a:gridCol w="246888">
                  <a:extLst>
                    <a:ext uri="{9D8B030D-6E8A-4147-A177-3AD203B41FA5}">
                      <a16:colId xmlns:a16="http://schemas.microsoft.com/office/drawing/2014/main" val="3512413562"/>
                    </a:ext>
                  </a:extLst>
                </a:gridCol>
                <a:gridCol w="246888">
                  <a:extLst>
                    <a:ext uri="{9D8B030D-6E8A-4147-A177-3AD203B41FA5}">
                      <a16:colId xmlns:a16="http://schemas.microsoft.com/office/drawing/2014/main" val="3143082843"/>
                    </a:ext>
                  </a:extLst>
                </a:gridCol>
                <a:gridCol w="246888">
                  <a:extLst>
                    <a:ext uri="{9D8B030D-6E8A-4147-A177-3AD203B41FA5}">
                      <a16:colId xmlns:a16="http://schemas.microsoft.com/office/drawing/2014/main" val="3630563154"/>
                    </a:ext>
                  </a:extLst>
                </a:gridCol>
                <a:gridCol w="246888">
                  <a:extLst>
                    <a:ext uri="{9D8B030D-6E8A-4147-A177-3AD203B41FA5}">
                      <a16:colId xmlns:a16="http://schemas.microsoft.com/office/drawing/2014/main" val="2610534781"/>
                    </a:ext>
                  </a:extLst>
                </a:gridCol>
                <a:gridCol w="246888">
                  <a:extLst>
                    <a:ext uri="{9D8B030D-6E8A-4147-A177-3AD203B41FA5}">
                      <a16:colId xmlns:a16="http://schemas.microsoft.com/office/drawing/2014/main" val="3180946202"/>
                    </a:ext>
                  </a:extLst>
                </a:gridCol>
                <a:gridCol w="246888">
                  <a:extLst>
                    <a:ext uri="{9D8B030D-6E8A-4147-A177-3AD203B41FA5}">
                      <a16:colId xmlns:a16="http://schemas.microsoft.com/office/drawing/2014/main" val="2348684947"/>
                    </a:ext>
                  </a:extLst>
                </a:gridCol>
                <a:gridCol w="246888">
                  <a:extLst>
                    <a:ext uri="{9D8B030D-6E8A-4147-A177-3AD203B41FA5}">
                      <a16:colId xmlns:a16="http://schemas.microsoft.com/office/drawing/2014/main" val="3632152712"/>
                    </a:ext>
                  </a:extLst>
                </a:gridCol>
                <a:gridCol w="246888">
                  <a:extLst>
                    <a:ext uri="{9D8B030D-6E8A-4147-A177-3AD203B41FA5}">
                      <a16:colId xmlns:a16="http://schemas.microsoft.com/office/drawing/2014/main" val="3149286885"/>
                    </a:ext>
                  </a:extLst>
                </a:gridCol>
                <a:gridCol w="987552">
                  <a:extLst>
                    <a:ext uri="{9D8B030D-6E8A-4147-A177-3AD203B41FA5}">
                      <a16:colId xmlns:a16="http://schemas.microsoft.com/office/drawing/2014/main" val="1463923453"/>
                    </a:ext>
                  </a:extLst>
                </a:gridCol>
                <a:gridCol w="493776">
                  <a:extLst>
                    <a:ext uri="{9D8B030D-6E8A-4147-A177-3AD203B41FA5}">
                      <a16:colId xmlns:a16="http://schemas.microsoft.com/office/drawing/2014/main" val="3474412454"/>
                    </a:ext>
                  </a:extLst>
                </a:gridCol>
                <a:gridCol w="493776">
                  <a:extLst>
                    <a:ext uri="{9D8B030D-6E8A-4147-A177-3AD203B41FA5}">
                      <a16:colId xmlns:a16="http://schemas.microsoft.com/office/drawing/2014/main" val="183973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07298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- 2020-02-20 18:39:43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02/26/2020 19:14:54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English (UK) or English (US); McDo Qatar - customer database - numbers, M4D - Talabat Database, M4D WOS customers, Lookalike (QA, 1% to 3%) - M4D - Talabat Database or Lookalike (QA, 1% to 3%) - M4D WOS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Instagram Feed, Instagram Stories, Instagram Explore, Third-party Apps and Websites on mobile devices, News Feed on mobile devices, Video Feeds on mobile devices, Right column on desktop computers, Messenger Inbox, Instream Video on mobile devices, Instream Video on desktop computers, Instant Article, Marketplace on desktop computers, Marketplace on mobile devices, Facebook Stories on mobile devices, Messenger Stories, Marketplace Search on mobile devices or Search on mobile devices</a:t>
                      </a:r>
                    </a:p>
                  </a:txBody>
                  <a:tcPr/>
                </a:tc>
                <a:extLst>
                  <a:ext uri="{0D108BD9-81ED-4DB2-BD59-A6C34878D82A}">
                    <a16:rowId xmlns:a16="http://schemas.microsoft.com/office/drawing/2014/main" val="1694108033"/>
                  </a:ext>
                </a:extLst>
              </a:tr>
            </a:tbl>
          </a:graphicData>
        </a:graphic>
      </p:graphicFrame>
      <p:sp>
        <p:nvSpPr>
          <p:cNvPr id="4" name="Text Placeholder 3">
            <a:extLst>
              <a:ext uri="{FF2B5EF4-FFF2-40B4-BE49-F238E27FC236}">
                <a16:creationId xmlns:a16="http://schemas.microsoft.com/office/drawing/2014/main" id="{8D7E3A75-AC31-4300-9660-E9441825D59A}"/>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634951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E8CBC-34EA-4341-9FD1-7556B0794B20}"/>
              </a:ext>
            </a:extLst>
          </p:cNvPr>
          <p:cNvSpPr>
            <a:spLocks noGrp="1"/>
          </p:cNvSpPr>
          <p:nvPr>
            <p:ph type="title"/>
          </p:nvPr>
        </p:nvSpPr>
        <p:spPr/>
        <p:txBody>
          <a:bodyPr/>
          <a:lstStyle/>
          <a:p>
            <a:r>
              <a:rPr lang="en-US"/>
              <a:t>Facebook Ads Performance Table | All Pages - 10 of 24</a:t>
            </a:r>
          </a:p>
        </p:txBody>
      </p:sp>
      <p:graphicFrame>
        <p:nvGraphicFramePr>
          <p:cNvPr id="5" name="Table Placeholder 4">
            <a:extLst>
              <a:ext uri="{FF2B5EF4-FFF2-40B4-BE49-F238E27FC236}">
                <a16:creationId xmlns:a16="http://schemas.microsoft.com/office/drawing/2014/main" id="{2B8A22AF-5437-4CF6-984E-10214945C3EA}"/>
              </a:ext>
            </a:extLst>
          </p:cNvPr>
          <p:cNvGraphicFramePr>
            <a:graphicFrameLocks noGrp="1"/>
          </p:cNvGraphicFramePr>
          <p:nvPr>
            <p:ph type="tbl" sz="quarter" idx="13"/>
            <p:extLst>
              <p:ext uri="{D42A27DB-BD31-4B8C-83A1-F6EECF244321}">
                <p14:modId xmlns:p14="http://schemas.microsoft.com/office/powerpoint/2010/main" val="1727018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07288236"/>
                    </a:ext>
                  </a:extLst>
                </a:gridCol>
                <a:gridCol w="658368">
                  <a:extLst>
                    <a:ext uri="{9D8B030D-6E8A-4147-A177-3AD203B41FA5}">
                      <a16:colId xmlns:a16="http://schemas.microsoft.com/office/drawing/2014/main" val="3591293091"/>
                    </a:ext>
                  </a:extLst>
                </a:gridCol>
                <a:gridCol w="246888">
                  <a:extLst>
                    <a:ext uri="{9D8B030D-6E8A-4147-A177-3AD203B41FA5}">
                      <a16:colId xmlns:a16="http://schemas.microsoft.com/office/drawing/2014/main" val="1641925877"/>
                    </a:ext>
                  </a:extLst>
                </a:gridCol>
                <a:gridCol w="246888">
                  <a:extLst>
                    <a:ext uri="{9D8B030D-6E8A-4147-A177-3AD203B41FA5}">
                      <a16:colId xmlns:a16="http://schemas.microsoft.com/office/drawing/2014/main" val="3974628607"/>
                    </a:ext>
                  </a:extLst>
                </a:gridCol>
                <a:gridCol w="246888">
                  <a:extLst>
                    <a:ext uri="{9D8B030D-6E8A-4147-A177-3AD203B41FA5}">
                      <a16:colId xmlns:a16="http://schemas.microsoft.com/office/drawing/2014/main" val="4161703165"/>
                    </a:ext>
                  </a:extLst>
                </a:gridCol>
                <a:gridCol w="246888">
                  <a:extLst>
                    <a:ext uri="{9D8B030D-6E8A-4147-A177-3AD203B41FA5}">
                      <a16:colId xmlns:a16="http://schemas.microsoft.com/office/drawing/2014/main" val="2577145509"/>
                    </a:ext>
                  </a:extLst>
                </a:gridCol>
                <a:gridCol w="246888">
                  <a:extLst>
                    <a:ext uri="{9D8B030D-6E8A-4147-A177-3AD203B41FA5}">
                      <a16:colId xmlns:a16="http://schemas.microsoft.com/office/drawing/2014/main" val="3635543282"/>
                    </a:ext>
                  </a:extLst>
                </a:gridCol>
                <a:gridCol w="246888">
                  <a:extLst>
                    <a:ext uri="{9D8B030D-6E8A-4147-A177-3AD203B41FA5}">
                      <a16:colId xmlns:a16="http://schemas.microsoft.com/office/drawing/2014/main" val="4251507814"/>
                    </a:ext>
                  </a:extLst>
                </a:gridCol>
                <a:gridCol w="246888">
                  <a:extLst>
                    <a:ext uri="{9D8B030D-6E8A-4147-A177-3AD203B41FA5}">
                      <a16:colId xmlns:a16="http://schemas.microsoft.com/office/drawing/2014/main" val="1623748074"/>
                    </a:ext>
                  </a:extLst>
                </a:gridCol>
                <a:gridCol w="246888">
                  <a:extLst>
                    <a:ext uri="{9D8B030D-6E8A-4147-A177-3AD203B41FA5}">
                      <a16:colId xmlns:a16="http://schemas.microsoft.com/office/drawing/2014/main" val="761208715"/>
                    </a:ext>
                  </a:extLst>
                </a:gridCol>
                <a:gridCol w="246888">
                  <a:extLst>
                    <a:ext uri="{9D8B030D-6E8A-4147-A177-3AD203B41FA5}">
                      <a16:colId xmlns:a16="http://schemas.microsoft.com/office/drawing/2014/main" val="3135341265"/>
                    </a:ext>
                  </a:extLst>
                </a:gridCol>
                <a:gridCol w="246888">
                  <a:extLst>
                    <a:ext uri="{9D8B030D-6E8A-4147-A177-3AD203B41FA5}">
                      <a16:colId xmlns:a16="http://schemas.microsoft.com/office/drawing/2014/main" val="1525672154"/>
                    </a:ext>
                  </a:extLst>
                </a:gridCol>
                <a:gridCol w="246888">
                  <a:extLst>
                    <a:ext uri="{9D8B030D-6E8A-4147-A177-3AD203B41FA5}">
                      <a16:colId xmlns:a16="http://schemas.microsoft.com/office/drawing/2014/main" val="1055154813"/>
                    </a:ext>
                  </a:extLst>
                </a:gridCol>
                <a:gridCol w="246888">
                  <a:extLst>
                    <a:ext uri="{9D8B030D-6E8A-4147-A177-3AD203B41FA5}">
                      <a16:colId xmlns:a16="http://schemas.microsoft.com/office/drawing/2014/main" val="1601573489"/>
                    </a:ext>
                  </a:extLst>
                </a:gridCol>
                <a:gridCol w="246888">
                  <a:extLst>
                    <a:ext uri="{9D8B030D-6E8A-4147-A177-3AD203B41FA5}">
                      <a16:colId xmlns:a16="http://schemas.microsoft.com/office/drawing/2014/main" val="4081679586"/>
                    </a:ext>
                  </a:extLst>
                </a:gridCol>
                <a:gridCol w="246888">
                  <a:extLst>
                    <a:ext uri="{9D8B030D-6E8A-4147-A177-3AD203B41FA5}">
                      <a16:colId xmlns:a16="http://schemas.microsoft.com/office/drawing/2014/main" val="1290468876"/>
                    </a:ext>
                  </a:extLst>
                </a:gridCol>
                <a:gridCol w="246888">
                  <a:extLst>
                    <a:ext uri="{9D8B030D-6E8A-4147-A177-3AD203B41FA5}">
                      <a16:colId xmlns:a16="http://schemas.microsoft.com/office/drawing/2014/main" val="602748787"/>
                    </a:ext>
                  </a:extLst>
                </a:gridCol>
                <a:gridCol w="246888">
                  <a:extLst>
                    <a:ext uri="{9D8B030D-6E8A-4147-A177-3AD203B41FA5}">
                      <a16:colId xmlns:a16="http://schemas.microsoft.com/office/drawing/2014/main" val="1527839241"/>
                    </a:ext>
                  </a:extLst>
                </a:gridCol>
                <a:gridCol w="246888">
                  <a:extLst>
                    <a:ext uri="{9D8B030D-6E8A-4147-A177-3AD203B41FA5}">
                      <a16:colId xmlns:a16="http://schemas.microsoft.com/office/drawing/2014/main" val="997020751"/>
                    </a:ext>
                  </a:extLst>
                </a:gridCol>
                <a:gridCol w="246888">
                  <a:extLst>
                    <a:ext uri="{9D8B030D-6E8A-4147-A177-3AD203B41FA5}">
                      <a16:colId xmlns:a16="http://schemas.microsoft.com/office/drawing/2014/main" val="1572299579"/>
                    </a:ext>
                  </a:extLst>
                </a:gridCol>
                <a:gridCol w="246888">
                  <a:extLst>
                    <a:ext uri="{9D8B030D-6E8A-4147-A177-3AD203B41FA5}">
                      <a16:colId xmlns:a16="http://schemas.microsoft.com/office/drawing/2014/main" val="3360053910"/>
                    </a:ext>
                  </a:extLst>
                </a:gridCol>
                <a:gridCol w="987552">
                  <a:extLst>
                    <a:ext uri="{9D8B030D-6E8A-4147-A177-3AD203B41FA5}">
                      <a16:colId xmlns:a16="http://schemas.microsoft.com/office/drawing/2014/main" val="2924050729"/>
                    </a:ext>
                  </a:extLst>
                </a:gridCol>
                <a:gridCol w="493776">
                  <a:extLst>
                    <a:ext uri="{9D8B030D-6E8A-4147-A177-3AD203B41FA5}">
                      <a16:colId xmlns:a16="http://schemas.microsoft.com/office/drawing/2014/main" val="3612104703"/>
                    </a:ext>
                  </a:extLst>
                </a:gridCol>
                <a:gridCol w="493776">
                  <a:extLst>
                    <a:ext uri="{9D8B030D-6E8A-4147-A177-3AD203B41FA5}">
                      <a16:colId xmlns:a16="http://schemas.microsoft.com/office/drawing/2014/main" val="2742257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16749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- 2020-02-20 18:31:43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02/23/2020 01:17:55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Arabic; McDo Qatar - customer database - numbers, M4D - Talabat Database, M4D WOS customers, Lookalike (QA, 1% to 3%) - M4D - Talabat Database or Lookalike (QA, 1% to 3%) - M4D WOS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Instagram Feed, Instagram Stories, Instagram Explore, Third-party Apps and Websites on mobile devices, News Feed on mobile devices, Video Feeds on mobile devices, Right column on desktop computers, Messenger Inbox, Instream Video on mobile devices, Instream Video on desktop computers, Instant Article, Marketplace on desktop computers, Marketplace on mobile devices, Facebook Stories on mobile devices, Messenger Stories, Marketplace Search on mobile devices or Search on mobile devices</a:t>
                      </a:r>
                    </a:p>
                  </a:txBody>
                  <a:tcPr/>
                </a:tc>
                <a:extLst>
                  <a:ext uri="{0D108BD9-81ED-4DB2-BD59-A6C34878D82A}">
                    <a16:rowId xmlns:a16="http://schemas.microsoft.com/office/drawing/2014/main" val="2493849210"/>
                  </a:ext>
                </a:extLst>
              </a:tr>
            </a:tbl>
          </a:graphicData>
        </a:graphic>
      </p:graphicFrame>
      <p:sp>
        <p:nvSpPr>
          <p:cNvPr id="4" name="Text Placeholder 3">
            <a:extLst>
              <a:ext uri="{FF2B5EF4-FFF2-40B4-BE49-F238E27FC236}">
                <a16:creationId xmlns:a16="http://schemas.microsoft.com/office/drawing/2014/main" id="{EEB872ED-22E2-4AD6-BE1D-592E40836F5A}"/>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344712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CA67E-4E13-4021-BA52-90F70F289CCB}"/>
              </a:ext>
            </a:extLst>
          </p:cNvPr>
          <p:cNvSpPr>
            <a:spLocks noGrp="1"/>
          </p:cNvSpPr>
          <p:nvPr>
            <p:ph type="title"/>
          </p:nvPr>
        </p:nvSpPr>
        <p:spPr/>
        <p:txBody>
          <a:bodyPr/>
          <a:lstStyle/>
          <a:p>
            <a:r>
              <a:rPr lang="en-US"/>
              <a:t>Facebook Ads Performance Table | All Pages - 11 of 24</a:t>
            </a:r>
          </a:p>
        </p:txBody>
      </p:sp>
      <p:graphicFrame>
        <p:nvGraphicFramePr>
          <p:cNvPr id="5" name="Table Placeholder 4">
            <a:extLst>
              <a:ext uri="{FF2B5EF4-FFF2-40B4-BE49-F238E27FC236}">
                <a16:creationId xmlns:a16="http://schemas.microsoft.com/office/drawing/2014/main" id="{7FEA82F0-22EB-49D9-984E-A400363D360E}"/>
              </a:ext>
            </a:extLst>
          </p:cNvPr>
          <p:cNvGraphicFramePr>
            <a:graphicFrameLocks noGrp="1"/>
          </p:cNvGraphicFramePr>
          <p:nvPr>
            <p:ph type="tbl" sz="quarter" idx="13"/>
            <p:extLst>
              <p:ext uri="{D42A27DB-BD31-4B8C-83A1-F6EECF244321}">
                <p14:modId xmlns:p14="http://schemas.microsoft.com/office/powerpoint/2010/main" val="97705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55208246"/>
                    </a:ext>
                  </a:extLst>
                </a:gridCol>
                <a:gridCol w="658368">
                  <a:extLst>
                    <a:ext uri="{9D8B030D-6E8A-4147-A177-3AD203B41FA5}">
                      <a16:colId xmlns:a16="http://schemas.microsoft.com/office/drawing/2014/main" val="1308446252"/>
                    </a:ext>
                  </a:extLst>
                </a:gridCol>
                <a:gridCol w="246888">
                  <a:extLst>
                    <a:ext uri="{9D8B030D-6E8A-4147-A177-3AD203B41FA5}">
                      <a16:colId xmlns:a16="http://schemas.microsoft.com/office/drawing/2014/main" val="3222418502"/>
                    </a:ext>
                  </a:extLst>
                </a:gridCol>
                <a:gridCol w="246888">
                  <a:extLst>
                    <a:ext uri="{9D8B030D-6E8A-4147-A177-3AD203B41FA5}">
                      <a16:colId xmlns:a16="http://schemas.microsoft.com/office/drawing/2014/main" val="547782829"/>
                    </a:ext>
                  </a:extLst>
                </a:gridCol>
                <a:gridCol w="246888">
                  <a:extLst>
                    <a:ext uri="{9D8B030D-6E8A-4147-A177-3AD203B41FA5}">
                      <a16:colId xmlns:a16="http://schemas.microsoft.com/office/drawing/2014/main" val="433976681"/>
                    </a:ext>
                  </a:extLst>
                </a:gridCol>
                <a:gridCol w="246888">
                  <a:extLst>
                    <a:ext uri="{9D8B030D-6E8A-4147-A177-3AD203B41FA5}">
                      <a16:colId xmlns:a16="http://schemas.microsoft.com/office/drawing/2014/main" val="1607742378"/>
                    </a:ext>
                  </a:extLst>
                </a:gridCol>
                <a:gridCol w="246888">
                  <a:extLst>
                    <a:ext uri="{9D8B030D-6E8A-4147-A177-3AD203B41FA5}">
                      <a16:colId xmlns:a16="http://schemas.microsoft.com/office/drawing/2014/main" val="286946507"/>
                    </a:ext>
                  </a:extLst>
                </a:gridCol>
                <a:gridCol w="246888">
                  <a:extLst>
                    <a:ext uri="{9D8B030D-6E8A-4147-A177-3AD203B41FA5}">
                      <a16:colId xmlns:a16="http://schemas.microsoft.com/office/drawing/2014/main" val="887161700"/>
                    </a:ext>
                  </a:extLst>
                </a:gridCol>
                <a:gridCol w="246888">
                  <a:extLst>
                    <a:ext uri="{9D8B030D-6E8A-4147-A177-3AD203B41FA5}">
                      <a16:colId xmlns:a16="http://schemas.microsoft.com/office/drawing/2014/main" val="2698702347"/>
                    </a:ext>
                  </a:extLst>
                </a:gridCol>
                <a:gridCol w="246888">
                  <a:extLst>
                    <a:ext uri="{9D8B030D-6E8A-4147-A177-3AD203B41FA5}">
                      <a16:colId xmlns:a16="http://schemas.microsoft.com/office/drawing/2014/main" val="2562403056"/>
                    </a:ext>
                  </a:extLst>
                </a:gridCol>
                <a:gridCol w="246888">
                  <a:extLst>
                    <a:ext uri="{9D8B030D-6E8A-4147-A177-3AD203B41FA5}">
                      <a16:colId xmlns:a16="http://schemas.microsoft.com/office/drawing/2014/main" val="2488984684"/>
                    </a:ext>
                  </a:extLst>
                </a:gridCol>
                <a:gridCol w="246888">
                  <a:extLst>
                    <a:ext uri="{9D8B030D-6E8A-4147-A177-3AD203B41FA5}">
                      <a16:colId xmlns:a16="http://schemas.microsoft.com/office/drawing/2014/main" val="1343492127"/>
                    </a:ext>
                  </a:extLst>
                </a:gridCol>
                <a:gridCol w="246888">
                  <a:extLst>
                    <a:ext uri="{9D8B030D-6E8A-4147-A177-3AD203B41FA5}">
                      <a16:colId xmlns:a16="http://schemas.microsoft.com/office/drawing/2014/main" val="2250576020"/>
                    </a:ext>
                  </a:extLst>
                </a:gridCol>
                <a:gridCol w="246888">
                  <a:extLst>
                    <a:ext uri="{9D8B030D-6E8A-4147-A177-3AD203B41FA5}">
                      <a16:colId xmlns:a16="http://schemas.microsoft.com/office/drawing/2014/main" val="3480255518"/>
                    </a:ext>
                  </a:extLst>
                </a:gridCol>
                <a:gridCol w="246888">
                  <a:extLst>
                    <a:ext uri="{9D8B030D-6E8A-4147-A177-3AD203B41FA5}">
                      <a16:colId xmlns:a16="http://schemas.microsoft.com/office/drawing/2014/main" val="678631620"/>
                    </a:ext>
                  </a:extLst>
                </a:gridCol>
                <a:gridCol w="246888">
                  <a:extLst>
                    <a:ext uri="{9D8B030D-6E8A-4147-A177-3AD203B41FA5}">
                      <a16:colId xmlns:a16="http://schemas.microsoft.com/office/drawing/2014/main" val="2762002421"/>
                    </a:ext>
                  </a:extLst>
                </a:gridCol>
                <a:gridCol w="246888">
                  <a:extLst>
                    <a:ext uri="{9D8B030D-6E8A-4147-A177-3AD203B41FA5}">
                      <a16:colId xmlns:a16="http://schemas.microsoft.com/office/drawing/2014/main" val="482776734"/>
                    </a:ext>
                  </a:extLst>
                </a:gridCol>
                <a:gridCol w="246888">
                  <a:extLst>
                    <a:ext uri="{9D8B030D-6E8A-4147-A177-3AD203B41FA5}">
                      <a16:colId xmlns:a16="http://schemas.microsoft.com/office/drawing/2014/main" val="3847544412"/>
                    </a:ext>
                  </a:extLst>
                </a:gridCol>
                <a:gridCol w="246888">
                  <a:extLst>
                    <a:ext uri="{9D8B030D-6E8A-4147-A177-3AD203B41FA5}">
                      <a16:colId xmlns:a16="http://schemas.microsoft.com/office/drawing/2014/main" val="2633200346"/>
                    </a:ext>
                  </a:extLst>
                </a:gridCol>
                <a:gridCol w="246888">
                  <a:extLst>
                    <a:ext uri="{9D8B030D-6E8A-4147-A177-3AD203B41FA5}">
                      <a16:colId xmlns:a16="http://schemas.microsoft.com/office/drawing/2014/main" val="1463878763"/>
                    </a:ext>
                  </a:extLst>
                </a:gridCol>
                <a:gridCol w="246888">
                  <a:extLst>
                    <a:ext uri="{9D8B030D-6E8A-4147-A177-3AD203B41FA5}">
                      <a16:colId xmlns:a16="http://schemas.microsoft.com/office/drawing/2014/main" val="3001591788"/>
                    </a:ext>
                  </a:extLst>
                </a:gridCol>
                <a:gridCol w="987552">
                  <a:extLst>
                    <a:ext uri="{9D8B030D-6E8A-4147-A177-3AD203B41FA5}">
                      <a16:colId xmlns:a16="http://schemas.microsoft.com/office/drawing/2014/main" val="2792183781"/>
                    </a:ext>
                  </a:extLst>
                </a:gridCol>
                <a:gridCol w="493776">
                  <a:extLst>
                    <a:ext uri="{9D8B030D-6E8A-4147-A177-3AD203B41FA5}">
                      <a16:colId xmlns:a16="http://schemas.microsoft.com/office/drawing/2014/main" val="1090040245"/>
                    </a:ext>
                  </a:extLst>
                </a:gridCol>
                <a:gridCol w="493776">
                  <a:extLst>
                    <a:ext uri="{9D8B030D-6E8A-4147-A177-3AD203B41FA5}">
                      <a16:colId xmlns:a16="http://schemas.microsoft.com/office/drawing/2014/main" val="1627234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71869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- 2020-02-19 13:48:49</a:t>
                      </a:r>
                      <a:r>
                        <a:rPr kumimoji="0" lang="en-US" sz="1000" b="0" i="0" u="none" strike="noStrike" kern="1200" cap="none" spc="0" normalizeH="0" baseline="0" noProof="0">
                          <a:ln>
                            <a:noFill/>
                          </a:ln>
                          <a:solidFill>
                            <a:prstClr val="black"/>
                          </a:solidFill>
                          <a:effectLst/>
                          <a:uLnTx/>
                          <a:uFillTx/>
                          <a:latin typeface="+mn-lt"/>
                          <a:ea typeface="+mn-ea"/>
                          <a:cs typeface="+mn-cs"/>
                        </a:rPr>
                        <a:t>
 Can you see the
H
I
D
D
E
N
word?
Comment it down below with no interruptions for a chance to win!
</a:t>
                      </a:r>
                      <a:r>
                        <a:rPr kumimoji="0" lang="ar-AE" sz="1000" b="0" i="0" u="none" strike="noStrike" kern="1200" cap="none" spc="0" normalizeH="0" baseline="0" noProof="0">
                          <a:ln>
                            <a:noFill/>
                          </a:ln>
                          <a:solidFill>
                            <a:prstClr val="black"/>
                          </a:solidFill>
                          <a:effectLst/>
                          <a:uLnTx/>
                          <a:uFillTx/>
                          <a:latin typeface="+mn-lt"/>
                          <a:ea typeface="+mn-ea"/>
                          <a:cs typeface="+mn-cs"/>
                        </a:rPr>
                        <a:t>تقدر تشوف
ا
ل
ك
ل
م
ة
المخبأة؟
علّق هني إذا تراها لفرصة الربح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01:14:45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880135164"/>
                  </a:ext>
                </a:extLst>
              </a:tr>
            </a:tbl>
          </a:graphicData>
        </a:graphic>
      </p:graphicFrame>
      <p:sp>
        <p:nvSpPr>
          <p:cNvPr id="4" name="Text Placeholder 3">
            <a:extLst>
              <a:ext uri="{FF2B5EF4-FFF2-40B4-BE49-F238E27FC236}">
                <a16:creationId xmlns:a16="http://schemas.microsoft.com/office/drawing/2014/main" id="{9DB1AD13-3EAB-4530-98BB-5F4DDF948C95}"/>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248851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6CABA-DF37-439A-BD6B-C8D2E6445CA2}"/>
              </a:ext>
            </a:extLst>
          </p:cNvPr>
          <p:cNvSpPr>
            <a:spLocks noGrp="1"/>
          </p:cNvSpPr>
          <p:nvPr>
            <p:ph type="title"/>
          </p:nvPr>
        </p:nvSpPr>
        <p:spPr/>
        <p:txBody>
          <a:bodyPr/>
          <a:lstStyle/>
          <a:p>
            <a:r>
              <a:rPr lang="en-US"/>
              <a:t>Facebook Ads Performance Table | All Pages - 12 of 24</a:t>
            </a:r>
          </a:p>
        </p:txBody>
      </p:sp>
      <p:graphicFrame>
        <p:nvGraphicFramePr>
          <p:cNvPr id="5" name="Table Placeholder 4">
            <a:extLst>
              <a:ext uri="{FF2B5EF4-FFF2-40B4-BE49-F238E27FC236}">
                <a16:creationId xmlns:a16="http://schemas.microsoft.com/office/drawing/2014/main" id="{35C93620-8531-4044-B3C2-4BD7EAA7FC16}"/>
              </a:ext>
            </a:extLst>
          </p:cNvPr>
          <p:cNvGraphicFramePr>
            <a:graphicFrameLocks noGrp="1"/>
          </p:cNvGraphicFramePr>
          <p:nvPr>
            <p:ph type="tbl" sz="quarter" idx="13"/>
            <p:extLst>
              <p:ext uri="{D42A27DB-BD31-4B8C-83A1-F6EECF244321}">
                <p14:modId xmlns:p14="http://schemas.microsoft.com/office/powerpoint/2010/main" val="194077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61247871"/>
                    </a:ext>
                  </a:extLst>
                </a:gridCol>
                <a:gridCol w="658368">
                  <a:extLst>
                    <a:ext uri="{9D8B030D-6E8A-4147-A177-3AD203B41FA5}">
                      <a16:colId xmlns:a16="http://schemas.microsoft.com/office/drawing/2014/main" val="4140677308"/>
                    </a:ext>
                  </a:extLst>
                </a:gridCol>
                <a:gridCol w="246888">
                  <a:extLst>
                    <a:ext uri="{9D8B030D-6E8A-4147-A177-3AD203B41FA5}">
                      <a16:colId xmlns:a16="http://schemas.microsoft.com/office/drawing/2014/main" val="901052255"/>
                    </a:ext>
                  </a:extLst>
                </a:gridCol>
                <a:gridCol w="246888">
                  <a:extLst>
                    <a:ext uri="{9D8B030D-6E8A-4147-A177-3AD203B41FA5}">
                      <a16:colId xmlns:a16="http://schemas.microsoft.com/office/drawing/2014/main" val="2100816752"/>
                    </a:ext>
                  </a:extLst>
                </a:gridCol>
                <a:gridCol w="246888">
                  <a:extLst>
                    <a:ext uri="{9D8B030D-6E8A-4147-A177-3AD203B41FA5}">
                      <a16:colId xmlns:a16="http://schemas.microsoft.com/office/drawing/2014/main" val="1282528896"/>
                    </a:ext>
                  </a:extLst>
                </a:gridCol>
                <a:gridCol w="246888">
                  <a:extLst>
                    <a:ext uri="{9D8B030D-6E8A-4147-A177-3AD203B41FA5}">
                      <a16:colId xmlns:a16="http://schemas.microsoft.com/office/drawing/2014/main" val="3741687905"/>
                    </a:ext>
                  </a:extLst>
                </a:gridCol>
                <a:gridCol w="246888">
                  <a:extLst>
                    <a:ext uri="{9D8B030D-6E8A-4147-A177-3AD203B41FA5}">
                      <a16:colId xmlns:a16="http://schemas.microsoft.com/office/drawing/2014/main" val="1259790034"/>
                    </a:ext>
                  </a:extLst>
                </a:gridCol>
                <a:gridCol w="246888">
                  <a:extLst>
                    <a:ext uri="{9D8B030D-6E8A-4147-A177-3AD203B41FA5}">
                      <a16:colId xmlns:a16="http://schemas.microsoft.com/office/drawing/2014/main" val="98169376"/>
                    </a:ext>
                  </a:extLst>
                </a:gridCol>
                <a:gridCol w="246888">
                  <a:extLst>
                    <a:ext uri="{9D8B030D-6E8A-4147-A177-3AD203B41FA5}">
                      <a16:colId xmlns:a16="http://schemas.microsoft.com/office/drawing/2014/main" val="2847850309"/>
                    </a:ext>
                  </a:extLst>
                </a:gridCol>
                <a:gridCol w="246888">
                  <a:extLst>
                    <a:ext uri="{9D8B030D-6E8A-4147-A177-3AD203B41FA5}">
                      <a16:colId xmlns:a16="http://schemas.microsoft.com/office/drawing/2014/main" val="1939387259"/>
                    </a:ext>
                  </a:extLst>
                </a:gridCol>
                <a:gridCol w="246888">
                  <a:extLst>
                    <a:ext uri="{9D8B030D-6E8A-4147-A177-3AD203B41FA5}">
                      <a16:colId xmlns:a16="http://schemas.microsoft.com/office/drawing/2014/main" val="1756018970"/>
                    </a:ext>
                  </a:extLst>
                </a:gridCol>
                <a:gridCol w="246888">
                  <a:extLst>
                    <a:ext uri="{9D8B030D-6E8A-4147-A177-3AD203B41FA5}">
                      <a16:colId xmlns:a16="http://schemas.microsoft.com/office/drawing/2014/main" val="3827931409"/>
                    </a:ext>
                  </a:extLst>
                </a:gridCol>
                <a:gridCol w="246888">
                  <a:extLst>
                    <a:ext uri="{9D8B030D-6E8A-4147-A177-3AD203B41FA5}">
                      <a16:colId xmlns:a16="http://schemas.microsoft.com/office/drawing/2014/main" val="4173378930"/>
                    </a:ext>
                  </a:extLst>
                </a:gridCol>
                <a:gridCol w="246888">
                  <a:extLst>
                    <a:ext uri="{9D8B030D-6E8A-4147-A177-3AD203B41FA5}">
                      <a16:colId xmlns:a16="http://schemas.microsoft.com/office/drawing/2014/main" val="732063684"/>
                    </a:ext>
                  </a:extLst>
                </a:gridCol>
                <a:gridCol w="246888">
                  <a:extLst>
                    <a:ext uri="{9D8B030D-6E8A-4147-A177-3AD203B41FA5}">
                      <a16:colId xmlns:a16="http://schemas.microsoft.com/office/drawing/2014/main" val="2518622973"/>
                    </a:ext>
                  </a:extLst>
                </a:gridCol>
                <a:gridCol w="246888">
                  <a:extLst>
                    <a:ext uri="{9D8B030D-6E8A-4147-A177-3AD203B41FA5}">
                      <a16:colId xmlns:a16="http://schemas.microsoft.com/office/drawing/2014/main" val="2246772807"/>
                    </a:ext>
                  </a:extLst>
                </a:gridCol>
                <a:gridCol w="246888">
                  <a:extLst>
                    <a:ext uri="{9D8B030D-6E8A-4147-A177-3AD203B41FA5}">
                      <a16:colId xmlns:a16="http://schemas.microsoft.com/office/drawing/2014/main" val="4200759020"/>
                    </a:ext>
                  </a:extLst>
                </a:gridCol>
                <a:gridCol w="246888">
                  <a:extLst>
                    <a:ext uri="{9D8B030D-6E8A-4147-A177-3AD203B41FA5}">
                      <a16:colId xmlns:a16="http://schemas.microsoft.com/office/drawing/2014/main" val="2168790632"/>
                    </a:ext>
                  </a:extLst>
                </a:gridCol>
                <a:gridCol w="246888">
                  <a:extLst>
                    <a:ext uri="{9D8B030D-6E8A-4147-A177-3AD203B41FA5}">
                      <a16:colId xmlns:a16="http://schemas.microsoft.com/office/drawing/2014/main" val="1487712608"/>
                    </a:ext>
                  </a:extLst>
                </a:gridCol>
                <a:gridCol w="246888">
                  <a:extLst>
                    <a:ext uri="{9D8B030D-6E8A-4147-A177-3AD203B41FA5}">
                      <a16:colId xmlns:a16="http://schemas.microsoft.com/office/drawing/2014/main" val="1983969235"/>
                    </a:ext>
                  </a:extLst>
                </a:gridCol>
                <a:gridCol w="246888">
                  <a:extLst>
                    <a:ext uri="{9D8B030D-6E8A-4147-A177-3AD203B41FA5}">
                      <a16:colId xmlns:a16="http://schemas.microsoft.com/office/drawing/2014/main" val="956846933"/>
                    </a:ext>
                  </a:extLst>
                </a:gridCol>
                <a:gridCol w="987552">
                  <a:extLst>
                    <a:ext uri="{9D8B030D-6E8A-4147-A177-3AD203B41FA5}">
                      <a16:colId xmlns:a16="http://schemas.microsoft.com/office/drawing/2014/main" val="1401987579"/>
                    </a:ext>
                  </a:extLst>
                </a:gridCol>
                <a:gridCol w="493776">
                  <a:extLst>
                    <a:ext uri="{9D8B030D-6E8A-4147-A177-3AD203B41FA5}">
                      <a16:colId xmlns:a16="http://schemas.microsoft.com/office/drawing/2014/main" val="3899140140"/>
                    </a:ext>
                  </a:extLst>
                </a:gridCol>
                <a:gridCol w="493776">
                  <a:extLst>
                    <a:ext uri="{9D8B030D-6E8A-4147-A177-3AD203B41FA5}">
                      <a16:colId xmlns:a16="http://schemas.microsoft.com/office/drawing/2014/main" val="855223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675071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- 2020-02-19 13:47:59</a:t>
                      </a:r>
                      <a:r>
                        <a:rPr kumimoji="0" lang="en-US" sz="1000" b="0" i="0" u="none" strike="noStrike" kern="1200" cap="none" spc="0" normalizeH="0" baseline="0" noProof="0">
                          <a:ln>
                            <a:noFill/>
                          </a:ln>
                          <a:solidFill>
                            <a:prstClr val="black"/>
                          </a:solidFill>
                          <a:effectLst/>
                          <a:uLnTx/>
                          <a:uFillTx/>
                          <a:latin typeface="+mn-lt"/>
                          <a:ea typeface="+mn-ea"/>
                          <a:cs typeface="+mn-cs"/>
                        </a:rPr>
                        <a:t>
 Show your love for our World Famous Fries for a chance to win!
Comment down below the languages in which you can say fries!
We’ve got 2 down, and we’re hoping to reach 20
</a:t>
                      </a:r>
                      <a:r>
                        <a:rPr kumimoji="0" lang="ar-AE" sz="1000" b="0" i="0" u="none" strike="noStrike" kern="1200" cap="none" spc="0" normalizeH="0" baseline="0" noProof="0">
                          <a:ln>
                            <a:noFill/>
                          </a:ln>
                          <a:solidFill>
                            <a:prstClr val="black"/>
                          </a:solidFill>
                          <a:effectLst/>
                          <a:uLnTx/>
                          <a:uFillTx/>
                          <a:latin typeface="+mn-lt"/>
                          <a:ea typeface="+mn-ea"/>
                          <a:cs typeface="+mn-cs"/>
                        </a:rPr>
                        <a:t>ورّينا حبّك للبطاطس الشهيرة عالمياً لفرصة الربح!
علّق هني باللغات اللي تقدر تقول فيها بطاطس!
احنا علّقنا بـ2 والباقي عليك لنوصّل لـ20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01:14:45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3571490463"/>
                  </a:ext>
                </a:extLst>
              </a:tr>
            </a:tbl>
          </a:graphicData>
        </a:graphic>
      </p:graphicFrame>
      <p:sp>
        <p:nvSpPr>
          <p:cNvPr id="4" name="Text Placeholder 3">
            <a:extLst>
              <a:ext uri="{FF2B5EF4-FFF2-40B4-BE49-F238E27FC236}">
                <a16:creationId xmlns:a16="http://schemas.microsoft.com/office/drawing/2014/main" id="{226F0D1C-4700-4464-BEC1-C431F3F2C214}"/>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937652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3507A-EAEB-40D8-A13D-929C80B93404}"/>
              </a:ext>
            </a:extLst>
          </p:cNvPr>
          <p:cNvSpPr>
            <a:spLocks noGrp="1"/>
          </p:cNvSpPr>
          <p:nvPr>
            <p:ph type="title"/>
          </p:nvPr>
        </p:nvSpPr>
        <p:spPr/>
        <p:txBody>
          <a:bodyPr/>
          <a:lstStyle/>
          <a:p>
            <a:r>
              <a:rPr lang="en-US"/>
              <a:t>Facebook Ads Performance Table | All Pages - 13 of 24</a:t>
            </a:r>
          </a:p>
        </p:txBody>
      </p:sp>
      <p:graphicFrame>
        <p:nvGraphicFramePr>
          <p:cNvPr id="5" name="Table Placeholder 4">
            <a:extLst>
              <a:ext uri="{FF2B5EF4-FFF2-40B4-BE49-F238E27FC236}">
                <a16:creationId xmlns:a16="http://schemas.microsoft.com/office/drawing/2014/main" id="{FC928153-C681-4173-828E-A770D815D225}"/>
              </a:ext>
            </a:extLst>
          </p:cNvPr>
          <p:cNvGraphicFramePr>
            <a:graphicFrameLocks noGrp="1"/>
          </p:cNvGraphicFramePr>
          <p:nvPr>
            <p:ph type="tbl" sz="quarter" idx="13"/>
            <p:extLst>
              <p:ext uri="{D42A27DB-BD31-4B8C-83A1-F6EECF244321}">
                <p14:modId xmlns:p14="http://schemas.microsoft.com/office/powerpoint/2010/main" val="992085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69259639"/>
                    </a:ext>
                  </a:extLst>
                </a:gridCol>
                <a:gridCol w="658368">
                  <a:extLst>
                    <a:ext uri="{9D8B030D-6E8A-4147-A177-3AD203B41FA5}">
                      <a16:colId xmlns:a16="http://schemas.microsoft.com/office/drawing/2014/main" val="3065351908"/>
                    </a:ext>
                  </a:extLst>
                </a:gridCol>
                <a:gridCol w="246888">
                  <a:extLst>
                    <a:ext uri="{9D8B030D-6E8A-4147-A177-3AD203B41FA5}">
                      <a16:colId xmlns:a16="http://schemas.microsoft.com/office/drawing/2014/main" val="4155893946"/>
                    </a:ext>
                  </a:extLst>
                </a:gridCol>
                <a:gridCol w="246888">
                  <a:extLst>
                    <a:ext uri="{9D8B030D-6E8A-4147-A177-3AD203B41FA5}">
                      <a16:colId xmlns:a16="http://schemas.microsoft.com/office/drawing/2014/main" val="1683343650"/>
                    </a:ext>
                  </a:extLst>
                </a:gridCol>
                <a:gridCol w="246888">
                  <a:extLst>
                    <a:ext uri="{9D8B030D-6E8A-4147-A177-3AD203B41FA5}">
                      <a16:colId xmlns:a16="http://schemas.microsoft.com/office/drawing/2014/main" val="717531379"/>
                    </a:ext>
                  </a:extLst>
                </a:gridCol>
                <a:gridCol w="246888">
                  <a:extLst>
                    <a:ext uri="{9D8B030D-6E8A-4147-A177-3AD203B41FA5}">
                      <a16:colId xmlns:a16="http://schemas.microsoft.com/office/drawing/2014/main" val="3969974611"/>
                    </a:ext>
                  </a:extLst>
                </a:gridCol>
                <a:gridCol w="246888">
                  <a:extLst>
                    <a:ext uri="{9D8B030D-6E8A-4147-A177-3AD203B41FA5}">
                      <a16:colId xmlns:a16="http://schemas.microsoft.com/office/drawing/2014/main" val="3604688470"/>
                    </a:ext>
                  </a:extLst>
                </a:gridCol>
                <a:gridCol w="246888">
                  <a:extLst>
                    <a:ext uri="{9D8B030D-6E8A-4147-A177-3AD203B41FA5}">
                      <a16:colId xmlns:a16="http://schemas.microsoft.com/office/drawing/2014/main" val="1614632326"/>
                    </a:ext>
                  </a:extLst>
                </a:gridCol>
                <a:gridCol w="246888">
                  <a:extLst>
                    <a:ext uri="{9D8B030D-6E8A-4147-A177-3AD203B41FA5}">
                      <a16:colId xmlns:a16="http://schemas.microsoft.com/office/drawing/2014/main" val="1801199453"/>
                    </a:ext>
                  </a:extLst>
                </a:gridCol>
                <a:gridCol w="246888">
                  <a:extLst>
                    <a:ext uri="{9D8B030D-6E8A-4147-A177-3AD203B41FA5}">
                      <a16:colId xmlns:a16="http://schemas.microsoft.com/office/drawing/2014/main" val="2184480256"/>
                    </a:ext>
                  </a:extLst>
                </a:gridCol>
                <a:gridCol w="246888">
                  <a:extLst>
                    <a:ext uri="{9D8B030D-6E8A-4147-A177-3AD203B41FA5}">
                      <a16:colId xmlns:a16="http://schemas.microsoft.com/office/drawing/2014/main" val="2337300405"/>
                    </a:ext>
                  </a:extLst>
                </a:gridCol>
                <a:gridCol w="246888">
                  <a:extLst>
                    <a:ext uri="{9D8B030D-6E8A-4147-A177-3AD203B41FA5}">
                      <a16:colId xmlns:a16="http://schemas.microsoft.com/office/drawing/2014/main" val="3812382594"/>
                    </a:ext>
                  </a:extLst>
                </a:gridCol>
                <a:gridCol w="246888">
                  <a:extLst>
                    <a:ext uri="{9D8B030D-6E8A-4147-A177-3AD203B41FA5}">
                      <a16:colId xmlns:a16="http://schemas.microsoft.com/office/drawing/2014/main" val="1001065720"/>
                    </a:ext>
                  </a:extLst>
                </a:gridCol>
                <a:gridCol w="246888">
                  <a:extLst>
                    <a:ext uri="{9D8B030D-6E8A-4147-A177-3AD203B41FA5}">
                      <a16:colId xmlns:a16="http://schemas.microsoft.com/office/drawing/2014/main" val="3226909768"/>
                    </a:ext>
                  </a:extLst>
                </a:gridCol>
                <a:gridCol w="246888">
                  <a:extLst>
                    <a:ext uri="{9D8B030D-6E8A-4147-A177-3AD203B41FA5}">
                      <a16:colId xmlns:a16="http://schemas.microsoft.com/office/drawing/2014/main" val="1656334162"/>
                    </a:ext>
                  </a:extLst>
                </a:gridCol>
                <a:gridCol w="246888">
                  <a:extLst>
                    <a:ext uri="{9D8B030D-6E8A-4147-A177-3AD203B41FA5}">
                      <a16:colId xmlns:a16="http://schemas.microsoft.com/office/drawing/2014/main" val="3534934242"/>
                    </a:ext>
                  </a:extLst>
                </a:gridCol>
                <a:gridCol w="246888">
                  <a:extLst>
                    <a:ext uri="{9D8B030D-6E8A-4147-A177-3AD203B41FA5}">
                      <a16:colId xmlns:a16="http://schemas.microsoft.com/office/drawing/2014/main" val="1163590232"/>
                    </a:ext>
                  </a:extLst>
                </a:gridCol>
                <a:gridCol w="246888">
                  <a:extLst>
                    <a:ext uri="{9D8B030D-6E8A-4147-A177-3AD203B41FA5}">
                      <a16:colId xmlns:a16="http://schemas.microsoft.com/office/drawing/2014/main" val="791016600"/>
                    </a:ext>
                  </a:extLst>
                </a:gridCol>
                <a:gridCol w="246888">
                  <a:extLst>
                    <a:ext uri="{9D8B030D-6E8A-4147-A177-3AD203B41FA5}">
                      <a16:colId xmlns:a16="http://schemas.microsoft.com/office/drawing/2014/main" val="345249379"/>
                    </a:ext>
                  </a:extLst>
                </a:gridCol>
                <a:gridCol w="246888">
                  <a:extLst>
                    <a:ext uri="{9D8B030D-6E8A-4147-A177-3AD203B41FA5}">
                      <a16:colId xmlns:a16="http://schemas.microsoft.com/office/drawing/2014/main" val="1885130272"/>
                    </a:ext>
                  </a:extLst>
                </a:gridCol>
                <a:gridCol w="246888">
                  <a:extLst>
                    <a:ext uri="{9D8B030D-6E8A-4147-A177-3AD203B41FA5}">
                      <a16:colId xmlns:a16="http://schemas.microsoft.com/office/drawing/2014/main" val="2803778774"/>
                    </a:ext>
                  </a:extLst>
                </a:gridCol>
                <a:gridCol w="987552">
                  <a:extLst>
                    <a:ext uri="{9D8B030D-6E8A-4147-A177-3AD203B41FA5}">
                      <a16:colId xmlns:a16="http://schemas.microsoft.com/office/drawing/2014/main" val="3142474229"/>
                    </a:ext>
                  </a:extLst>
                </a:gridCol>
                <a:gridCol w="493776">
                  <a:extLst>
                    <a:ext uri="{9D8B030D-6E8A-4147-A177-3AD203B41FA5}">
                      <a16:colId xmlns:a16="http://schemas.microsoft.com/office/drawing/2014/main" val="3710942250"/>
                    </a:ext>
                  </a:extLst>
                </a:gridCol>
                <a:gridCol w="493776">
                  <a:extLst>
                    <a:ext uri="{9D8B030D-6E8A-4147-A177-3AD203B41FA5}">
                      <a16:colId xmlns:a16="http://schemas.microsoft.com/office/drawing/2014/main" val="292626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31581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- 2020-02-19 13:47:16</a:t>
                      </a:r>
                      <a:r>
                        <a:rPr kumimoji="0" lang="en-US" sz="1000" b="0" i="0" u="none" strike="noStrike" kern="1200" cap="none" spc="0" normalizeH="0" baseline="0" noProof="0">
                          <a:ln>
                            <a:noFill/>
                          </a:ln>
                          <a:solidFill>
                            <a:prstClr val="black"/>
                          </a:solidFill>
                          <a:effectLst/>
                          <a:uLnTx/>
                          <a:uFillTx/>
                          <a:latin typeface="+mn-lt"/>
                          <a:ea typeface="+mn-ea"/>
                          <a:cs typeface="+mn-cs"/>
                        </a:rPr>
                        <a:t>
 Can you see the
H
I
D
D
E
N
word?
Comment it down below with no interruptions for a chance to win!
</a:t>
                      </a:r>
                      <a:r>
                        <a:rPr kumimoji="0" lang="ar-AE" sz="1000" b="0" i="0" u="none" strike="noStrike" kern="1200" cap="none" spc="0" normalizeH="0" baseline="0" noProof="0">
                          <a:ln>
                            <a:noFill/>
                          </a:ln>
                          <a:solidFill>
                            <a:prstClr val="black"/>
                          </a:solidFill>
                          <a:effectLst/>
                          <a:uLnTx/>
                          <a:uFillTx/>
                          <a:latin typeface="+mn-lt"/>
                          <a:ea typeface="+mn-ea"/>
                          <a:cs typeface="+mn-cs"/>
                        </a:rPr>
                        <a:t>تقدر تشوف
ا
ل
ك
ل
م
ة
المخبأة؟
علّق هني إذا تراها لفرصة الربح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https://scontent.xx.fbcdn.net/v/t1.0-9/p720x720/86498625_2725871894134980_5345417211706081280_o.png?_nc_cat=101&amp;_nc_ohc=hr81xscZFuoAX_XtlbP&amp;_nc_ht=scontent.xx&amp;oh=d11f35ba0755baa3dc49a6952b12e545&amp;oe=5F02C667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13:14:59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3449277651"/>
                  </a:ext>
                </a:extLst>
              </a:tr>
            </a:tbl>
          </a:graphicData>
        </a:graphic>
      </p:graphicFrame>
      <p:sp>
        <p:nvSpPr>
          <p:cNvPr id="4" name="Text Placeholder 3">
            <a:extLst>
              <a:ext uri="{FF2B5EF4-FFF2-40B4-BE49-F238E27FC236}">
                <a16:creationId xmlns:a16="http://schemas.microsoft.com/office/drawing/2014/main" id="{5CB9C2E7-2F1D-40DE-BEA7-84DC45D366B3}"/>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33939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54A24-19E3-4D96-A903-3AFA349BE9FC}"/>
              </a:ext>
            </a:extLst>
          </p:cNvPr>
          <p:cNvSpPr>
            <a:spLocks noGrp="1"/>
          </p:cNvSpPr>
          <p:nvPr>
            <p:ph type="title"/>
          </p:nvPr>
        </p:nvSpPr>
        <p:spPr/>
        <p:txBody>
          <a:bodyPr/>
          <a:lstStyle/>
          <a:p>
            <a:r>
              <a:rPr lang="en-US"/>
              <a:t>Facebook Ads Performance Table | All Pages - 14 of 24</a:t>
            </a:r>
          </a:p>
        </p:txBody>
      </p:sp>
      <p:graphicFrame>
        <p:nvGraphicFramePr>
          <p:cNvPr id="5" name="Table Placeholder 4">
            <a:extLst>
              <a:ext uri="{FF2B5EF4-FFF2-40B4-BE49-F238E27FC236}">
                <a16:creationId xmlns:a16="http://schemas.microsoft.com/office/drawing/2014/main" id="{7D9D4338-86F1-4598-A012-9F99D0FAC8ED}"/>
              </a:ext>
            </a:extLst>
          </p:cNvPr>
          <p:cNvGraphicFramePr>
            <a:graphicFrameLocks noGrp="1"/>
          </p:cNvGraphicFramePr>
          <p:nvPr>
            <p:ph type="tbl" sz="quarter" idx="13"/>
            <p:extLst>
              <p:ext uri="{D42A27DB-BD31-4B8C-83A1-F6EECF244321}">
                <p14:modId xmlns:p14="http://schemas.microsoft.com/office/powerpoint/2010/main" val="3374722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7076947"/>
                    </a:ext>
                  </a:extLst>
                </a:gridCol>
                <a:gridCol w="658368">
                  <a:extLst>
                    <a:ext uri="{9D8B030D-6E8A-4147-A177-3AD203B41FA5}">
                      <a16:colId xmlns:a16="http://schemas.microsoft.com/office/drawing/2014/main" val="3544768738"/>
                    </a:ext>
                  </a:extLst>
                </a:gridCol>
                <a:gridCol w="246888">
                  <a:extLst>
                    <a:ext uri="{9D8B030D-6E8A-4147-A177-3AD203B41FA5}">
                      <a16:colId xmlns:a16="http://schemas.microsoft.com/office/drawing/2014/main" val="3218769178"/>
                    </a:ext>
                  </a:extLst>
                </a:gridCol>
                <a:gridCol w="246888">
                  <a:extLst>
                    <a:ext uri="{9D8B030D-6E8A-4147-A177-3AD203B41FA5}">
                      <a16:colId xmlns:a16="http://schemas.microsoft.com/office/drawing/2014/main" val="3557387103"/>
                    </a:ext>
                  </a:extLst>
                </a:gridCol>
                <a:gridCol w="246888">
                  <a:extLst>
                    <a:ext uri="{9D8B030D-6E8A-4147-A177-3AD203B41FA5}">
                      <a16:colId xmlns:a16="http://schemas.microsoft.com/office/drawing/2014/main" val="1750728931"/>
                    </a:ext>
                  </a:extLst>
                </a:gridCol>
                <a:gridCol w="246888">
                  <a:extLst>
                    <a:ext uri="{9D8B030D-6E8A-4147-A177-3AD203B41FA5}">
                      <a16:colId xmlns:a16="http://schemas.microsoft.com/office/drawing/2014/main" val="1568422842"/>
                    </a:ext>
                  </a:extLst>
                </a:gridCol>
                <a:gridCol w="246888">
                  <a:extLst>
                    <a:ext uri="{9D8B030D-6E8A-4147-A177-3AD203B41FA5}">
                      <a16:colId xmlns:a16="http://schemas.microsoft.com/office/drawing/2014/main" val="4260483378"/>
                    </a:ext>
                  </a:extLst>
                </a:gridCol>
                <a:gridCol w="246888">
                  <a:extLst>
                    <a:ext uri="{9D8B030D-6E8A-4147-A177-3AD203B41FA5}">
                      <a16:colId xmlns:a16="http://schemas.microsoft.com/office/drawing/2014/main" val="3199619319"/>
                    </a:ext>
                  </a:extLst>
                </a:gridCol>
                <a:gridCol w="246888">
                  <a:extLst>
                    <a:ext uri="{9D8B030D-6E8A-4147-A177-3AD203B41FA5}">
                      <a16:colId xmlns:a16="http://schemas.microsoft.com/office/drawing/2014/main" val="352485767"/>
                    </a:ext>
                  </a:extLst>
                </a:gridCol>
                <a:gridCol w="246888">
                  <a:extLst>
                    <a:ext uri="{9D8B030D-6E8A-4147-A177-3AD203B41FA5}">
                      <a16:colId xmlns:a16="http://schemas.microsoft.com/office/drawing/2014/main" val="2669488930"/>
                    </a:ext>
                  </a:extLst>
                </a:gridCol>
                <a:gridCol w="246888">
                  <a:extLst>
                    <a:ext uri="{9D8B030D-6E8A-4147-A177-3AD203B41FA5}">
                      <a16:colId xmlns:a16="http://schemas.microsoft.com/office/drawing/2014/main" val="944079818"/>
                    </a:ext>
                  </a:extLst>
                </a:gridCol>
                <a:gridCol w="246888">
                  <a:extLst>
                    <a:ext uri="{9D8B030D-6E8A-4147-A177-3AD203B41FA5}">
                      <a16:colId xmlns:a16="http://schemas.microsoft.com/office/drawing/2014/main" val="1276833470"/>
                    </a:ext>
                  </a:extLst>
                </a:gridCol>
                <a:gridCol w="246888">
                  <a:extLst>
                    <a:ext uri="{9D8B030D-6E8A-4147-A177-3AD203B41FA5}">
                      <a16:colId xmlns:a16="http://schemas.microsoft.com/office/drawing/2014/main" val="472458948"/>
                    </a:ext>
                  </a:extLst>
                </a:gridCol>
                <a:gridCol w="246888">
                  <a:extLst>
                    <a:ext uri="{9D8B030D-6E8A-4147-A177-3AD203B41FA5}">
                      <a16:colId xmlns:a16="http://schemas.microsoft.com/office/drawing/2014/main" val="3542834980"/>
                    </a:ext>
                  </a:extLst>
                </a:gridCol>
                <a:gridCol w="246888">
                  <a:extLst>
                    <a:ext uri="{9D8B030D-6E8A-4147-A177-3AD203B41FA5}">
                      <a16:colId xmlns:a16="http://schemas.microsoft.com/office/drawing/2014/main" val="3066205582"/>
                    </a:ext>
                  </a:extLst>
                </a:gridCol>
                <a:gridCol w="246888">
                  <a:extLst>
                    <a:ext uri="{9D8B030D-6E8A-4147-A177-3AD203B41FA5}">
                      <a16:colId xmlns:a16="http://schemas.microsoft.com/office/drawing/2014/main" val="3403689274"/>
                    </a:ext>
                  </a:extLst>
                </a:gridCol>
                <a:gridCol w="246888">
                  <a:extLst>
                    <a:ext uri="{9D8B030D-6E8A-4147-A177-3AD203B41FA5}">
                      <a16:colId xmlns:a16="http://schemas.microsoft.com/office/drawing/2014/main" val="3222508216"/>
                    </a:ext>
                  </a:extLst>
                </a:gridCol>
                <a:gridCol w="246888">
                  <a:extLst>
                    <a:ext uri="{9D8B030D-6E8A-4147-A177-3AD203B41FA5}">
                      <a16:colId xmlns:a16="http://schemas.microsoft.com/office/drawing/2014/main" val="2738150361"/>
                    </a:ext>
                  </a:extLst>
                </a:gridCol>
                <a:gridCol w="246888">
                  <a:extLst>
                    <a:ext uri="{9D8B030D-6E8A-4147-A177-3AD203B41FA5}">
                      <a16:colId xmlns:a16="http://schemas.microsoft.com/office/drawing/2014/main" val="888684714"/>
                    </a:ext>
                  </a:extLst>
                </a:gridCol>
                <a:gridCol w="246888">
                  <a:extLst>
                    <a:ext uri="{9D8B030D-6E8A-4147-A177-3AD203B41FA5}">
                      <a16:colId xmlns:a16="http://schemas.microsoft.com/office/drawing/2014/main" val="1829164856"/>
                    </a:ext>
                  </a:extLst>
                </a:gridCol>
                <a:gridCol w="246888">
                  <a:extLst>
                    <a:ext uri="{9D8B030D-6E8A-4147-A177-3AD203B41FA5}">
                      <a16:colId xmlns:a16="http://schemas.microsoft.com/office/drawing/2014/main" val="3298949197"/>
                    </a:ext>
                  </a:extLst>
                </a:gridCol>
                <a:gridCol w="987552">
                  <a:extLst>
                    <a:ext uri="{9D8B030D-6E8A-4147-A177-3AD203B41FA5}">
                      <a16:colId xmlns:a16="http://schemas.microsoft.com/office/drawing/2014/main" val="2819409015"/>
                    </a:ext>
                  </a:extLst>
                </a:gridCol>
                <a:gridCol w="493776">
                  <a:extLst>
                    <a:ext uri="{9D8B030D-6E8A-4147-A177-3AD203B41FA5}">
                      <a16:colId xmlns:a16="http://schemas.microsoft.com/office/drawing/2014/main" val="1039356561"/>
                    </a:ext>
                  </a:extLst>
                </a:gridCol>
                <a:gridCol w="493776">
                  <a:extLst>
                    <a:ext uri="{9D8B030D-6E8A-4147-A177-3AD203B41FA5}">
                      <a16:colId xmlns:a16="http://schemas.microsoft.com/office/drawing/2014/main" val="3403838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07662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- 2020-02-19 13:46:27</a:t>
                      </a:r>
                      <a:r>
                        <a:rPr kumimoji="0" lang="en-US" sz="1000" b="0" i="0" u="none" strike="noStrike" kern="1200" cap="none" spc="0" normalizeH="0" baseline="0" noProof="0">
                          <a:ln>
                            <a:noFill/>
                          </a:ln>
                          <a:solidFill>
                            <a:prstClr val="black"/>
                          </a:solidFill>
                          <a:effectLst/>
                          <a:uLnTx/>
                          <a:uFillTx/>
                          <a:latin typeface="+mn-lt"/>
                          <a:ea typeface="+mn-ea"/>
                          <a:cs typeface="+mn-cs"/>
                        </a:rPr>
                        <a:t>
 Show your love for our World Famous Fries for a chance to win!
Like this post and comment down below the languages in which you can say fries!
We’ve got 2 down, and we’re hoping to reach 20
</a:t>
                      </a:r>
                      <a:r>
                        <a:rPr kumimoji="0" lang="ar-AE" sz="1000" b="0" i="0" u="none" strike="noStrike" kern="1200" cap="none" spc="0" normalizeH="0" baseline="0" noProof="0">
                          <a:ln>
                            <a:noFill/>
                          </a:ln>
                          <a:solidFill>
                            <a:prstClr val="black"/>
                          </a:solidFill>
                          <a:effectLst/>
                          <a:uLnTx/>
                          <a:uFillTx/>
                          <a:latin typeface="+mn-lt"/>
                          <a:ea typeface="+mn-ea"/>
                          <a:cs typeface="+mn-cs"/>
                        </a:rPr>
                        <a:t>ورّينا حبّك للبطاطس الشهيرة عالمياً لفرصة الربح!
لايك هذا البوست وعلّق هني باللغات اللي تقدر تقول فيها بطاطس!
احنا علّقنا بـ2 والباقي عليك لنوصّل لـ20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https://scontent.xx.fbcdn.net/v/t1.0-9/p720x720/86738650_2724042137651289_2686454725993299968_o.png?_nc_cat=104&amp;_nc_ohc=GIbcAQenJBoAX8bHh7F&amp;_nc_ht=scontent.xx&amp;oh=9d96de1b763fdfbe75a65e0eb9fca11f&amp;oe=5EFC2808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07:14:57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59122341"/>
                  </a:ext>
                </a:extLst>
              </a:tr>
            </a:tbl>
          </a:graphicData>
        </a:graphic>
      </p:graphicFrame>
      <p:sp>
        <p:nvSpPr>
          <p:cNvPr id="4" name="Text Placeholder 3">
            <a:extLst>
              <a:ext uri="{FF2B5EF4-FFF2-40B4-BE49-F238E27FC236}">
                <a16:creationId xmlns:a16="http://schemas.microsoft.com/office/drawing/2014/main" id="{E7DC9001-DC4E-4764-8915-862BC9ECE771}"/>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319861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688B7-6B7C-4181-BABF-BF0E32717313}"/>
              </a:ext>
            </a:extLst>
          </p:cNvPr>
          <p:cNvSpPr>
            <a:spLocks noGrp="1"/>
          </p:cNvSpPr>
          <p:nvPr>
            <p:ph type="title"/>
          </p:nvPr>
        </p:nvSpPr>
        <p:spPr/>
        <p:txBody>
          <a:bodyPr/>
          <a:lstStyle/>
          <a:p>
            <a:r>
              <a:rPr lang="en-US"/>
              <a:t>Facebook Ads Performance Table | All Pages - 15 of 24</a:t>
            </a:r>
          </a:p>
        </p:txBody>
      </p:sp>
      <p:graphicFrame>
        <p:nvGraphicFramePr>
          <p:cNvPr id="5" name="Table Placeholder 4">
            <a:extLst>
              <a:ext uri="{FF2B5EF4-FFF2-40B4-BE49-F238E27FC236}">
                <a16:creationId xmlns:a16="http://schemas.microsoft.com/office/drawing/2014/main" id="{E9E5A718-849A-4E09-B635-201D801CE981}"/>
              </a:ext>
            </a:extLst>
          </p:cNvPr>
          <p:cNvGraphicFramePr>
            <a:graphicFrameLocks noGrp="1"/>
          </p:cNvGraphicFramePr>
          <p:nvPr>
            <p:ph type="tbl" sz="quarter" idx="13"/>
            <p:extLst>
              <p:ext uri="{D42A27DB-BD31-4B8C-83A1-F6EECF244321}">
                <p14:modId xmlns:p14="http://schemas.microsoft.com/office/powerpoint/2010/main" val="3349172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66051056"/>
                    </a:ext>
                  </a:extLst>
                </a:gridCol>
                <a:gridCol w="658368">
                  <a:extLst>
                    <a:ext uri="{9D8B030D-6E8A-4147-A177-3AD203B41FA5}">
                      <a16:colId xmlns:a16="http://schemas.microsoft.com/office/drawing/2014/main" val="912373505"/>
                    </a:ext>
                  </a:extLst>
                </a:gridCol>
                <a:gridCol w="246888">
                  <a:extLst>
                    <a:ext uri="{9D8B030D-6E8A-4147-A177-3AD203B41FA5}">
                      <a16:colId xmlns:a16="http://schemas.microsoft.com/office/drawing/2014/main" val="1860075065"/>
                    </a:ext>
                  </a:extLst>
                </a:gridCol>
                <a:gridCol w="246888">
                  <a:extLst>
                    <a:ext uri="{9D8B030D-6E8A-4147-A177-3AD203B41FA5}">
                      <a16:colId xmlns:a16="http://schemas.microsoft.com/office/drawing/2014/main" val="4198688363"/>
                    </a:ext>
                  </a:extLst>
                </a:gridCol>
                <a:gridCol w="246888">
                  <a:extLst>
                    <a:ext uri="{9D8B030D-6E8A-4147-A177-3AD203B41FA5}">
                      <a16:colId xmlns:a16="http://schemas.microsoft.com/office/drawing/2014/main" val="3043942613"/>
                    </a:ext>
                  </a:extLst>
                </a:gridCol>
                <a:gridCol w="246888">
                  <a:extLst>
                    <a:ext uri="{9D8B030D-6E8A-4147-A177-3AD203B41FA5}">
                      <a16:colId xmlns:a16="http://schemas.microsoft.com/office/drawing/2014/main" val="3563666377"/>
                    </a:ext>
                  </a:extLst>
                </a:gridCol>
                <a:gridCol w="246888">
                  <a:extLst>
                    <a:ext uri="{9D8B030D-6E8A-4147-A177-3AD203B41FA5}">
                      <a16:colId xmlns:a16="http://schemas.microsoft.com/office/drawing/2014/main" val="248005893"/>
                    </a:ext>
                  </a:extLst>
                </a:gridCol>
                <a:gridCol w="246888">
                  <a:extLst>
                    <a:ext uri="{9D8B030D-6E8A-4147-A177-3AD203B41FA5}">
                      <a16:colId xmlns:a16="http://schemas.microsoft.com/office/drawing/2014/main" val="4090919918"/>
                    </a:ext>
                  </a:extLst>
                </a:gridCol>
                <a:gridCol w="246888">
                  <a:extLst>
                    <a:ext uri="{9D8B030D-6E8A-4147-A177-3AD203B41FA5}">
                      <a16:colId xmlns:a16="http://schemas.microsoft.com/office/drawing/2014/main" val="503146149"/>
                    </a:ext>
                  </a:extLst>
                </a:gridCol>
                <a:gridCol w="246888">
                  <a:extLst>
                    <a:ext uri="{9D8B030D-6E8A-4147-A177-3AD203B41FA5}">
                      <a16:colId xmlns:a16="http://schemas.microsoft.com/office/drawing/2014/main" val="341325083"/>
                    </a:ext>
                  </a:extLst>
                </a:gridCol>
                <a:gridCol w="246888">
                  <a:extLst>
                    <a:ext uri="{9D8B030D-6E8A-4147-A177-3AD203B41FA5}">
                      <a16:colId xmlns:a16="http://schemas.microsoft.com/office/drawing/2014/main" val="1624115406"/>
                    </a:ext>
                  </a:extLst>
                </a:gridCol>
                <a:gridCol w="246888">
                  <a:extLst>
                    <a:ext uri="{9D8B030D-6E8A-4147-A177-3AD203B41FA5}">
                      <a16:colId xmlns:a16="http://schemas.microsoft.com/office/drawing/2014/main" val="3674233499"/>
                    </a:ext>
                  </a:extLst>
                </a:gridCol>
                <a:gridCol w="246888">
                  <a:extLst>
                    <a:ext uri="{9D8B030D-6E8A-4147-A177-3AD203B41FA5}">
                      <a16:colId xmlns:a16="http://schemas.microsoft.com/office/drawing/2014/main" val="3870885386"/>
                    </a:ext>
                  </a:extLst>
                </a:gridCol>
                <a:gridCol w="246888">
                  <a:extLst>
                    <a:ext uri="{9D8B030D-6E8A-4147-A177-3AD203B41FA5}">
                      <a16:colId xmlns:a16="http://schemas.microsoft.com/office/drawing/2014/main" val="1607817834"/>
                    </a:ext>
                  </a:extLst>
                </a:gridCol>
                <a:gridCol w="246888">
                  <a:extLst>
                    <a:ext uri="{9D8B030D-6E8A-4147-A177-3AD203B41FA5}">
                      <a16:colId xmlns:a16="http://schemas.microsoft.com/office/drawing/2014/main" val="3468153975"/>
                    </a:ext>
                  </a:extLst>
                </a:gridCol>
                <a:gridCol w="246888">
                  <a:extLst>
                    <a:ext uri="{9D8B030D-6E8A-4147-A177-3AD203B41FA5}">
                      <a16:colId xmlns:a16="http://schemas.microsoft.com/office/drawing/2014/main" val="3336438303"/>
                    </a:ext>
                  </a:extLst>
                </a:gridCol>
                <a:gridCol w="246888">
                  <a:extLst>
                    <a:ext uri="{9D8B030D-6E8A-4147-A177-3AD203B41FA5}">
                      <a16:colId xmlns:a16="http://schemas.microsoft.com/office/drawing/2014/main" val="1921711180"/>
                    </a:ext>
                  </a:extLst>
                </a:gridCol>
                <a:gridCol w="246888">
                  <a:extLst>
                    <a:ext uri="{9D8B030D-6E8A-4147-A177-3AD203B41FA5}">
                      <a16:colId xmlns:a16="http://schemas.microsoft.com/office/drawing/2014/main" val="3698553716"/>
                    </a:ext>
                  </a:extLst>
                </a:gridCol>
                <a:gridCol w="246888">
                  <a:extLst>
                    <a:ext uri="{9D8B030D-6E8A-4147-A177-3AD203B41FA5}">
                      <a16:colId xmlns:a16="http://schemas.microsoft.com/office/drawing/2014/main" val="2780703363"/>
                    </a:ext>
                  </a:extLst>
                </a:gridCol>
                <a:gridCol w="246888">
                  <a:extLst>
                    <a:ext uri="{9D8B030D-6E8A-4147-A177-3AD203B41FA5}">
                      <a16:colId xmlns:a16="http://schemas.microsoft.com/office/drawing/2014/main" val="84764302"/>
                    </a:ext>
                  </a:extLst>
                </a:gridCol>
                <a:gridCol w="246888">
                  <a:extLst>
                    <a:ext uri="{9D8B030D-6E8A-4147-A177-3AD203B41FA5}">
                      <a16:colId xmlns:a16="http://schemas.microsoft.com/office/drawing/2014/main" val="3281889312"/>
                    </a:ext>
                  </a:extLst>
                </a:gridCol>
                <a:gridCol w="987552">
                  <a:extLst>
                    <a:ext uri="{9D8B030D-6E8A-4147-A177-3AD203B41FA5}">
                      <a16:colId xmlns:a16="http://schemas.microsoft.com/office/drawing/2014/main" val="3185448972"/>
                    </a:ext>
                  </a:extLst>
                </a:gridCol>
                <a:gridCol w="493776">
                  <a:extLst>
                    <a:ext uri="{9D8B030D-6E8A-4147-A177-3AD203B41FA5}">
                      <a16:colId xmlns:a16="http://schemas.microsoft.com/office/drawing/2014/main" val="4294401252"/>
                    </a:ext>
                  </a:extLst>
                </a:gridCol>
                <a:gridCol w="493776">
                  <a:extLst>
                    <a:ext uri="{9D8B030D-6E8A-4147-A177-3AD203B41FA5}">
                      <a16:colId xmlns:a16="http://schemas.microsoft.com/office/drawing/2014/main" val="220178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34483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- 2020-02-17 16:45:01</a:t>
                      </a:r>
                      <a:r>
                        <a:rPr kumimoji="0" lang="en-US" sz="1000" b="0" i="0" u="none" strike="noStrike" kern="1200" cap="none" spc="0" normalizeH="0" baseline="0" noProof="0">
                          <a:ln>
                            <a:noFill/>
                          </a:ln>
                          <a:solidFill>
                            <a:prstClr val="black"/>
                          </a:solidFill>
                          <a:effectLst/>
                          <a:uLnTx/>
                          <a:uFillTx/>
                          <a:latin typeface="+mn-lt"/>
                          <a:ea typeface="+mn-ea"/>
                          <a:cs typeface="+mn-cs"/>
                        </a:rPr>
                        <a:t>
 Describe the perfect setting for having McDonald's!
We call this one: the perfect mood shot
Thank you @fatmaafoodworld [Repost]
</a:t>
                      </a:r>
                      <a:r>
                        <a:rPr kumimoji="0" lang="ar-AE" sz="1000" b="0" i="0" u="none" strike="noStrike" kern="1200" cap="none" spc="0" normalizeH="0" baseline="0" noProof="0">
                          <a:ln>
                            <a:noFill/>
                          </a:ln>
                          <a:solidFill>
                            <a:prstClr val="black"/>
                          </a:solidFill>
                          <a:effectLst/>
                          <a:uLnTx/>
                          <a:uFillTx/>
                          <a:latin typeface="+mn-lt"/>
                          <a:ea typeface="+mn-ea"/>
                          <a:cs typeface="+mn-cs"/>
                        </a:rPr>
                        <a:t>كيف برأيك تكون الجلسة الأفضل لتناول ماكدونالدز؟
نسمي هذه الصورة: اللقطة المثالية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07:16:12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649839405"/>
                  </a:ext>
                </a:extLst>
              </a:tr>
            </a:tbl>
          </a:graphicData>
        </a:graphic>
      </p:graphicFrame>
      <p:sp>
        <p:nvSpPr>
          <p:cNvPr id="4" name="Text Placeholder 3">
            <a:extLst>
              <a:ext uri="{FF2B5EF4-FFF2-40B4-BE49-F238E27FC236}">
                <a16:creationId xmlns:a16="http://schemas.microsoft.com/office/drawing/2014/main" id="{BC59C88D-F4F0-43A7-B138-64378795E415}"/>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400343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098D-543F-4F11-A351-13D42C3E91FB}"/>
              </a:ext>
            </a:extLst>
          </p:cNvPr>
          <p:cNvSpPr>
            <a:spLocks noGrp="1"/>
          </p:cNvSpPr>
          <p:nvPr>
            <p:ph type="title"/>
          </p:nvPr>
        </p:nvSpPr>
        <p:spPr/>
        <p:txBody>
          <a:bodyPr/>
          <a:lstStyle/>
          <a:p>
            <a:r>
              <a:rPr lang="en-US"/>
              <a:t>Facebook Ads Performance Table | All Pages - 16 of 24</a:t>
            </a:r>
          </a:p>
        </p:txBody>
      </p:sp>
      <p:graphicFrame>
        <p:nvGraphicFramePr>
          <p:cNvPr id="5" name="Table Placeholder 4">
            <a:extLst>
              <a:ext uri="{FF2B5EF4-FFF2-40B4-BE49-F238E27FC236}">
                <a16:creationId xmlns:a16="http://schemas.microsoft.com/office/drawing/2014/main" id="{3098B3DB-1A8B-4B7C-B3C5-74C3742DA4DE}"/>
              </a:ext>
            </a:extLst>
          </p:cNvPr>
          <p:cNvGraphicFramePr>
            <a:graphicFrameLocks noGrp="1"/>
          </p:cNvGraphicFramePr>
          <p:nvPr>
            <p:ph type="tbl" sz="quarter" idx="13"/>
            <p:extLst>
              <p:ext uri="{D42A27DB-BD31-4B8C-83A1-F6EECF244321}">
                <p14:modId xmlns:p14="http://schemas.microsoft.com/office/powerpoint/2010/main" val="295468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16151138"/>
                    </a:ext>
                  </a:extLst>
                </a:gridCol>
                <a:gridCol w="658368">
                  <a:extLst>
                    <a:ext uri="{9D8B030D-6E8A-4147-A177-3AD203B41FA5}">
                      <a16:colId xmlns:a16="http://schemas.microsoft.com/office/drawing/2014/main" val="3482583079"/>
                    </a:ext>
                  </a:extLst>
                </a:gridCol>
                <a:gridCol w="246888">
                  <a:extLst>
                    <a:ext uri="{9D8B030D-6E8A-4147-A177-3AD203B41FA5}">
                      <a16:colId xmlns:a16="http://schemas.microsoft.com/office/drawing/2014/main" val="1999927189"/>
                    </a:ext>
                  </a:extLst>
                </a:gridCol>
                <a:gridCol w="246888">
                  <a:extLst>
                    <a:ext uri="{9D8B030D-6E8A-4147-A177-3AD203B41FA5}">
                      <a16:colId xmlns:a16="http://schemas.microsoft.com/office/drawing/2014/main" val="1439933111"/>
                    </a:ext>
                  </a:extLst>
                </a:gridCol>
                <a:gridCol w="246888">
                  <a:extLst>
                    <a:ext uri="{9D8B030D-6E8A-4147-A177-3AD203B41FA5}">
                      <a16:colId xmlns:a16="http://schemas.microsoft.com/office/drawing/2014/main" val="639594960"/>
                    </a:ext>
                  </a:extLst>
                </a:gridCol>
                <a:gridCol w="246888">
                  <a:extLst>
                    <a:ext uri="{9D8B030D-6E8A-4147-A177-3AD203B41FA5}">
                      <a16:colId xmlns:a16="http://schemas.microsoft.com/office/drawing/2014/main" val="3935314680"/>
                    </a:ext>
                  </a:extLst>
                </a:gridCol>
                <a:gridCol w="246888">
                  <a:extLst>
                    <a:ext uri="{9D8B030D-6E8A-4147-A177-3AD203B41FA5}">
                      <a16:colId xmlns:a16="http://schemas.microsoft.com/office/drawing/2014/main" val="43558676"/>
                    </a:ext>
                  </a:extLst>
                </a:gridCol>
                <a:gridCol w="246888">
                  <a:extLst>
                    <a:ext uri="{9D8B030D-6E8A-4147-A177-3AD203B41FA5}">
                      <a16:colId xmlns:a16="http://schemas.microsoft.com/office/drawing/2014/main" val="3950164297"/>
                    </a:ext>
                  </a:extLst>
                </a:gridCol>
                <a:gridCol w="246888">
                  <a:extLst>
                    <a:ext uri="{9D8B030D-6E8A-4147-A177-3AD203B41FA5}">
                      <a16:colId xmlns:a16="http://schemas.microsoft.com/office/drawing/2014/main" val="2294603281"/>
                    </a:ext>
                  </a:extLst>
                </a:gridCol>
                <a:gridCol w="246888">
                  <a:extLst>
                    <a:ext uri="{9D8B030D-6E8A-4147-A177-3AD203B41FA5}">
                      <a16:colId xmlns:a16="http://schemas.microsoft.com/office/drawing/2014/main" val="2674936337"/>
                    </a:ext>
                  </a:extLst>
                </a:gridCol>
                <a:gridCol w="246888">
                  <a:extLst>
                    <a:ext uri="{9D8B030D-6E8A-4147-A177-3AD203B41FA5}">
                      <a16:colId xmlns:a16="http://schemas.microsoft.com/office/drawing/2014/main" val="277498704"/>
                    </a:ext>
                  </a:extLst>
                </a:gridCol>
                <a:gridCol w="246888">
                  <a:extLst>
                    <a:ext uri="{9D8B030D-6E8A-4147-A177-3AD203B41FA5}">
                      <a16:colId xmlns:a16="http://schemas.microsoft.com/office/drawing/2014/main" val="2936955303"/>
                    </a:ext>
                  </a:extLst>
                </a:gridCol>
                <a:gridCol w="246888">
                  <a:extLst>
                    <a:ext uri="{9D8B030D-6E8A-4147-A177-3AD203B41FA5}">
                      <a16:colId xmlns:a16="http://schemas.microsoft.com/office/drawing/2014/main" val="37009451"/>
                    </a:ext>
                  </a:extLst>
                </a:gridCol>
                <a:gridCol w="246888">
                  <a:extLst>
                    <a:ext uri="{9D8B030D-6E8A-4147-A177-3AD203B41FA5}">
                      <a16:colId xmlns:a16="http://schemas.microsoft.com/office/drawing/2014/main" val="1583571104"/>
                    </a:ext>
                  </a:extLst>
                </a:gridCol>
                <a:gridCol w="246888">
                  <a:extLst>
                    <a:ext uri="{9D8B030D-6E8A-4147-A177-3AD203B41FA5}">
                      <a16:colId xmlns:a16="http://schemas.microsoft.com/office/drawing/2014/main" val="2293522555"/>
                    </a:ext>
                  </a:extLst>
                </a:gridCol>
                <a:gridCol w="246888">
                  <a:extLst>
                    <a:ext uri="{9D8B030D-6E8A-4147-A177-3AD203B41FA5}">
                      <a16:colId xmlns:a16="http://schemas.microsoft.com/office/drawing/2014/main" val="855865103"/>
                    </a:ext>
                  </a:extLst>
                </a:gridCol>
                <a:gridCol w="246888">
                  <a:extLst>
                    <a:ext uri="{9D8B030D-6E8A-4147-A177-3AD203B41FA5}">
                      <a16:colId xmlns:a16="http://schemas.microsoft.com/office/drawing/2014/main" val="1278081420"/>
                    </a:ext>
                  </a:extLst>
                </a:gridCol>
                <a:gridCol w="246888">
                  <a:extLst>
                    <a:ext uri="{9D8B030D-6E8A-4147-A177-3AD203B41FA5}">
                      <a16:colId xmlns:a16="http://schemas.microsoft.com/office/drawing/2014/main" val="3394492270"/>
                    </a:ext>
                  </a:extLst>
                </a:gridCol>
                <a:gridCol w="246888">
                  <a:extLst>
                    <a:ext uri="{9D8B030D-6E8A-4147-A177-3AD203B41FA5}">
                      <a16:colId xmlns:a16="http://schemas.microsoft.com/office/drawing/2014/main" val="2332001138"/>
                    </a:ext>
                  </a:extLst>
                </a:gridCol>
                <a:gridCol w="246888">
                  <a:extLst>
                    <a:ext uri="{9D8B030D-6E8A-4147-A177-3AD203B41FA5}">
                      <a16:colId xmlns:a16="http://schemas.microsoft.com/office/drawing/2014/main" val="368551950"/>
                    </a:ext>
                  </a:extLst>
                </a:gridCol>
                <a:gridCol w="246888">
                  <a:extLst>
                    <a:ext uri="{9D8B030D-6E8A-4147-A177-3AD203B41FA5}">
                      <a16:colId xmlns:a16="http://schemas.microsoft.com/office/drawing/2014/main" val="905932510"/>
                    </a:ext>
                  </a:extLst>
                </a:gridCol>
                <a:gridCol w="987552">
                  <a:extLst>
                    <a:ext uri="{9D8B030D-6E8A-4147-A177-3AD203B41FA5}">
                      <a16:colId xmlns:a16="http://schemas.microsoft.com/office/drawing/2014/main" val="4231035324"/>
                    </a:ext>
                  </a:extLst>
                </a:gridCol>
                <a:gridCol w="493776">
                  <a:extLst>
                    <a:ext uri="{9D8B030D-6E8A-4147-A177-3AD203B41FA5}">
                      <a16:colId xmlns:a16="http://schemas.microsoft.com/office/drawing/2014/main" val="1143017285"/>
                    </a:ext>
                  </a:extLst>
                </a:gridCol>
                <a:gridCol w="493776">
                  <a:extLst>
                    <a:ext uri="{9D8B030D-6E8A-4147-A177-3AD203B41FA5}">
                      <a16:colId xmlns:a16="http://schemas.microsoft.com/office/drawing/2014/main" val="3058719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01333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- 2020-02-17 16:44:17</a:t>
                      </a:r>
                      <a:r>
                        <a:rPr kumimoji="0" lang="en-US" sz="1000" b="0" i="0" u="none" strike="noStrike" kern="1200" cap="none" spc="0" normalizeH="0" baseline="0" noProof="0">
                          <a:ln>
                            <a:noFill/>
                          </a:ln>
                          <a:solidFill>
                            <a:prstClr val="black"/>
                          </a:solidFill>
                          <a:effectLst/>
                          <a:uLnTx/>
                          <a:uFillTx/>
                          <a:latin typeface="+mn-lt"/>
                          <a:ea typeface="+mn-ea"/>
                          <a:cs typeface="+mn-cs"/>
                        </a:rPr>
                        <a:t>
 Describe the perfect setting for having McDonald's!
We call this one: the perfect mood shot
Repost @fatmaafoodworld
</a:t>
                      </a:r>
                      <a:r>
                        <a:rPr kumimoji="0" lang="ar-AE" sz="1000" b="0" i="0" u="none" strike="noStrike" kern="1200" cap="none" spc="0" normalizeH="0" baseline="0" noProof="0">
                          <a:ln>
                            <a:noFill/>
                          </a:ln>
                          <a:solidFill>
                            <a:prstClr val="black"/>
                          </a:solidFill>
                          <a:effectLst/>
                          <a:uLnTx/>
                          <a:uFillTx/>
                          <a:latin typeface="+mn-lt"/>
                          <a:ea typeface="+mn-ea"/>
                          <a:cs typeface="+mn-cs"/>
                        </a:rPr>
                        <a:t>كيف برأيك تكون الجلسة الأفضل لتناول ماكدونالدز؟
نسمي هذه الصورة: اللقطة المثالية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https://scontent.xx.fbcdn.net/v/t1.0-9/p720x720/86186133_2722233831165453_4244320912796549120_o.jpg?_nc_cat=107&amp;_nc_ohc=-3-BkrF-91oAX9q0A0_&amp;_nc_ht=scontent.xx&amp;_nc_tp=6&amp;oh=40b5b4b107befcaf562d700eb4e9bb77&amp;oe=5EC8E762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07:16:12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2391582538"/>
                  </a:ext>
                </a:extLst>
              </a:tr>
            </a:tbl>
          </a:graphicData>
        </a:graphic>
      </p:graphicFrame>
      <p:sp>
        <p:nvSpPr>
          <p:cNvPr id="4" name="Text Placeholder 3">
            <a:extLst>
              <a:ext uri="{FF2B5EF4-FFF2-40B4-BE49-F238E27FC236}">
                <a16:creationId xmlns:a16="http://schemas.microsoft.com/office/drawing/2014/main" id="{2998B875-5844-4F74-9E3B-AF4ED8FAEF30}"/>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83172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FA3BD-ED1A-44B3-B814-C179D8367625}"/>
              </a:ext>
            </a:extLst>
          </p:cNvPr>
          <p:cNvSpPr>
            <a:spLocks noGrp="1"/>
          </p:cNvSpPr>
          <p:nvPr>
            <p:ph type="title"/>
          </p:nvPr>
        </p:nvSpPr>
        <p:spPr/>
        <p:txBody>
          <a:bodyPr/>
          <a:lstStyle/>
          <a:p>
            <a:r>
              <a:rPr lang="en-US"/>
              <a:t>Facebook Ads Performance Table | All Pages - 17 of 24</a:t>
            </a:r>
          </a:p>
        </p:txBody>
      </p:sp>
      <p:graphicFrame>
        <p:nvGraphicFramePr>
          <p:cNvPr id="5" name="Table Placeholder 4">
            <a:extLst>
              <a:ext uri="{FF2B5EF4-FFF2-40B4-BE49-F238E27FC236}">
                <a16:creationId xmlns:a16="http://schemas.microsoft.com/office/drawing/2014/main" id="{D34BA132-5B0C-4E3E-A982-46DFA3FAA376}"/>
              </a:ext>
            </a:extLst>
          </p:cNvPr>
          <p:cNvGraphicFramePr>
            <a:graphicFrameLocks noGrp="1"/>
          </p:cNvGraphicFramePr>
          <p:nvPr>
            <p:ph type="tbl" sz="quarter" idx="13"/>
            <p:extLst>
              <p:ext uri="{D42A27DB-BD31-4B8C-83A1-F6EECF244321}">
                <p14:modId xmlns:p14="http://schemas.microsoft.com/office/powerpoint/2010/main" val="2450183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66790757"/>
                    </a:ext>
                  </a:extLst>
                </a:gridCol>
                <a:gridCol w="658368">
                  <a:extLst>
                    <a:ext uri="{9D8B030D-6E8A-4147-A177-3AD203B41FA5}">
                      <a16:colId xmlns:a16="http://schemas.microsoft.com/office/drawing/2014/main" val="2277854483"/>
                    </a:ext>
                  </a:extLst>
                </a:gridCol>
                <a:gridCol w="246888">
                  <a:extLst>
                    <a:ext uri="{9D8B030D-6E8A-4147-A177-3AD203B41FA5}">
                      <a16:colId xmlns:a16="http://schemas.microsoft.com/office/drawing/2014/main" val="3491354323"/>
                    </a:ext>
                  </a:extLst>
                </a:gridCol>
                <a:gridCol w="246888">
                  <a:extLst>
                    <a:ext uri="{9D8B030D-6E8A-4147-A177-3AD203B41FA5}">
                      <a16:colId xmlns:a16="http://schemas.microsoft.com/office/drawing/2014/main" val="2697563898"/>
                    </a:ext>
                  </a:extLst>
                </a:gridCol>
                <a:gridCol w="246888">
                  <a:extLst>
                    <a:ext uri="{9D8B030D-6E8A-4147-A177-3AD203B41FA5}">
                      <a16:colId xmlns:a16="http://schemas.microsoft.com/office/drawing/2014/main" val="4112158897"/>
                    </a:ext>
                  </a:extLst>
                </a:gridCol>
                <a:gridCol w="246888">
                  <a:extLst>
                    <a:ext uri="{9D8B030D-6E8A-4147-A177-3AD203B41FA5}">
                      <a16:colId xmlns:a16="http://schemas.microsoft.com/office/drawing/2014/main" val="3802980876"/>
                    </a:ext>
                  </a:extLst>
                </a:gridCol>
                <a:gridCol w="246888">
                  <a:extLst>
                    <a:ext uri="{9D8B030D-6E8A-4147-A177-3AD203B41FA5}">
                      <a16:colId xmlns:a16="http://schemas.microsoft.com/office/drawing/2014/main" val="1476457469"/>
                    </a:ext>
                  </a:extLst>
                </a:gridCol>
                <a:gridCol w="246888">
                  <a:extLst>
                    <a:ext uri="{9D8B030D-6E8A-4147-A177-3AD203B41FA5}">
                      <a16:colId xmlns:a16="http://schemas.microsoft.com/office/drawing/2014/main" val="7678982"/>
                    </a:ext>
                  </a:extLst>
                </a:gridCol>
                <a:gridCol w="246888">
                  <a:extLst>
                    <a:ext uri="{9D8B030D-6E8A-4147-A177-3AD203B41FA5}">
                      <a16:colId xmlns:a16="http://schemas.microsoft.com/office/drawing/2014/main" val="2672689205"/>
                    </a:ext>
                  </a:extLst>
                </a:gridCol>
                <a:gridCol w="246888">
                  <a:extLst>
                    <a:ext uri="{9D8B030D-6E8A-4147-A177-3AD203B41FA5}">
                      <a16:colId xmlns:a16="http://schemas.microsoft.com/office/drawing/2014/main" val="1480804253"/>
                    </a:ext>
                  </a:extLst>
                </a:gridCol>
                <a:gridCol w="246888">
                  <a:extLst>
                    <a:ext uri="{9D8B030D-6E8A-4147-A177-3AD203B41FA5}">
                      <a16:colId xmlns:a16="http://schemas.microsoft.com/office/drawing/2014/main" val="2899449695"/>
                    </a:ext>
                  </a:extLst>
                </a:gridCol>
                <a:gridCol w="246888">
                  <a:extLst>
                    <a:ext uri="{9D8B030D-6E8A-4147-A177-3AD203B41FA5}">
                      <a16:colId xmlns:a16="http://schemas.microsoft.com/office/drawing/2014/main" val="2914687203"/>
                    </a:ext>
                  </a:extLst>
                </a:gridCol>
                <a:gridCol w="246888">
                  <a:extLst>
                    <a:ext uri="{9D8B030D-6E8A-4147-A177-3AD203B41FA5}">
                      <a16:colId xmlns:a16="http://schemas.microsoft.com/office/drawing/2014/main" val="2210105229"/>
                    </a:ext>
                  </a:extLst>
                </a:gridCol>
                <a:gridCol w="246888">
                  <a:extLst>
                    <a:ext uri="{9D8B030D-6E8A-4147-A177-3AD203B41FA5}">
                      <a16:colId xmlns:a16="http://schemas.microsoft.com/office/drawing/2014/main" val="4094456904"/>
                    </a:ext>
                  </a:extLst>
                </a:gridCol>
                <a:gridCol w="246888">
                  <a:extLst>
                    <a:ext uri="{9D8B030D-6E8A-4147-A177-3AD203B41FA5}">
                      <a16:colId xmlns:a16="http://schemas.microsoft.com/office/drawing/2014/main" val="1477928304"/>
                    </a:ext>
                  </a:extLst>
                </a:gridCol>
                <a:gridCol w="246888">
                  <a:extLst>
                    <a:ext uri="{9D8B030D-6E8A-4147-A177-3AD203B41FA5}">
                      <a16:colId xmlns:a16="http://schemas.microsoft.com/office/drawing/2014/main" val="294056610"/>
                    </a:ext>
                  </a:extLst>
                </a:gridCol>
                <a:gridCol w="246888">
                  <a:extLst>
                    <a:ext uri="{9D8B030D-6E8A-4147-A177-3AD203B41FA5}">
                      <a16:colId xmlns:a16="http://schemas.microsoft.com/office/drawing/2014/main" val="1591984153"/>
                    </a:ext>
                  </a:extLst>
                </a:gridCol>
                <a:gridCol w="246888">
                  <a:extLst>
                    <a:ext uri="{9D8B030D-6E8A-4147-A177-3AD203B41FA5}">
                      <a16:colId xmlns:a16="http://schemas.microsoft.com/office/drawing/2014/main" val="2773027555"/>
                    </a:ext>
                  </a:extLst>
                </a:gridCol>
                <a:gridCol w="246888">
                  <a:extLst>
                    <a:ext uri="{9D8B030D-6E8A-4147-A177-3AD203B41FA5}">
                      <a16:colId xmlns:a16="http://schemas.microsoft.com/office/drawing/2014/main" val="3328994945"/>
                    </a:ext>
                  </a:extLst>
                </a:gridCol>
                <a:gridCol w="246888">
                  <a:extLst>
                    <a:ext uri="{9D8B030D-6E8A-4147-A177-3AD203B41FA5}">
                      <a16:colId xmlns:a16="http://schemas.microsoft.com/office/drawing/2014/main" val="1437471359"/>
                    </a:ext>
                  </a:extLst>
                </a:gridCol>
                <a:gridCol w="246888">
                  <a:extLst>
                    <a:ext uri="{9D8B030D-6E8A-4147-A177-3AD203B41FA5}">
                      <a16:colId xmlns:a16="http://schemas.microsoft.com/office/drawing/2014/main" val="61486011"/>
                    </a:ext>
                  </a:extLst>
                </a:gridCol>
                <a:gridCol w="987552">
                  <a:extLst>
                    <a:ext uri="{9D8B030D-6E8A-4147-A177-3AD203B41FA5}">
                      <a16:colId xmlns:a16="http://schemas.microsoft.com/office/drawing/2014/main" val="3286156974"/>
                    </a:ext>
                  </a:extLst>
                </a:gridCol>
                <a:gridCol w="493776">
                  <a:extLst>
                    <a:ext uri="{9D8B030D-6E8A-4147-A177-3AD203B41FA5}">
                      <a16:colId xmlns:a16="http://schemas.microsoft.com/office/drawing/2014/main" val="302250656"/>
                    </a:ext>
                  </a:extLst>
                </a:gridCol>
                <a:gridCol w="493776">
                  <a:extLst>
                    <a:ext uri="{9D8B030D-6E8A-4147-A177-3AD203B41FA5}">
                      <a16:colId xmlns:a16="http://schemas.microsoft.com/office/drawing/2014/main" val="2520644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14598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- 2020-02-17 15:13:33</a:t>
                      </a:r>
                      <a:r>
                        <a:rPr kumimoji="0" lang="en-US" sz="1000" b="0" i="0" u="none" strike="noStrike" kern="1200" cap="none" spc="0" normalizeH="0" baseline="0" noProof="0">
                          <a:ln>
                            <a:noFill/>
                          </a:ln>
                          <a:solidFill>
                            <a:prstClr val="black"/>
                          </a:solidFill>
                          <a:effectLst/>
                          <a:uLnTx/>
                          <a:uFillTx/>
                          <a:latin typeface="+mn-lt"/>
                          <a:ea typeface="+mn-ea"/>
                          <a:cs typeface="+mn-cs"/>
                        </a:rPr>
                        <a:t>
 What’s so special about our smoothies?
They’re made with …
</a:t>
                      </a:r>
                      <a:r>
                        <a:rPr kumimoji="0" lang="ar-AE" sz="1000" b="0" i="0" u="none" strike="noStrike" kern="1200" cap="none" spc="0" normalizeH="0" baseline="0" noProof="0">
                          <a:ln>
                            <a:noFill/>
                          </a:ln>
                          <a:solidFill>
                            <a:prstClr val="black"/>
                          </a:solidFill>
                          <a:effectLst/>
                          <a:uLnTx/>
                          <a:uFillTx/>
                          <a:latin typeface="+mn-lt"/>
                          <a:ea typeface="+mn-ea"/>
                          <a:cs typeface="+mn-cs"/>
                        </a:rPr>
                        <a:t>ايش يميّز السموذي التي نعدّها؟
هي ممزوجة بالـ...</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07:16:12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673843113"/>
                  </a:ext>
                </a:extLst>
              </a:tr>
            </a:tbl>
          </a:graphicData>
        </a:graphic>
      </p:graphicFrame>
      <p:sp>
        <p:nvSpPr>
          <p:cNvPr id="4" name="Text Placeholder 3">
            <a:extLst>
              <a:ext uri="{FF2B5EF4-FFF2-40B4-BE49-F238E27FC236}">
                <a16:creationId xmlns:a16="http://schemas.microsoft.com/office/drawing/2014/main" id="{49851BFB-1D15-4494-94AC-9E97DD3CD3BB}"/>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5164143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BF69D-5CB3-4EFF-A53D-1BF8DD81A468}"/>
              </a:ext>
            </a:extLst>
          </p:cNvPr>
          <p:cNvSpPr>
            <a:spLocks noGrp="1"/>
          </p:cNvSpPr>
          <p:nvPr>
            <p:ph type="title"/>
          </p:nvPr>
        </p:nvSpPr>
        <p:spPr/>
        <p:txBody>
          <a:bodyPr/>
          <a:lstStyle/>
          <a:p>
            <a:r>
              <a:rPr lang="en-US"/>
              <a:t>Facebook Ads Performance Table | All Pages - 18 of 24</a:t>
            </a:r>
          </a:p>
        </p:txBody>
      </p:sp>
      <p:graphicFrame>
        <p:nvGraphicFramePr>
          <p:cNvPr id="5" name="Table Placeholder 4">
            <a:extLst>
              <a:ext uri="{FF2B5EF4-FFF2-40B4-BE49-F238E27FC236}">
                <a16:creationId xmlns:a16="http://schemas.microsoft.com/office/drawing/2014/main" id="{F1EFB819-F814-43A5-BEE0-58343006B1CF}"/>
              </a:ext>
            </a:extLst>
          </p:cNvPr>
          <p:cNvGraphicFramePr>
            <a:graphicFrameLocks noGrp="1"/>
          </p:cNvGraphicFramePr>
          <p:nvPr>
            <p:ph type="tbl" sz="quarter" idx="13"/>
            <p:extLst>
              <p:ext uri="{D42A27DB-BD31-4B8C-83A1-F6EECF244321}">
                <p14:modId xmlns:p14="http://schemas.microsoft.com/office/powerpoint/2010/main" val="2567864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57255880"/>
                    </a:ext>
                  </a:extLst>
                </a:gridCol>
                <a:gridCol w="658368">
                  <a:extLst>
                    <a:ext uri="{9D8B030D-6E8A-4147-A177-3AD203B41FA5}">
                      <a16:colId xmlns:a16="http://schemas.microsoft.com/office/drawing/2014/main" val="1229942966"/>
                    </a:ext>
                  </a:extLst>
                </a:gridCol>
                <a:gridCol w="246888">
                  <a:extLst>
                    <a:ext uri="{9D8B030D-6E8A-4147-A177-3AD203B41FA5}">
                      <a16:colId xmlns:a16="http://schemas.microsoft.com/office/drawing/2014/main" val="2231064272"/>
                    </a:ext>
                  </a:extLst>
                </a:gridCol>
                <a:gridCol w="246888">
                  <a:extLst>
                    <a:ext uri="{9D8B030D-6E8A-4147-A177-3AD203B41FA5}">
                      <a16:colId xmlns:a16="http://schemas.microsoft.com/office/drawing/2014/main" val="3243903803"/>
                    </a:ext>
                  </a:extLst>
                </a:gridCol>
                <a:gridCol w="246888">
                  <a:extLst>
                    <a:ext uri="{9D8B030D-6E8A-4147-A177-3AD203B41FA5}">
                      <a16:colId xmlns:a16="http://schemas.microsoft.com/office/drawing/2014/main" val="3516258865"/>
                    </a:ext>
                  </a:extLst>
                </a:gridCol>
                <a:gridCol w="246888">
                  <a:extLst>
                    <a:ext uri="{9D8B030D-6E8A-4147-A177-3AD203B41FA5}">
                      <a16:colId xmlns:a16="http://schemas.microsoft.com/office/drawing/2014/main" val="720937752"/>
                    </a:ext>
                  </a:extLst>
                </a:gridCol>
                <a:gridCol w="246888">
                  <a:extLst>
                    <a:ext uri="{9D8B030D-6E8A-4147-A177-3AD203B41FA5}">
                      <a16:colId xmlns:a16="http://schemas.microsoft.com/office/drawing/2014/main" val="1316704736"/>
                    </a:ext>
                  </a:extLst>
                </a:gridCol>
                <a:gridCol w="246888">
                  <a:extLst>
                    <a:ext uri="{9D8B030D-6E8A-4147-A177-3AD203B41FA5}">
                      <a16:colId xmlns:a16="http://schemas.microsoft.com/office/drawing/2014/main" val="1506822415"/>
                    </a:ext>
                  </a:extLst>
                </a:gridCol>
                <a:gridCol w="246888">
                  <a:extLst>
                    <a:ext uri="{9D8B030D-6E8A-4147-A177-3AD203B41FA5}">
                      <a16:colId xmlns:a16="http://schemas.microsoft.com/office/drawing/2014/main" val="3118911022"/>
                    </a:ext>
                  </a:extLst>
                </a:gridCol>
                <a:gridCol w="246888">
                  <a:extLst>
                    <a:ext uri="{9D8B030D-6E8A-4147-A177-3AD203B41FA5}">
                      <a16:colId xmlns:a16="http://schemas.microsoft.com/office/drawing/2014/main" val="852552361"/>
                    </a:ext>
                  </a:extLst>
                </a:gridCol>
                <a:gridCol w="246888">
                  <a:extLst>
                    <a:ext uri="{9D8B030D-6E8A-4147-A177-3AD203B41FA5}">
                      <a16:colId xmlns:a16="http://schemas.microsoft.com/office/drawing/2014/main" val="2739169163"/>
                    </a:ext>
                  </a:extLst>
                </a:gridCol>
                <a:gridCol w="246888">
                  <a:extLst>
                    <a:ext uri="{9D8B030D-6E8A-4147-A177-3AD203B41FA5}">
                      <a16:colId xmlns:a16="http://schemas.microsoft.com/office/drawing/2014/main" val="4093218323"/>
                    </a:ext>
                  </a:extLst>
                </a:gridCol>
                <a:gridCol w="246888">
                  <a:extLst>
                    <a:ext uri="{9D8B030D-6E8A-4147-A177-3AD203B41FA5}">
                      <a16:colId xmlns:a16="http://schemas.microsoft.com/office/drawing/2014/main" val="3071167856"/>
                    </a:ext>
                  </a:extLst>
                </a:gridCol>
                <a:gridCol w="246888">
                  <a:extLst>
                    <a:ext uri="{9D8B030D-6E8A-4147-A177-3AD203B41FA5}">
                      <a16:colId xmlns:a16="http://schemas.microsoft.com/office/drawing/2014/main" val="4164715363"/>
                    </a:ext>
                  </a:extLst>
                </a:gridCol>
                <a:gridCol w="246888">
                  <a:extLst>
                    <a:ext uri="{9D8B030D-6E8A-4147-A177-3AD203B41FA5}">
                      <a16:colId xmlns:a16="http://schemas.microsoft.com/office/drawing/2014/main" val="1409311271"/>
                    </a:ext>
                  </a:extLst>
                </a:gridCol>
                <a:gridCol w="246888">
                  <a:extLst>
                    <a:ext uri="{9D8B030D-6E8A-4147-A177-3AD203B41FA5}">
                      <a16:colId xmlns:a16="http://schemas.microsoft.com/office/drawing/2014/main" val="3424138714"/>
                    </a:ext>
                  </a:extLst>
                </a:gridCol>
                <a:gridCol w="246888">
                  <a:extLst>
                    <a:ext uri="{9D8B030D-6E8A-4147-A177-3AD203B41FA5}">
                      <a16:colId xmlns:a16="http://schemas.microsoft.com/office/drawing/2014/main" val="46009098"/>
                    </a:ext>
                  </a:extLst>
                </a:gridCol>
                <a:gridCol w="246888">
                  <a:extLst>
                    <a:ext uri="{9D8B030D-6E8A-4147-A177-3AD203B41FA5}">
                      <a16:colId xmlns:a16="http://schemas.microsoft.com/office/drawing/2014/main" val="2022651835"/>
                    </a:ext>
                  </a:extLst>
                </a:gridCol>
                <a:gridCol w="246888">
                  <a:extLst>
                    <a:ext uri="{9D8B030D-6E8A-4147-A177-3AD203B41FA5}">
                      <a16:colId xmlns:a16="http://schemas.microsoft.com/office/drawing/2014/main" val="738045173"/>
                    </a:ext>
                  </a:extLst>
                </a:gridCol>
                <a:gridCol w="246888">
                  <a:extLst>
                    <a:ext uri="{9D8B030D-6E8A-4147-A177-3AD203B41FA5}">
                      <a16:colId xmlns:a16="http://schemas.microsoft.com/office/drawing/2014/main" val="3314531277"/>
                    </a:ext>
                  </a:extLst>
                </a:gridCol>
                <a:gridCol w="246888">
                  <a:extLst>
                    <a:ext uri="{9D8B030D-6E8A-4147-A177-3AD203B41FA5}">
                      <a16:colId xmlns:a16="http://schemas.microsoft.com/office/drawing/2014/main" val="779455767"/>
                    </a:ext>
                  </a:extLst>
                </a:gridCol>
                <a:gridCol w="987552">
                  <a:extLst>
                    <a:ext uri="{9D8B030D-6E8A-4147-A177-3AD203B41FA5}">
                      <a16:colId xmlns:a16="http://schemas.microsoft.com/office/drawing/2014/main" val="1882187720"/>
                    </a:ext>
                  </a:extLst>
                </a:gridCol>
                <a:gridCol w="493776">
                  <a:extLst>
                    <a:ext uri="{9D8B030D-6E8A-4147-A177-3AD203B41FA5}">
                      <a16:colId xmlns:a16="http://schemas.microsoft.com/office/drawing/2014/main" val="1042592404"/>
                    </a:ext>
                  </a:extLst>
                </a:gridCol>
                <a:gridCol w="493776">
                  <a:extLst>
                    <a:ext uri="{9D8B030D-6E8A-4147-A177-3AD203B41FA5}">
                      <a16:colId xmlns:a16="http://schemas.microsoft.com/office/drawing/2014/main" val="444925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487630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- 2020-02-17 15:11:47</a:t>
                      </a:r>
                      <a:r>
                        <a:rPr kumimoji="0" lang="en-US" sz="1000" b="0" i="0" u="none" strike="noStrike" kern="1200" cap="none" spc="0" normalizeH="0" baseline="0" noProof="0">
                          <a:ln>
                            <a:noFill/>
                          </a:ln>
                          <a:solidFill>
                            <a:prstClr val="black"/>
                          </a:solidFill>
                          <a:effectLst/>
                          <a:uLnTx/>
                          <a:uFillTx/>
                          <a:latin typeface="+mn-lt"/>
                          <a:ea typeface="+mn-ea"/>
                          <a:cs typeface="+mn-cs"/>
                        </a:rPr>
                        <a:t>
 What’s so special about our smoothies?
They’re made with …
</a:t>
                      </a:r>
                      <a:r>
                        <a:rPr kumimoji="0" lang="ar-AE" sz="1000" b="0" i="0" u="none" strike="noStrike" kern="1200" cap="none" spc="0" normalizeH="0" baseline="0" noProof="0">
                          <a:ln>
                            <a:noFill/>
                          </a:ln>
                          <a:solidFill>
                            <a:prstClr val="black"/>
                          </a:solidFill>
                          <a:effectLst/>
                          <a:uLnTx/>
                          <a:uFillTx/>
                          <a:latin typeface="+mn-lt"/>
                          <a:ea typeface="+mn-ea"/>
                          <a:cs typeface="+mn-cs"/>
                        </a:rPr>
                        <a:t>ايش يميّز السموذي التي نعدّها؟
هي ممزوجة بالـ...</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https://scontent.xx.fbcdn.net/v/t1.0-9/p720x720/86464446_2720118704710299_8656064525579059200_o.jpg?_nc_cat=108&amp;_nc_ohc=p1adI2fxGc4AX-VF9bc&amp;_nc_ht=scontent.xx&amp;_nc_tp=6&amp;oh=6047e6bbf4e347e9b2e84b6e2f63aede&amp;oe=5F03848B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02/19/2020 13:15:08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2180975162"/>
                  </a:ext>
                </a:extLst>
              </a:tr>
            </a:tbl>
          </a:graphicData>
        </a:graphic>
      </p:graphicFrame>
      <p:sp>
        <p:nvSpPr>
          <p:cNvPr id="4" name="Text Placeholder 3">
            <a:extLst>
              <a:ext uri="{FF2B5EF4-FFF2-40B4-BE49-F238E27FC236}">
                <a16:creationId xmlns:a16="http://schemas.microsoft.com/office/drawing/2014/main" id="{D5331038-8B0E-49A5-A3FE-34AB8C84A3EE}"/>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2018448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FDC57-A9F4-4F1E-8AB5-6C07E7BD4DEE}"/>
              </a:ext>
            </a:extLst>
          </p:cNvPr>
          <p:cNvSpPr>
            <a:spLocks noGrp="1"/>
          </p:cNvSpPr>
          <p:nvPr>
            <p:ph type="title"/>
          </p:nvPr>
        </p:nvSpPr>
        <p:spPr/>
        <p:txBody>
          <a:bodyPr/>
          <a:lstStyle/>
          <a:p>
            <a:r>
              <a:rPr lang="en-US"/>
              <a:t>Facebook Ads Performance Table | All Pages - 19 of 24</a:t>
            </a:r>
          </a:p>
        </p:txBody>
      </p:sp>
      <p:graphicFrame>
        <p:nvGraphicFramePr>
          <p:cNvPr id="5" name="Table Placeholder 4">
            <a:extLst>
              <a:ext uri="{FF2B5EF4-FFF2-40B4-BE49-F238E27FC236}">
                <a16:creationId xmlns:a16="http://schemas.microsoft.com/office/drawing/2014/main" id="{B51C3F6C-1C60-4DFC-8510-47FD8F6ADDBF}"/>
              </a:ext>
            </a:extLst>
          </p:cNvPr>
          <p:cNvGraphicFramePr>
            <a:graphicFrameLocks noGrp="1"/>
          </p:cNvGraphicFramePr>
          <p:nvPr>
            <p:ph type="tbl" sz="quarter" idx="13"/>
            <p:extLst>
              <p:ext uri="{D42A27DB-BD31-4B8C-83A1-F6EECF244321}">
                <p14:modId xmlns:p14="http://schemas.microsoft.com/office/powerpoint/2010/main" val="2875954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36476140"/>
                    </a:ext>
                  </a:extLst>
                </a:gridCol>
                <a:gridCol w="658368">
                  <a:extLst>
                    <a:ext uri="{9D8B030D-6E8A-4147-A177-3AD203B41FA5}">
                      <a16:colId xmlns:a16="http://schemas.microsoft.com/office/drawing/2014/main" val="807254349"/>
                    </a:ext>
                  </a:extLst>
                </a:gridCol>
                <a:gridCol w="246888">
                  <a:extLst>
                    <a:ext uri="{9D8B030D-6E8A-4147-A177-3AD203B41FA5}">
                      <a16:colId xmlns:a16="http://schemas.microsoft.com/office/drawing/2014/main" val="848287415"/>
                    </a:ext>
                  </a:extLst>
                </a:gridCol>
                <a:gridCol w="246888">
                  <a:extLst>
                    <a:ext uri="{9D8B030D-6E8A-4147-A177-3AD203B41FA5}">
                      <a16:colId xmlns:a16="http://schemas.microsoft.com/office/drawing/2014/main" val="687206959"/>
                    </a:ext>
                  </a:extLst>
                </a:gridCol>
                <a:gridCol w="246888">
                  <a:extLst>
                    <a:ext uri="{9D8B030D-6E8A-4147-A177-3AD203B41FA5}">
                      <a16:colId xmlns:a16="http://schemas.microsoft.com/office/drawing/2014/main" val="2894171837"/>
                    </a:ext>
                  </a:extLst>
                </a:gridCol>
                <a:gridCol w="246888">
                  <a:extLst>
                    <a:ext uri="{9D8B030D-6E8A-4147-A177-3AD203B41FA5}">
                      <a16:colId xmlns:a16="http://schemas.microsoft.com/office/drawing/2014/main" val="653595337"/>
                    </a:ext>
                  </a:extLst>
                </a:gridCol>
                <a:gridCol w="246888">
                  <a:extLst>
                    <a:ext uri="{9D8B030D-6E8A-4147-A177-3AD203B41FA5}">
                      <a16:colId xmlns:a16="http://schemas.microsoft.com/office/drawing/2014/main" val="3118644698"/>
                    </a:ext>
                  </a:extLst>
                </a:gridCol>
                <a:gridCol w="246888">
                  <a:extLst>
                    <a:ext uri="{9D8B030D-6E8A-4147-A177-3AD203B41FA5}">
                      <a16:colId xmlns:a16="http://schemas.microsoft.com/office/drawing/2014/main" val="2965183432"/>
                    </a:ext>
                  </a:extLst>
                </a:gridCol>
                <a:gridCol w="246888">
                  <a:extLst>
                    <a:ext uri="{9D8B030D-6E8A-4147-A177-3AD203B41FA5}">
                      <a16:colId xmlns:a16="http://schemas.microsoft.com/office/drawing/2014/main" val="1890199884"/>
                    </a:ext>
                  </a:extLst>
                </a:gridCol>
                <a:gridCol w="246888">
                  <a:extLst>
                    <a:ext uri="{9D8B030D-6E8A-4147-A177-3AD203B41FA5}">
                      <a16:colId xmlns:a16="http://schemas.microsoft.com/office/drawing/2014/main" val="3531027196"/>
                    </a:ext>
                  </a:extLst>
                </a:gridCol>
                <a:gridCol w="246888">
                  <a:extLst>
                    <a:ext uri="{9D8B030D-6E8A-4147-A177-3AD203B41FA5}">
                      <a16:colId xmlns:a16="http://schemas.microsoft.com/office/drawing/2014/main" val="1869579977"/>
                    </a:ext>
                  </a:extLst>
                </a:gridCol>
                <a:gridCol w="246888">
                  <a:extLst>
                    <a:ext uri="{9D8B030D-6E8A-4147-A177-3AD203B41FA5}">
                      <a16:colId xmlns:a16="http://schemas.microsoft.com/office/drawing/2014/main" val="524780723"/>
                    </a:ext>
                  </a:extLst>
                </a:gridCol>
                <a:gridCol w="246888">
                  <a:extLst>
                    <a:ext uri="{9D8B030D-6E8A-4147-A177-3AD203B41FA5}">
                      <a16:colId xmlns:a16="http://schemas.microsoft.com/office/drawing/2014/main" val="1098619017"/>
                    </a:ext>
                  </a:extLst>
                </a:gridCol>
                <a:gridCol w="246888">
                  <a:extLst>
                    <a:ext uri="{9D8B030D-6E8A-4147-A177-3AD203B41FA5}">
                      <a16:colId xmlns:a16="http://schemas.microsoft.com/office/drawing/2014/main" val="3333914082"/>
                    </a:ext>
                  </a:extLst>
                </a:gridCol>
                <a:gridCol w="246888">
                  <a:extLst>
                    <a:ext uri="{9D8B030D-6E8A-4147-A177-3AD203B41FA5}">
                      <a16:colId xmlns:a16="http://schemas.microsoft.com/office/drawing/2014/main" val="386309254"/>
                    </a:ext>
                  </a:extLst>
                </a:gridCol>
                <a:gridCol w="246888">
                  <a:extLst>
                    <a:ext uri="{9D8B030D-6E8A-4147-A177-3AD203B41FA5}">
                      <a16:colId xmlns:a16="http://schemas.microsoft.com/office/drawing/2014/main" val="779447150"/>
                    </a:ext>
                  </a:extLst>
                </a:gridCol>
                <a:gridCol w="246888">
                  <a:extLst>
                    <a:ext uri="{9D8B030D-6E8A-4147-A177-3AD203B41FA5}">
                      <a16:colId xmlns:a16="http://schemas.microsoft.com/office/drawing/2014/main" val="1373111269"/>
                    </a:ext>
                  </a:extLst>
                </a:gridCol>
                <a:gridCol w="246888">
                  <a:extLst>
                    <a:ext uri="{9D8B030D-6E8A-4147-A177-3AD203B41FA5}">
                      <a16:colId xmlns:a16="http://schemas.microsoft.com/office/drawing/2014/main" val="1215837505"/>
                    </a:ext>
                  </a:extLst>
                </a:gridCol>
                <a:gridCol w="246888">
                  <a:extLst>
                    <a:ext uri="{9D8B030D-6E8A-4147-A177-3AD203B41FA5}">
                      <a16:colId xmlns:a16="http://schemas.microsoft.com/office/drawing/2014/main" val="221883954"/>
                    </a:ext>
                  </a:extLst>
                </a:gridCol>
                <a:gridCol w="246888">
                  <a:extLst>
                    <a:ext uri="{9D8B030D-6E8A-4147-A177-3AD203B41FA5}">
                      <a16:colId xmlns:a16="http://schemas.microsoft.com/office/drawing/2014/main" val="3213624040"/>
                    </a:ext>
                  </a:extLst>
                </a:gridCol>
                <a:gridCol w="246888">
                  <a:extLst>
                    <a:ext uri="{9D8B030D-6E8A-4147-A177-3AD203B41FA5}">
                      <a16:colId xmlns:a16="http://schemas.microsoft.com/office/drawing/2014/main" val="166610258"/>
                    </a:ext>
                  </a:extLst>
                </a:gridCol>
                <a:gridCol w="987552">
                  <a:extLst>
                    <a:ext uri="{9D8B030D-6E8A-4147-A177-3AD203B41FA5}">
                      <a16:colId xmlns:a16="http://schemas.microsoft.com/office/drawing/2014/main" val="1231845690"/>
                    </a:ext>
                  </a:extLst>
                </a:gridCol>
                <a:gridCol w="493776">
                  <a:extLst>
                    <a:ext uri="{9D8B030D-6E8A-4147-A177-3AD203B41FA5}">
                      <a16:colId xmlns:a16="http://schemas.microsoft.com/office/drawing/2014/main" val="1710760232"/>
                    </a:ext>
                  </a:extLst>
                </a:gridCol>
                <a:gridCol w="493776">
                  <a:extLst>
                    <a:ext uri="{9D8B030D-6E8A-4147-A177-3AD203B41FA5}">
                      <a16:colId xmlns:a16="http://schemas.microsoft.com/office/drawing/2014/main" val="717130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73233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- 2020-02-16 15:02:05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02/23/2020 01:17:55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Instagram Feed, Instagram Stories, Instagram Explore, Third-party Apps and Websites on mobile devices, News Feed on mobile devices, Messenger Inbox, Instant Article, Marketplace on mobile devices or Messenger Stories</a:t>
                      </a:r>
                    </a:p>
                  </a:txBody>
                  <a:tcPr/>
                </a:tc>
                <a:extLst>
                  <a:ext uri="{0D108BD9-81ED-4DB2-BD59-A6C34878D82A}">
                    <a16:rowId xmlns:a16="http://schemas.microsoft.com/office/drawing/2014/main" val="2805548063"/>
                  </a:ext>
                </a:extLst>
              </a:tr>
            </a:tbl>
          </a:graphicData>
        </a:graphic>
      </p:graphicFrame>
      <p:sp>
        <p:nvSpPr>
          <p:cNvPr id="4" name="Text Placeholder 3">
            <a:extLst>
              <a:ext uri="{FF2B5EF4-FFF2-40B4-BE49-F238E27FC236}">
                <a16:creationId xmlns:a16="http://schemas.microsoft.com/office/drawing/2014/main" id="{4CDCF0B2-8439-455A-8019-4170985CF12F}"/>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4969727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EE866-529D-4710-AF22-D54152AA7097}"/>
              </a:ext>
            </a:extLst>
          </p:cNvPr>
          <p:cNvSpPr>
            <a:spLocks noGrp="1"/>
          </p:cNvSpPr>
          <p:nvPr>
            <p:ph type="title"/>
          </p:nvPr>
        </p:nvSpPr>
        <p:spPr/>
        <p:txBody>
          <a:bodyPr/>
          <a:lstStyle/>
          <a:p>
            <a:r>
              <a:rPr lang="en-US"/>
              <a:t>Facebook Ads Performance Table | All Pages - 20 of 24</a:t>
            </a:r>
          </a:p>
        </p:txBody>
      </p:sp>
      <p:graphicFrame>
        <p:nvGraphicFramePr>
          <p:cNvPr id="5" name="Table Placeholder 4">
            <a:extLst>
              <a:ext uri="{FF2B5EF4-FFF2-40B4-BE49-F238E27FC236}">
                <a16:creationId xmlns:a16="http://schemas.microsoft.com/office/drawing/2014/main" id="{FEA34ED2-2DF1-45C6-B7C6-4539CDA10B10}"/>
              </a:ext>
            </a:extLst>
          </p:cNvPr>
          <p:cNvGraphicFramePr>
            <a:graphicFrameLocks noGrp="1"/>
          </p:cNvGraphicFramePr>
          <p:nvPr>
            <p:ph type="tbl" sz="quarter" idx="13"/>
            <p:extLst>
              <p:ext uri="{D42A27DB-BD31-4B8C-83A1-F6EECF244321}">
                <p14:modId xmlns:p14="http://schemas.microsoft.com/office/powerpoint/2010/main" val="396948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00345918"/>
                    </a:ext>
                  </a:extLst>
                </a:gridCol>
                <a:gridCol w="658368">
                  <a:extLst>
                    <a:ext uri="{9D8B030D-6E8A-4147-A177-3AD203B41FA5}">
                      <a16:colId xmlns:a16="http://schemas.microsoft.com/office/drawing/2014/main" val="3247671615"/>
                    </a:ext>
                  </a:extLst>
                </a:gridCol>
                <a:gridCol w="246888">
                  <a:extLst>
                    <a:ext uri="{9D8B030D-6E8A-4147-A177-3AD203B41FA5}">
                      <a16:colId xmlns:a16="http://schemas.microsoft.com/office/drawing/2014/main" val="931171750"/>
                    </a:ext>
                  </a:extLst>
                </a:gridCol>
                <a:gridCol w="246888">
                  <a:extLst>
                    <a:ext uri="{9D8B030D-6E8A-4147-A177-3AD203B41FA5}">
                      <a16:colId xmlns:a16="http://schemas.microsoft.com/office/drawing/2014/main" val="1627123290"/>
                    </a:ext>
                  </a:extLst>
                </a:gridCol>
                <a:gridCol w="246888">
                  <a:extLst>
                    <a:ext uri="{9D8B030D-6E8A-4147-A177-3AD203B41FA5}">
                      <a16:colId xmlns:a16="http://schemas.microsoft.com/office/drawing/2014/main" val="3902710268"/>
                    </a:ext>
                  </a:extLst>
                </a:gridCol>
                <a:gridCol w="246888">
                  <a:extLst>
                    <a:ext uri="{9D8B030D-6E8A-4147-A177-3AD203B41FA5}">
                      <a16:colId xmlns:a16="http://schemas.microsoft.com/office/drawing/2014/main" val="1248501943"/>
                    </a:ext>
                  </a:extLst>
                </a:gridCol>
                <a:gridCol w="246888">
                  <a:extLst>
                    <a:ext uri="{9D8B030D-6E8A-4147-A177-3AD203B41FA5}">
                      <a16:colId xmlns:a16="http://schemas.microsoft.com/office/drawing/2014/main" val="4004179680"/>
                    </a:ext>
                  </a:extLst>
                </a:gridCol>
                <a:gridCol w="246888">
                  <a:extLst>
                    <a:ext uri="{9D8B030D-6E8A-4147-A177-3AD203B41FA5}">
                      <a16:colId xmlns:a16="http://schemas.microsoft.com/office/drawing/2014/main" val="2879274773"/>
                    </a:ext>
                  </a:extLst>
                </a:gridCol>
                <a:gridCol w="246888">
                  <a:extLst>
                    <a:ext uri="{9D8B030D-6E8A-4147-A177-3AD203B41FA5}">
                      <a16:colId xmlns:a16="http://schemas.microsoft.com/office/drawing/2014/main" val="3648838160"/>
                    </a:ext>
                  </a:extLst>
                </a:gridCol>
                <a:gridCol w="246888">
                  <a:extLst>
                    <a:ext uri="{9D8B030D-6E8A-4147-A177-3AD203B41FA5}">
                      <a16:colId xmlns:a16="http://schemas.microsoft.com/office/drawing/2014/main" val="1316314274"/>
                    </a:ext>
                  </a:extLst>
                </a:gridCol>
                <a:gridCol w="246888">
                  <a:extLst>
                    <a:ext uri="{9D8B030D-6E8A-4147-A177-3AD203B41FA5}">
                      <a16:colId xmlns:a16="http://schemas.microsoft.com/office/drawing/2014/main" val="1955152144"/>
                    </a:ext>
                  </a:extLst>
                </a:gridCol>
                <a:gridCol w="246888">
                  <a:extLst>
                    <a:ext uri="{9D8B030D-6E8A-4147-A177-3AD203B41FA5}">
                      <a16:colId xmlns:a16="http://schemas.microsoft.com/office/drawing/2014/main" val="815200248"/>
                    </a:ext>
                  </a:extLst>
                </a:gridCol>
                <a:gridCol w="246888">
                  <a:extLst>
                    <a:ext uri="{9D8B030D-6E8A-4147-A177-3AD203B41FA5}">
                      <a16:colId xmlns:a16="http://schemas.microsoft.com/office/drawing/2014/main" val="3200970377"/>
                    </a:ext>
                  </a:extLst>
                </a:gridCol>
                <a:gridCol w="246888">
                  <a:extLst>
                    <a:ext uri="{9D8B030D-6E8A-4147-A177-3AD203B41FA5}">
                      <a16:colId xmlns:a16="http://schemas.microsoft.com/office/drawing/2014/main" val="2698473425"/>
                    </a:ext>
                  </a:extLst>
                </a:gridCol>
                <a:gridCol w="246888">
                  <a:extLst>
                    <a:ext uri="{9D8B030D-6E8A-4147-A177-3AD203B41FA5}">
                      <a16:colId xmlns:a16="http://schemas.microsoft.com/office/drawing/2014/main" val="3633396607"/>
                    </a:ext>
                  </a:extLst>
                </a:gridCol>
                <a:gridCol w="246888">
                  <a:extLst>
                    <a:ext uri="{9D8B030D-6E8A-4147-A177-3AD203B41FA5}">
                      <a16:colId xmlns:a16="http://schemas.microsoft.com/office/drawing/2014/main" val="1227739273"/>
                    </a:ext>
                  </a:extLst>
                </a:gridCol>
                <a:gridCol w="246888">
                  <a:extLst>
                    <a:ext uri="{9D8B030D-6E8A-4147-A177-3AD203B41FA5}">
                      <a16:colId xmlns:a16="http://schemas.microsoft.com/office/drawing/2014/main" val="303638395"/>
                    </a:ext>
                  </a:extLst>
                </a:gridCol>
                <a:gridCol w="246888">
                  <a:extLst>
                    <a:ext uri="{9D8B030D-6E8A-4147-A177-3AD203B41FA5}">
                      <a16:colId xmlns:a16="http://schemas.microsoft.com/office/drawing/2014/main" val="428935029"/>
                    </a:ext>
                  </a:extLst>
                </a:gridCol>
                <a:gridCol w="246888">
                  <a:extLst>
                    <a:ext uri="{9D8B030D-6E8A-4147-A177-3AD203B41FA5}">
                      <a16:colId xmlns:a16="http://schemas.microsoft.com/office/drawing/2014/main" val="1154172839"/>
                    </a:ext>
                  </a:extLst>
                </a:gridCol>
                <a:gridCol w="246888">
                  <a:extLst>
                    <a:ext uri="{9D8B030D-6E8A-4147-A177-3AD203B41FA5}">
                      <a16:colId xmlns:a16="http://schemas.microsoft.com/office/drawing/2014/main" val="4220180659"/>
                    </a:ext>
                  </a:extLst>
                </a:gridCol>
                <a:gridCol w="246888">
                  <a:extLst>
                    <a:ext uri="{9D8B030D-6E8A-4147-A177-3AD203B41FA5}">
                      <a16:colId xmlns:a16="http://schemas.microsoft.com/office/drawing/2014/main" val="1891130199"/>
                    </a:ext>
                  </a:extLst>
                </a:gridCol>
                <a:gridCol w="987552">
                  <a:extLst>
                    <a:ext uri="{9D8B030D-6E8A-4147-A177-3AD203B41FA5}">
                      <a16:colId xmlns:a16="http://schemas.microsoft.com/office/drawing/2014/main" val="248763359"/>
                    </a:ext>
                  </a:extLst>
                </a:gridCol>
                <a:gridCol w="493776">
                  <a:extLst>
                    <a:ext uri="{9D8B030D-6E8A-4147-A177-3AD203B41FA5}">
                      <a16:colId xmlns:a16="http://schemas.microsoft.com/office/drawing/2014/main" val="4144695572"/>
                    </a:ext>
                  </a:extLst>
                </a:gridCol>
                <a:gridCol w="493776">
                  <a:extLst>
                    <a:ext uri="{9D8B030D-6E8A-4147-A177-3AD203B41FA5}">
                      <a16:colId xmlns:a16="http://schemas.microsoft.com/office/drawing/2014/main" val="47638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89570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- 2020-02-16 14:56:38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01:14:45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Instagram Feed, Instagram Stories, Instagram Explore, Third-party Apps and Websites on mobile devices, News Feed on mobile devices, Messenger Inbox, Instant Article, Marketplace on mobile devices or Messenger Stories</a:t>
                      </a:r>
                    </a:p>
                  </a:txBody>
                  <a:tcPr/>
                </a:tc>
                <a:extLst>
                  <a:ext uri="{0D108BD9-81ED-4DB2-BD59-A6C34878D82A}">
                    <a16:rowId xmlns:a16="http://schemas.microsoft.com/office/drawing/2014/main" val="2298013316"/>
                  </a:ext>
                </a:extLst>
              </a:tr>
            </a:tbl>
          </a:graphicData>
        </a:graphic>
      </p:graphicFrame>
      <p:sp>
        <p:nvSpPr>
          <p:cNvPr id="4" name="Text Placeholder 3">
            <a:extLst>
              <a:ext uri="{FF2B5EF4-FFF2-40B4-BE49-F238E27FC236}">
                <a16:creationId xmlns:a16="http://schemas.microsoft.com/office/drawing/2014/main" id="{34A005F5-D4E4-4AD6-8254-57AE4DB84D25}"/>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7743142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245A6-ACDA-499B-BCD1-776AC277B40E}"/>
              </a:ext>
            </a:extLst>
          </p:cNvPr>
          <p:cNvSpPr>
            <a:spLocks noGrp="1"/>
          </p:cNvSpPr>
          <p:nvPr>
            <p:ph type="title"/>
          </p:nvPr>
        </p:nvSpPr>
        <p:spPr/>
        <p:txBody>
          <a:bodyPr/>
          <a:lstStyle/>
          <a:p>
            <a:r>
              <a:rPr lang="en-US"/>
              <a:t>Facebook Ads Performance Table | All Pages - 21 of 24</a:t>
            </a:r>
          </a:p>
        </p:txBody>
      </p:sp>
      <p:graphicFrame>
        <p:nvGraphicFramePr>
          <p:cNvPr id="5" name="Table Placeholder 4">
            <a:extLst>
              <a:ext uri="{FF2B5EF4-FFF2-40B4-BE49-F238E27FC236}">
                <a16:creationId xmlns:a16="http://schemas.microsoft.com/office/drawing/2014/main" id="{74E4CEF1-6435-4669-8667-8D6743293A93}"/>
              </a:ext>
            </a:extLst>
          </p:cNvPr>
          <p:cNvGraphicFramePr>
            <a:graphicFrameLocks noGrp="1"/>
          </p:cNvGraphicFramePr>
          <p:nvPr>
            <p:ph type="tbl" sz="quarter" idx="13"/>
            <p:extLst>
              <p:ext uri="{D42A27DB-BD31-4B8C-83A1-F6EECF244321}">
                <p14:modId xmlns:p14="http://schemas.microsoft.com/office/powerpoint/2010/main" val="3009662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26129619"/>
                    </a:ext>
                  </a:extLst>
                </a:gridCol>
                <a:gridCol w="658368">
                  <a:extLst>
                    <a:ext uri="{9D8B030D-6E8A-4147-A177-3AD203B41FA5}">
                      <a16:colId xmlns:a16="http://schemas.microsoft.com/office/drawing/2014/main" val="3961027447"/>
                    </a:ext>
                  </a:extLst>
                </a:gridCol>
                <a:gridCol w="246888">
                  <a:extLst>
                    <a:ext uri="{9D8B030D-6E8A-4147-A177-3AD203B41FA5}">
                      <a16:colId xmlns:a16="http://schemas.microsoft.com/office/drawing/2014/main" val="1103399288"/>
                    </a:ext>
                  </a:extLst>
                </a:gridCol>
                <a:gridCol w="246888">
                  <a:extLst>
                    <a:ext uri="{9D8B030D-6E8A-4147-A177-3AD203B41FA5}">
                      <a16:colId xmlns:a16="http://schemas.microsoft.com/office/drawing/2014/main" val="1874364440"/>
                    </a:ext>
                  </a:extLst>
                </a:gridCol>
                <a:gridCol w="246888">
                  <a:extLst>
                    <a:ext uri="{9D8B030D-6E8A-4147-A177-3AD203B41FA5}">
                      <a16:colId xmlns:a16="http://schemas.microsoft.com/office/drawing/2014/main" val="2957472634"/>
                    </a:ext>
                  </a:extLst>
                </a:gridCol>
                <a:gridCol w="246888">
                  <a:extLst>
                    <a:ext uri="{9D8B030D-6E8A-4147-A177-3AD203B41FA5}">
                      <a16:colId xmlns:a16="http://schemas.microsoft.com/office/drawing/2014/main" val="1897960939"/>
                    </a:ext>
                  </a:extLst>
                </a:gridCol>
                <a:gridCol w="246888">
                  <a:extLst>
                    <a:ext uri="{9D8B030D-6E8A-4147-A177-3AD203B41FA5}">
                      <a16:colId xmlns:a16="http://schemas.microsoft.com/office/drawing/2014/main" val="2046910920"/>
                    </a:ext>
                  </a:extLst>
                </a:gridCol>
                <a:gridCol w="246888">
                  <a:extLst>
                    <a:ext uri="{9D8B030D-6E8A-4147-A177-3AD203B41FA5}">
                      <a16:colId xmlns:a16="http://schemas.microsoft.com/office/drawing/2014/main" val="3282510548"/>
                    </a:ext>
                  </a:extLst>
                </a:gridCol>
                <a:gridCol w="246888">
                  <a:extLst>
                    <a:ext uri="{9D8B030D-6E8A-4147-A177-3AD203B41FA5}">
                      <a16:colId xmlns:a16="http://schemas.microsoft.com/office/drawing/2014/main" val="1886312408"/>
                    </a:ext>
                  </a:extLst>
                </a:gridCol>
                <a:gridCol w="246888">
                  <a:extLst>
                    <a:ext uri="{9D8B030D-6E8A-4147-A177-3AD203B41FA5}">
                      <a16:colId xmlns:a16="http://schemas.microsoft.com/office/drawing/2014/main" val="2398438768"/>
                    </a:ext>
                  </a:extLst>
                </a:gridCol>
                <a:gridCol w="246888">
                  <a:extLst>
                    <a:ext uri="{9D8B030D-6E8A-4147-A177-3AD203B41FA5}">
                      <a16:colId xmlns:a16="http://schemas.microsoft.com/office/drawing/2014/main" val="1344705443"/>
                    </a:ext>
                  </a:extLst>
                </a:gridCol>
                <a:gridCol w="246888">
                  <a:extLst>
                    <a:ext uri="{9D8B030D-6E8A-4147-A177-3AD203B41FA5}">
                      <a16:colId xmlns:a16="http://schemas.microsoft.com/office/drawing/2014/main" val="599896607"/>
                    </a:ext>
                  </a:extLst>
                </a:gridCol>
                <a:gridCol w="246888">
                  <a:extLst>
                    <a:ext uri="{9D8B030D-6E8A-4147-A177-3AD203B41FA5}">
                      <a16:colId xmlns:a16="http://schemas.microsoft.com/office/drawing/2014/main" val="1906281044"/>
                    </a:ext>
                  </a:extLst>
                </a:gridCol>
                <a:gridCol w="246888">
                  <a:extLst>
                    <a:ext uri="{9D8B030D-6E8A-4147-A177-3AD203B41FA5}">
                      <a16:colId xmlns:a16="http://schemas.microsoft.com/office/drawing/2014/main" val="2962691159"/>
                    </a:ext>
                  </a:extLst>
                </a:gridCol>
                <a:gridCol w="246888">
                  <a:extLst>
                    <a:ext uri="{9D8B030D-6E8A-4147-A177-3AD203B41FA5}">
                      <a16:colId xmlns:a16="http://schemas.microsoft.com/office/drawing/2014/main" val="3207497225"/>
                    </a:ext>
                  </a:extLst>
                </a:gridCol>
                <a:gridCol w="246888">
                  <a:extLst>
                    <a:ext uri="{9D8B030D-6E8A-4147-A177-3AD203B41FA5}">
                      <a16:colId xmlns:a16="http://schemas.microsoft.com/office/drawing/2014/main" val="2486421591"/>
                    </a:ext>
                  </a:extLst>
                </a:gridCol>
                <a:gridCol w="246888">
                  <a:extLst>
                    <a:ext uri="{9D8B030D-6E8A-4147-A177-3AD203B41FA5}">
                      <a16:colId xmlns:a16="http://schemas.microsoft.com/office/drawing/2014/main" val="4208297290"/>
                    </a:ext>
                  </a:extLst>
                </a:gridCol>
                <a:gridCol w="246888">
                  <a:extLst>
                    <a:ext uri="{9D8B030D-6E8A-4147-A177-3AD203B41FA5}">
                      <a16:colId xmlns:a16="http://schemas.microsoft.com/office/drawing/2014/main" val="4033955087"/>
                    </a:ext>
                  </a:extLst>
                </a:gridCol>
                <a:gridCol w="246888">
                  <a:extLst>
                    <a:ext uri="{9D8B030D-6E8A-4147-A177-3AD203B41FA5}">
                      <a16:colId xmlns:a16="http://schemas.microsoft.com/office/drawing/2014/main" val="1978349719"/>
                    </a:ext>
                  </a:extLst>
                </a:gridCol>
                <a:gridCol w="246888">
                  <a:extLst>
                    <a:ext uri="{9D8B030D-6E8A-4147-A177-3AD203B41FA5}">
                      <a16:colId xmlns:a16="http://schemas.microsoft.com/office/drawing/2014/main" val="1699427290"/>
                    </a:ext>
                  </a:extLst>
                </a:gridCol>
                <a:gridCol w="246888">
                  <a:extLst>
                    <a:ext uri="{9D8B030D-6E8A-4147-A177-3AD203B41FA5}">
                      <a16:colId xmlns:a16="http://schemas.microsoft.com/office/drawing/2014/main" val="3734040433"/>
                    </a:ext>
                  </a:extLst>
                </a:gridCol>
                <a:gridCol w="987552">
                  <a:extLst>
                    <a:ext uri="{9D8B030D-6E8A-4147-A177-3AD203B41FA5}">
                      <a16:colId xmlns:a16="http://schemas.microsoft.com/office/drawing/2014/main" val="1820483220"/>
                    </a:ext>
                  </a:extLst>
                </a:gridCol>
                <a:gridCol w="493776">
                  <a:extLst>
                    <a:ext uri="{9D8B030D-6E8A-4147-A177-3AD203B41FA5}">
                      <a16:colId xmlns:a16="http://schemas.microsoft.com/office/drawing/2014/main" val="201070905"/>
                    </a:ext>
                  </a:extLst>
                </a:gridCol>
                <a:gridCol w="493776">
                  <a:extLst>
                    <a:ext uri="{9D8B030D-6E8A-4147-A177-3AD203B41FA5}">
                      <a16:colId xmlns:a16="http://schemas.microsoft.com/office/drawing/2014/main" val="3837238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69020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- 2020-02-16 14:48:18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07:14:57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English (UK) or English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Instagram Feed, Instagram Stories, Instagram Explore, Third-party Apps and Websites on mobile devices, News Feed on mobile devices, Messenger Inbox, Instant Article, Marketplace on mobile devices or Messenger Stories</a:t>
                      </a:r>
                    </a:p>
                  </a:txBody>
                  <a:tcPr/>
                </a:tc>
                <a:extLst>
                  <a:ext uri="{0D108BD9-81ED-4DB2-BD59-A6C34878D82A}">
                    <a16:rowId xmlns:a16="http://schemas.microsoft.com/office/drawing/2014/main" val="1999728193"/>
                  </a:ext>
                </a:extLst>
              </a:tr>
            </a:tbl>
          </a:graphicData>
        </a:graphic>
      </p:graphicFrame>
      <p:sp>
        <p:nvSpPr>
          <p:cNvPr id="4" name="Text Placeholder 3">
            <a:extLst>
              <a:ext uri="{FF2B5EF4-FFF2-40B4-BE49-F238E27FC236}">
                <a16:creationId xmlns:a16="http://schemas.microsoft.com/office/drawing/2014/main" id="{7603EAC0-9F29-43B1-AC36-911A58119BE5}"/>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17518994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6C8D8-07BC-4448-8374-7D46D7DEDA7A}"/>
              </a:ext>
            </a:extLst>
          </p:cNvPr>
          <p:cNvSpPr>
            <a:spLocks noGrp="1"/>
          </p:cNvSpPr>
          <p:nvPr>
            <p:ph type="title"/>
          </p:nvPr>
        </p:nvSpPr>
        <p:spPr/>
        <p:txBody>
          <a:bodyPr/>
          <a:lstStyle/>
          <a:p>
            <a:r>
              <a:rPr lang="en-US"/>
              <a:t>Facebook Ads Performance Table | All Pages - 22 of 24</a:t>
            </a:r>
          </a:p>
        </p:txBody>
      </p:sp>
      <p:graphicFrame>
        <p:nvGraphicFramePr>
          <p:cNvPr id="5" name="Table Placeholder 4">
            <a:extLst>
              <a:ext uri="{FF2B5EF4-FFF2-40B4-BE49-F238E27FC236}">
                <a16:creationId xmlns:a16="http://schemas.microsoft.com/office/drawing/2014/main" id="{1DCE175A-7194-445A-A80E-217F8C18268F}"/>
              </a:ext>
            </a:extLst>
          </p:cNvPr>
          <p:cNvGraphicFramePr>
            <a:graphicFrameLocks noGrp="1"/>
          </p:cNvGraphicFramePr>
          <p:nvPr>
            <p:ph type="tbl" sz="quarter" idx="13"/>
            <p:extLst>
              <p:ext uri="{D42A27DB-BD31-4B8C-83A1-F6EECF244321}">
                <p14:modId xmlns:p14="http://schemas.microsoft.com/office/powerpoint/2010/main" val="4218104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97821521"/>
                    </a:ext>
                  </a:extLst>
                </a:gridCol>
                <a:gridCol w="658368">
                  <a:extLst>
                    <a:ext uri="{9D8B030D-6E8A-4147-A177-3AD203B41FA5}">
                      <a16:colId xmlns:a16="http://schemas.microsoft.com/office/drawing/2014/main" val="70801620"/>
                    </a:ext>
                  </a:extLst>
                </a:gridCol>
                <a:gridCol w="246888">
                  <a:extLst>
                    <a:ext uri="{9D8B030D-6E8A-4147-A177-3AD203B41FA5}">
                      <a16:colId xmlns:a16="http://schemas.microsoft.com/office/drawing/2014/main" val="4055510275"/>
                    </a:ext>
                  </a:extLst>
                </a:gridCol>
                <a:gridCol w="246888">
                  <a:extLst>
                    <a:ext uri="{9D8B030D-6E8A-4147-A177-3AD203B41FA5}">
                      <a16:colId xmlns:a16="http://schemas.microsoft.com/office/drawing/2014/main" val="3244421427"/>
                    </a:ext>
                  </a:extLst>
                </a:gridCol>
                <a:gridCol w="246888">
                  <a:extLst>
                    <a:ext uri="{9D8B030D-6E8A-4147-A177-3AD203B41FA5}">
                      <a16:colId xmlns:a16="http://schemas.microsoft.com/office/drawing/2014/main" val="1109442595"/>
                    </a:ext>
                  </a:extLst>
                </a:gridCol>
                <a:gridCol w="246888">
                  <a:extLst>
                    <a:ext uri="{9D8B030D-6E8A-4147-A177-3AD203B41FA5}">
                      <a16:colId xmlns:a16="http://schemas.microsoft.com/office/drawing/2014/main" val="2783179915"/>
                    </a:ext>
                  </a:extLst>
                </a:gridCol>
                <a:gridCol w="246888">
                  <a:extLst>
                    <a:ext uri="{9D8B030D-6E8A-4147-A177-3AD203B41FA5}">
                      <a16:colId xmlns:a16="http://schemas.microsoft.com/office/drawing/2014/main" val="847777819"/>
                    </a:ext>
                  </a:extLst>
                </a:gridCol>
                <a:gridCol w="246888">
                  <a:extLst>
                    <a:ext uri="{9D8B030D-6E8A-4147-A177-3AD203B41FA5}">
                      <a16:colId xmlns:a16="http://schemas.microsoft.com/office/drawing/2014/main" val="1966440846"/>
                    </a:ext>
                  </a:extLst>
                </a:gridCol>
                <a:gridCol w="246888">
                  <a:extLst>
                    <a:ext uri="{9D8B030D-6E8A-4147-A177-3AD203B41FA5}">
                      <a16:colId xmlns:a16="http://schemas.microsoft.com/office/drawing/2014/main" val="1216937327"/>
                    </a:ext>
                  </a:extLst>
                </a:gridCol>
                <a:gridCol w="246888">
                  <a:extLst>
                    <a:ext uri="{9D8B030D-6E8A-4147-A177-3AD203B41FA5}">
                      <a16:colId xmlns:a16="http://schemas.microsoft.com/office/drawing/2014/main" val="1400504810"/>
                    </a:ext>
                  </a:extLst>
                </a:gridCol>
                <a:gridCol w="246888">
                  <a:extLst>
                    <a:ext uri="{9D8B030D-6E8A-4147-A177-3AD203B41FA5}">
                      <a16:colId xmlns:a16="http://schemas.microsoft.com/office/drawing/2014/main" val="1617853458"/>
                    </a:ext>
                  </a:extLst>
                </a:gridCol>
                <a:gridCol w="246888">
                  <a:extLst>
                    <a:ext uri="{9D8B030D-6E8A-4147-A177-3AD203B41FA5}">
                      <a16:colId xmlns:a16="http://schemas.microsoft.com/office/drawing/2014/main" val="3366753424"/>
                    </a:ext>
                  </a:extLst>
                </a:gridCol>
                <a:gridCol w="246888">
                  <a:extLst>
                    <a:ext uri="{9D8B030D-6E8A-4147-A177-3AD203B41FA5}">
                      <a16:colId xmlns:a16="http://schemas.microsoft.com/office/drawing/2014/main" val="2785748175"/>
                    </a:ext>
                  </a:extLst>
                </a:gridCol>
                <a:gridCol w="246888">
                  <a:extLst>
                    <a:ext uri="{9D8B030D-6E8A-4147-A177-3AD203B41FA5}">
                      <a16:colId xmlns:a16="http://schemas.microsoft.com/office/drawing/2014/main" val="1644377163"/>
                    </a:ext>
                  </a:extLst>
                </a:gridCol>
                <a:gridCol w="246888">
                  <a:extLst>
                    <a:ext uri="{9D8B030D-6E8A-4147-A177-3AD203B41FA5}">
                      <a16:colId xmlns:a16="http://schemas.microsoft.com/office/drawing/2014/main" val="1381817046"/>
                    </a:ext>
                  </a:extLst>
                </a:gridCol>
                <a:gridCol w="246888">
                  <a:extLst>
                    <a:ext uri="{9D8B030D-6E8A-4147-A177-3AD203B41FA5}">
                      <a16:colId xmlns:a16="http://schemas.microsoft.com/office/drawing/2014/main" val="1990697284"/>
                    </a:ext>
                  </a:extLst>
                </a:gridCol>
                <a:gridCol w="246888">
                  <a:extLst>
                    <a:ext uri="{9D8B030D-6E8A-4147-A177-3AD203B41FA5}">
                      <a16:colId xmlns:a16="http://schemas.microsoft.com/office/drawing/2014/main" val="848242119"/>
                    </a:ext>
                  </a:extLst>
                </a:gridCol>
                <a:gridCol w="246888">
                  <a:extLst>
                    <a:ext uri="{9D8B030D-6E8A-4147-A177-3AD203B41FA5}">
                      <a16:colId xmlns:a16="http://schemas.microsoft.com/office/drawing/2014/main" val="1114407741"/>
                    </a:ext>
                  </a:extLst>
                </a:gridCol>
                <a:gridCol w="246888">
                  <a:extLst>
                    <a:ext uri="{9D8B030D-6E8A-4147-A177-3AD203B41FA5}">
                      <a16:colId xmlns:a16="http://schemas.microsoft.com/office/drawing/2014/main" val="340564319"/>
                    </a:ext>
                  </a:extLst>
                </a:gridCol>
                <a:gridCol w="246888">
                  <a:extLst>
                    <a:ext uri="{9D8B030D-6E8A-4147-A177-3AD203B41FA5}">
                      <a16:colId xmlns:a16="http://schemas.microsoft.com/office/drawing/2014/main" val="1298208390"/>
                    </a:ext>
                  </a:extLst>
                </a:gridCol>
                <a:gridCol w="246888">
                  <a:extLst>
                    <a:ext uri="{9D8B030D-6E8A-4147-A177-3AD203B41FA5}">
                      <a16:colId xmlns:a16="http://schemas.microsoft.com/office/drawing/2014/main" val="3526259103"/>
                    </a:ext>
                  </a:extLst>
                </a:gridCol>
                <a:gridCol w="987552">
                  <a:extLst>
                    <a:ext uri="{9D8B030D-6E8A-4147-A177-3AD203B41FA5}">
                      <a16:colId xmlns:a16="http://schemas.microsoft.com/office/drawing/2014/main" val="1218832957"/>
                    </a:ext>
                  </a:extLst>
                </a:gridCol>
                <a:gridCol w="493776">
                  <a:extLst>
                    <a:ext uri="{9D8B030D-6E8A-4147-A177-3AD203B41FA5}">
                      <a16:colId xmlns:a16="http://schemas.microsoft.com/office/drawing/2014/main" val="2032761499"/>
                    </a:ext>
                  </a:extLst>
                </a:gridCol>
                <a:gridCol w="493776">
                  <a:extLst>
                    <a:ext uri="{9D8B030D-6E8A-4147-A177-3AD203B41FA5}">
                      <a16:colId xmlns:a16="http://schemas.microsoft.com/office/drawing/2014/main" val="1843729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58029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McDonald's McDoQa - 2020-02-16 14:45:44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07:14:57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PO1407_McDo_Winter Blast_Feb 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Qatar; Ages: 18 - 65+; Language(s): English (UK) or English (US); Interests: Desserts, Food, Cake or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Instagram Feed, Instagram Stories, Instagram Explore, Third-party Apps and Websites on mobile devices, News Feed on mobile devices, Messenger Inbox, Instant Article, Marketplace on mobile devices or Messenger Stories</a:t>
                      </a:r>
                    </a:p>
                  </a:txBody>
                  <a:tcPr/>
                </a:tc>
                <a:extLst>
                  <a:ext uri="{0D108BD9-81ED-4DB2-BD59-A6C34878D82A}">
                    <a16:rowId xmlns:a16="http://schemas.microsoft.com/office/drawing/2014/main" val="1263814707"/>
                  </a:ext>
                </a:extLst>
              </a:tr>
            </a:tbl>
          </a:graphicData>
        </a:graphic>
      </p:graphicFrame>
      <p:sp>
        <p:nvSpPr>
          <p:cNvPr id="4" name="Text Placeholder 3">
            <a:extLst>
              <a:ext uri="{FF2B5EF4-FFF2-40B4-BE49-F238E27FC236}">
                <a16:creationId xmlns:a16="http://schemas.microsoft.com/office/drawing/2014/main" id="{50DB5B8B-0286-4742-98A0-5B6FB8E54DFB}"/>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7030220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F02CB-46A7-479D-9257-91607BB19851}"/>
              </a:ext>
            </a:extLst>
          </p:cNvPr>
          <p:cNvSpPr>
            <a:spLocks noGrp="1"/>
          </p:cNvSpPr>
          <p:nvPr>
            <p:ph type="title"/>
          </p:nvPr>
        </p:nvSpPr>
        <p:spPr/>
        <p:txBody>
          <a:bodyPr/>
          <a:lstStyle/>
          <a:p>
            <a:r>
              <a:rPr lang="en-US"/>
              <a:t>Facebook Ads Performance Table | All Pages - 23 of 24</a:t>
            </a:r>
          </a:p>
        </p:txBody>
      </p:sp>
      <p:graphicFrame>
        <p:nvGraphicFramePr>
          <p:cNvPr id="5" name="Table Placeholder 4">
            <a:extLst>
              <a:ext uri="{FF2B5EF4-FFF2-40B4-BE49-F238E27FC236}">
                <a16:creationId xmlns:a16="http://schemas.microsoft.com/office/drawing/2014/main" id="{E99AEBB6-A1DB-4974-939A-EB85114E1C4F}"/>
              </a:ext>
            </a:extLst>
          </p:cNvPr>
          <p:cNvGraphicFramePr>
            <a:graphicFrameLocks noGrp="1"/>
          </p:cNvGraphicFramePr>
          <p:nvPr>
            <p:ph type="tbl" sz="quarter" idx="13"/>
            <p:extLst>
              <p:ext uri="{D42A27DB-BD31-4B8C-83A1-F6EECF244321}">
                <p14:modId xmlns:p14="http://schemas.microsoft.com/office/powerpoint/2010/main" val="3733938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5393624"/>
                    </a:ext>
                  </a:extLst>
                </a:gridCol>
                <a:gridCol w="658368">
                  <a:extLst>
                    <a:ext uri="{9D8B030D-6E8A-4147-A177-3AD203B41FA5}">
                      <a16:colId xmlns:a16="http://schemas.microsoft.com/office/drawing/2014/main" val="1781500688"/>
                    </a:ext>
                  </a:extLst>
                </a:gridCol>
                <a:gridCol w="246888">
                  <a:extLst>
                    <a:ext uri="{9D8B030D-6E8A-4147-A177-3AD203B41FA5}">
                      <a16:colId xmlns:a16="http://schemas.microsoft.com/office/drawing/2014/main" val="2213776357"/>
                    </a:ext>
                  </a:extLst>
                </a:gridCol>
                <a:gridCol w="246888">
                  <a:extLst>
                    <a:ext uri="{9D8B030D-6E8A-4147-A177-3AD203B41FA5}">
                      <a16:colId xmlns:a16="http://schemas.microsoft.com/office/drawing/2014/main" val="3463736397"/>
                    </a:ext>
                  </a:extLst>
                </a:gridCol>
                <a:gridCol w="246888">
                  <a:extLst>
                    <a:ext uri="{9D8B030D-6E8A-4147-A177-3AD203B41FA5}">
                      <a16:colId xmlns:a16="http://schemas.microsoft.com/office/drawing/2014/main" val="1091013647"/>
                    </a:ext>
                  </a:extLst>
                </a:gridCol>
                <a:gridCol w="246888">
                  <a:extLst>
                    <a:ext uri="{9D8B030D-6E8A-4147-A177-3AD203B41FA5}">
                      <a16:colId xmlns:a16="http://schemas.microsoft.com/office/drawing/2014/main" val="2714354161"/>
                    </a:ext>
                  </a:extLst>
                </a:gridCol>
                <a:gridCol w="246888">
                  <a:extLst>
                    <a:ext uri="{9D8B030D-6E8A-4147-A177-3AD203B41FA5}">
                      <a16:colId xmlns:a16="http://schemas.microsoft.com/office/drawing/2014/main" val="3170867024"/>
                    </a:ext>
                  </a:extLst>
                </a:gridCol>
                <a:gridCol w="246888">
                  <a:extLst>
                    <a:ext uri="{9D8B030D-6E8A-4147-A177-3AD203B41FA5}">
                      <a16:colId xmlns:a16="http://schemas.microsoft.com/office/drawing/2014/main" val="893447148"/>
                    </a:ext>
                  </a:extLst>
                </a:gridCol>
                <a:gridCol w="246888">
                  <a:extLst>
                    <a:ext uri="{9D8B030D-6E8A-4147-A177-3AD203B41FA5}">
                      <a16:colId xmlns:a16="http://schemas.microsoft.com/office/drawing/2014/main" val="3205732054"/>
                    </a:ext>
                  </a:extLst>
                </a:gridCol>
                <a:gridCol w="246888">
                  <a:extLst>
                    <a:ext uri="{9D8B030D-6E8A-4147-A177-3AD203B41FA5}">
                      <a16:colId xmlns:a16="http://schemas.microsoft.com/office/drawing/2014/main" val="2714551172"/>
                    </a:ext>
                  </a:extLst>
                </a:gridCol>
                <a:gridCol w="246888">
                  <a:extLst>
                    <a:ext uri="{9D8B030D-6E8A-4147-A177-3AD203B41FA5}">
                      <a16:colId xmlns:a16="http://schemas.microsoft.com/office/drawing/2014/main" val="1076682968"/>
                    </a:ext>
                  </a:extLst>
                </a:gridCol>
                <a:gridCol w="246888">
                  <a:extLst>
                    <a:ext uri="{9D8B030D-6E8A-4147-A177-3AD203B41FA5}">
                      <a16:colId xmlns:a16="http://schemas.microsoft.com/office/drawing/2014/main" val="2508943348"/>
                    </a:ext>
                  </a:extLst>
                </a:gridCol>
                <a:gridCol w="246888">
                  <a:extLst>
                    <a:ext uri="{9D8B030D-6E8A-4147-A177-3AD203B41FA5}">
                      <a16:colId xmlns:a16="http://schemas.microsoft.com/office/drawing/2014/main" val="4220789635"/>
                    </a:ext>
                  </a:extLst>
                </a:gridCol>
                <a:gridCol w="246888">
                  <a:extLst>
                    <a:ext uri="{9D8B030D-6E8A-4147-A177-3AD203B41FA5}">
                      <a16:colId xmlns:a16="http://schemas.microsoft.com/office/drawing/2014/main" val="450866681"/>
                    </a:ext>
                  </a:extLst>
                </a:gridCol>
                <a:gridCol w="246888">
                  <a:extLst>
                    <a:ext uri="{9D8B030D-6E8A-4147-A177-3AD203B41FA5}">
                      <a16:colId xmlns:a16="http://schemas.microsoft.com/office/drawing/2014/main" val="719406875"/>
                    </a:ext>
                  </a:extLst>
                </a:gridCol>
                <a:gridCol w="246888">
                  <a:extLst>
                    <a:ext uri="{9D8B030D-6E8A-4147-A177-3AD203B41FA5}">
                      <a16:colId xmlns:a16="http://schemas.microsoft.com/office/drawing/2014/main" val="3790433951"/>
                    </a:ext>
                  </a:extLst>
                </a:gridCol>
                <a:gridCol w="246888">
                  <a:extLst>
                    <a:ext uri="{9D8B030D-6E8A-4147-A177-3AD203B41FA5}">
                      <a16:colId xmlns:a16="http://schemas.microsoft.com/office/drawing/2014/main" val="980410656"/>
                    </a:ext>
                  </a:extLst>
                </a:gridCol>
                <a:gridCol w="246888">
                  <a:extLst>
                    <a:ext uri="{9D8B030D-6E8A-4147-A177-3AD203B41FA5}">
                      <a16:colId xmlns:a16="http://schemas.microsoft.com/office/drawing/2014/main" val="4059518572"/>
                    </a:ext>
                  </a:extLst>
                </a:gridCol>
                <a:gridCol w="246888">
                  <a:extLst>
                    <a:ext uri="{9D8B030D-6E8A-4147-A177-3AD203B41FA5}">
                      <a16:colId xmlns:a16="http://schemas.microsoft.com/office/drawing/2014/main" val="728969221"/>
                    </a:ext>
                  </a:extLst>
                </a:gridCol>
                <a:gridCol w="246888">
                  <a:extLst>
                    <a:ext uri="{9D8B030D-6E8A-4147-A177-3AD203B41FA5}">
                      <a16:colId xmlns:a16="http://schemas.microsoft.com/office/drawing/2014/main" val="137905540"/>
                    </a:ext>
                  </a:extLst>
                </a:gridCol>
                <a:gridCol w="246888">
                  <a:extLst>
                    <a:ext uri="{9D8B030D-6E8A-4147-A177-3AD203B41FA5}">
                      <a16:colId xmlns:a16="http://schemas.microsoft.com/office/drawing/2014/main" val="1792833632"/>
                    </a:ext>
                  </a:extLst>
                </a:gridCol>
                <a:gridCol w="987552">
                  <a:extLst>
                    <a:ext uri="{9D8B030D-6E8A-4147-A177-3AD203B41FA5}">
                      <a16:colId xmlns:a16="http://schemas.microsoft.com/office/drawing/2014/main" val="1334121395"/>
                    </a:ext>
                  </a:extLst>
                </a:gridCol>
                <a:gridCol w="493776">
                  <a:extLst>
                    <a:ext uri="{9D8B030D-6E8A-4147-A177-3AD203B41FA5}">
                      <a16:colId xmlns:a16="http://schemas.microsoft.com/office/drawing/2014/main" val="3814357576"/>
                    </a:ext>
                  </a:extLst>
                </a:gridCol>
                <a:gridCol w="493776">
                  <a:extLst>
                    <a:ext uri="{9D8B030D-6E8A-4147-A177-3AD203B41FA5}">
                      <a16:colId xmlns:a16="http://schemas.microsoft.com/office/drawing/2014/main" val="1520633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765351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- 2020-02-15 20:47:26</a:t>
                      </a:r>
                      <a:r>
                        <a:rPr kumimoji="0" lang="en-US" sz="1000" b="0" i="0" u="none" strike="noStrike" kern="1200" cap="none" spc="0" normalizeH="0" baseline="0" noProof="0">
                          <a:ln>
                            <a:noFill/>
                          </a:ln>
                          <a:solidFill>
                            <a:prstClr val="black"/>
                          </a:solidFill>
                          <a:effectLst/>
                          <a:uLnTx/>
                          <a:uFillTx/>
                          <a:latin typeface="+mn-lt"/>
                          <a:ea typeface="+mn-ea"/>
                          <a:cs typeface="+mn-cs"/>
                        </a:rPr>
                        <a:t>
 If you love McDonald’s, keep double tapping till you see the beating heart
Comment below if you see it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تحبّ ماكدونالدز، اضغط على الشاشة باستمرار لتشوف القلب ينبض
علّق هني إذا شفته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13:15:51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Instagram;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 Feed or Instagram Explore</a:t>
                      </a:r>
                    </a:p>
                  </a:txBody>
                  <a:tcPr/>
                </a:tc>
                <a:extLst>
                  <a:ext uri="{0D108BD9-81ED-4DB2-BD59-A6C34878D82A}">
                    <a16:rowId xmlns:a16="http://schemas.microsoft.com/office/drawing/2014/main" val="520872252"/>
                  </a:ext>
                </a:extLst>
              </a:tr>
            </a:tbl>
          </a:graphicData>
        </a:graphic>
      </p:graphicFrame>
      <p:sp>
        <p:nvSpPr>
          <p:cNvPr id="4" name="Text Placeholder 3">
            <a:extLst>
              <a:ext uri="{FF2B5EF4-FFF2-40B4-BE49-F238E27FC236}">
                <a16:creationId xmlns:a16="http://schemas.microsoft.com/office/drawing/2014/main" id="{06F174D9-F0CC-4C9C-9485-3E031137A06B}"/>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2109222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F87E3-B54E-457B-B45D-9FC2CB20F98C}"/>
              </a:ext>
            </a:extLst>
          </p:cNvPr>
          <p:cNvSpPr>
            <a:spLocks noGrp="1"/>
          </p:cNvSpPr>
          <p:nvPr>
            <p:ph type="title"/>
          </p:nvPr>
        </p:nvSpPr>
        <p:spPr/>
        <p:txBody>
          <a:bodyPr/>
          <a:lstStyle/>
          <a:p>
            <a:r>
              <a:rPr lang="en-US"/>
              <a:t>Facebook Ads Performance Table | All Pages - 24 of 24</a:t>
            </a:r>
          </a:p>
        </p:txBody>
      </p:sp>
      <p:graphicFrame>
        <p:nvGraphicFramePr>
          <p:cNvPr id="5" name="Table Placeholder 4">
            <a:extLst>
              <a:ext uri="{FF2B5EF4-FFF2-40B4-BE49-F238E27FC236}">
                <a16:creationId xmlns:a16="http://schemas.microsoft.com/office/drawing/2014/main" id="{40242FE9-30D1-47B3-ADB4-470E1E398BEA}"/>
              </a:ext>
            </a:extLst>
          </p:cNvPr>
          <p:cNvGraphicFramePr>
            <a:graphicFrameLocks noGrp="1"/>
          </p:cNvGraphicFramePr>
          <p:nvPr>
            <p:ph type="tbl" sz="quarter" idx="13"/>
            <p:extLst>
              <p:ext uri="{D42A27DB-BD31-4B8C-83A1-F6EECF244321}">
                <p14:modId xmlns:p14="http://schemas.microsoft.com/office/powerpoint/2010/main" val="546115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90445428"/>
                    </a:ext>
                  </a:extLst>
                </a:gridCol>
                <a:gridCol w="658368">
                  <a:extLst>
                    <a:ext uri="{9D8B030D-6E8A-4147-A177-3AD203B41FA5}">
                      <a16:colId xmlns:a16="http://schemas.microsoft.com/office/drawing/2014/main" val="1737545380"/>
                    </a:ext>
                  </a:extLst>
                </a:gridCol>
                <a:gridCol w="246888">
                  <a:extLst>
                    <a:ext uri="{9D8B030D-6E8A-4147-A177-3AD203B41FA5}">
                      <a16:colId xmlns:a16="http://schemas.microsoft.com/office/drawing/2014/main" val="1875810489"/>
                    </a:ext>
                  </a:extLst>
                </a:gridCol>
                <a:gridCol w="246888">
                  <a:extLst>
                    <a:ext uri="{9D8B030D-6E8A-4147-A177-3AD203B41FA5}">
                      <a16:colId xmlns:a16="http://schemas.microsoft.com/office/drawing/2014/main" val="2310479476"/>
                    </a:ext>
                  </a:extLst>
                </a:gridCol>
                <a:gridCol w="246888">
                  <a:extLst>
                    <a:ext uri="{9D8B030D-6E8A-4147-A177-3AD203B41FA5}">
                      <a16:colId xmlns:a16="http://schemas.microsoft.com/office/drawing/2014/main" val="2493170766"/>
                    </a:ext>
                  </a:extLst>
                </a:gridCol>
                <a:gridCol w="246888">
                  <a:extLst>
                    <a:ext uri="{9D8B030D-6E8A-4147-A177-3AD203B41FA5}">
                      <a16:colId xmlns:a16="http://schemas.microsoft.com/office/drawing/2014/main" val="3388289447"/>
                    </a:ext>
                  </a:extLst>
                </a:gridCol>
                <a:gridCol w="246888">
                  <a:extLst>
                    <a:ext uri="{9D8B030D-6E8A-4147-A177-3AD203B41FA5}">
                      <a16:colId xmlns:a16="http://schemas.microsoft.com/office/drawing/2014/main" val="1181265084"/>
                    </a:ext>
                  </a:extLst>
                </a:gridCol>
                <a:gridCol w="246888">
                  <a:extLst>
                    <a:ext uri="{9D8B030D-6E8A-4147-A177-3AD203B41FA5}">
                      <a16:colId xmlns:a16="http://schemas.microsoft.com/office/drawing/2014/main" val="948684101"/>
                    </a:ext>
                  </a:extLst>
                </a:gridCol>
                <a:gridCol w="246888">
                  <a:extLst>
                    <a:ext uri="{9D8B030D-6E8A-4147-A177-3AD203B41FA5}">
                      <a16:colId xmlns:a16="http://schemas.microsoft.com/office/drawing/2014/main" val="1535087643"/>
                    </a:ext>
                  </a:extLst>
                </a:gridCol>
                <a:gridCol w="246888">
                  <a:extLst>
                    <a:ext uri="{9D8B030D-6E8A-4147-A177-3AD203B41FA5}">
                      <a16:colId xmlns:a16="http://schemas.microsoft.com/office/drawing/2014/main" val="3600963273"/>
                    </a:ext>
                  </a:extLst>
                </a:gridCol>
                <a:gridCol w="246888">
                  <a:extLst>
                    <a:ext uri="{9D8B030D-6E8A-4147-A177-3AD203B41FA5}">
                      <a16:colId xmlns:a16="http://schemas.microsoft.com/office/drawing/2014/main" val="1889682811"/>
                    </a:ext>
                  </a:extLst>
                </a:gridCol>
                <a:gridCol w="246888">
                  <a:extLst>
                    <a:ext uri="{9D8B030D-6E8A-4147-A177-3AD203B41FA5}">
                      <a16:colId xmlns:a16="http://schemas.microsoft.com/office/drawing/2014/main" val="225259061"/>
                    </a:ext>
                  </a:extLst>
                </a:gridCol>
                <a:gridCol w="246888">
                  <a:extLst>
                    <a:ext uri="{9D8B030D-6E8A-4147-A177-3AD203B41FA5}">
                      <a16:colId xmlns:a16="http://schemas.microsoft.com/office/drawing/2014/main" val="2513980763"/>
                    </a:ext>
                  </a:extLst>
                </a:gridCol>
                <a:gridCol w="246888">
                  <a:extLst>
                    <a:ext uri="{9D8B030D-6E8A-4147-A177-3AD203B41FA5}">
                      <a16:colId xmlns:a16="http://schemas.microsoft.com/office/drawing/2014/main" val="704073356"/>
                    </a:ext>
                  </a:extLst>
                </a:gridCol>
                <a:gridCol w="246888">
                  <a:extLst>
                    <a:ext uri="{9D8B030D-6E8A-4147-A177-3AD203B41FA5}">
                      <a16:colId xmlns:a16="http://schemas.microsoft.com/office/drawing/2014/main" val="1722616202"/>
                    </a:ext>
                  </a:extLst>
                </a:gridCol>
                <a:gridCol w="246888">
                  <a:extLst>
                    <a:ext uri="{9D8B030D-6E8A-4147-A177-3AD203B41FA5}">
                      <a16:colId xmlns:a16="http://schemas.microsoft.com/office/drawing/2014/main" val="4159371031"/>
                    </a:ext>
                  </a:extLst>
                </a:gridCol>
                <a:gridCol w="246888">
                  <a:extLst>
                    <a:ext uri="{9D8B030D-6E8A-4147-A177-3AD203B41FA5}">
                      <a16:colId xmlns:a16="http://schemas.microsoft.com/office/drawing/2014/main" val="3642627211"/>
                    </a:ext>
                  </a:extLst>
                </a:gridCol>
                <a:gridCol w="246888">
                  <a:extLst>
                    <a:ext uri="{9D8B030D-6E8A-4147-A177-3AD203B41FA5}">
                      <a16:colId xmlns:a16="http://schemas.microsoft.com/office/drawing/2014/main" val="731182717"/>
                    </a:ext>
                  </a:extLst>
                </a:gridCol>
                <a:gridCol w="246888">
                  <a:extLst>
                    <a:ext uri="{9D8B030D-6E8A-4147-A177-3AD203B41FA5}">
                      <a16:colId xmlns:a16="http://schemas.microsoft.com/office/drawing/2014/main" val="3826027190"/>
                    </a:ext>
                  </a:extLst>
                </a:gridCol>
                <a:gridCol w="246888">
                  <a:extLst>
                    <a:ext uri="{9D8B030D-6E8A-4147-A177-3AD203B41FA5}">
                      <a16:colId xmlns:a16="http://schemas.microsoft.com/office/drawing/2014/main" val="2851175374"/>
                    </a:ext>
                  </a:extLst>
                </a:gridCol>
                <a:gridCol w="246888">
                  <a:extLst>
                    <a:ext uri="{9D8B030D-6E8A-4147-A177-3AD203B41FA5}">
                      <a16:colId xmlns:a16="http://schemas.microsoft.com/office/drawing/2014/main" val="2170505804"/>
                    </a:ext>
                  </a:extLst>
                </a:gridCol>
                <a:gridCol w="987552">
                  <a:extLst>
                    <a:ext uri="{9D8B030D-6E8A-4147-A177-3AD203B41FA5}">
                      <a16:colId xmlns:a16="http://schemas.microsoft.com/office/drawing/2014/main" val="2425729501"/>
                    </a:ext>
                  </a:extLst>
                </a:gridCol>
                <a:gridCol w="493776">
                  <a:extLst>
                    <a:ext uri="{9D8B030D-6E8A-4147-A177-3AD203B41FA5}">
                      <a16:colId xmlns:a16="http://schemas.microsoft.com/office/drawing/2014/main" val="3508439229"/>
                    </a:ext>
                  </a:extLst>
                </a:gridCol>
                <a:gridCol w="493776">
                  <a:extLst>
                    <a:ext uri="{9D8B030D-6E8A-4147-A177-3AD203B41FA5}">
                      <a16:colId xmlns:a16="http://schemas.microsoft.com/office/drawing/2014/main" val="1581937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02483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McDonald's McDoQa - 2020-02-15 20:45:34</a:t>
                      </a:r>
                      <a:r>
                        <a:rPr kumimoji="0" lang="en-US" sz="1000" b="0" i="0" u="none" strike="noStrike" kern="1200" cap="none" spc="0" normalizeH="0" baseline="0" noProof="0">
                          <a:ln>
                            <a:noFill/>
                          </a:ln>
                          <a:solidFill>
                            <a:prstClr val="black"/>
                          </a:solidFill>
                          <a:effectLst/>
                          <a:uLnTx/>
                          <a:uFillTx/>
                          <a:latin typeface="+mn-lt"/>
                          <a:ea typeface="+mn-ea"/>
                          <a:cs typeface="+mn-cs"/>
                        </a:rPr>
                        <a:t>
 We love McDonald’s this much!
Tag a McDonald’s lover
</a:t>
                      </a:r>
                      <a:r>
                        <a:rPr kumimoji="0" lang="ar-AE" sz="1000" b="0" i="0" u="none" strike="noStrike" kern="1200" cap="none" spc="0" normalizeH="0" baseline="0" noProof="0">
                          <a:ln>
                            <a:noFill/>
                          </a:ln>
                          <a:solidFill>
                            <a:prstClr val="black"/>
                          </a:solidFill>
                          <a:effectLst/>
                          <a:uLnTx/>
                          <a:uFillTx/>
                          <a:latin typeface="+mn-lt"/>
                          <a:ea typeface="+mn-ea"/>
                          <a:cs typeface="+mn-cs"/>
                        </a:rPr>
                        <a:t>هيك نعبّر عن حبنا لمكدونالدز!
منشن صديق يحبّ ماكدونالدز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https://scontent.xx.fbcdn.net/v/t1.0-9/p720x720/86460133_2715730065149163_4788456130617540608_o.jpg?_nc_cat=105&amp;_nc_ohc=xi9n46p5resAX_Bbt6D&amp;_nc_ht=scontent.xx&amp;_nc_tp=6&amp;oh=2202a3ebc1e19c75cb6a0cdabbc2e9e3&amp;oe=5EB65BC0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02/18/2020 13:15:51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Engagement_Feb20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Audience Network; Location(s): Qatar;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Audience 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pages: News Feed on desktop computers, Third-party Apps and Websites on mobile devices, News Feed on mobile devices, Video Feeds on mobile devices, Instream Video on mobile devices, Instream Video on desktop computers or Instant Article</a:t>
                      </a:r>
                    </a:p>
                  </a:txBody>
                  <a:tcPr/>
                </a:tc>
                <a:extLst>
                  <a:ext uri="{0D108BD9-81ED-4DB2-BD59-A6C34878D82A}">
                    <a16:rowId xmlns:a16="http://schemas.microsoft.com/office/drawing/2014/main" val="2054010239"/>
                  </a:ext>
                </a:extLst>
              </a:tr>
            </a:tbl>
          </a:graphicData>
        </a:graphic>
      </p:graphicFrame>
      <p:sp>
        <p:nvSpPr>
          <p:cNvPr id="4" name="Text Placeholder 3">
            <a:extLst>
              <a:ext uri="{FF2B5EF4-FFF2-40B4-BE49-F238E27FC236}">
                <a16:creationId xmlns:a16="http://schemas.microsoft.com/office/drawing/2014/main" id="{E5CE0E4A-7304-4DF9-8A13-22948349DF05}"/>
              </a:ext>
            </a:extLst>
          </p:cNvPr>
          <p:cNvSpPr>
            <a:spLocks noGrp="1"/>
          </p:cNvSpPr>
          <p:nvPr>
            <p:ph type="body" sz="quarter" idx="14"/>
          </p:nvPr>
        </p:nvSpPr>
        <p:spPr/>
        <p:txBody>
          <a:bodyPr/>
          <a:lstStyle/>
          <a:p>
            <a:r>
              <a:rPr lang="en-US"/>
              <a:t>02/13/2020 - 02/27/2020</a:t>
            </a:r>
          </a:p>
        </p:txBody>
      </p:sp>
    </p:spTree>
    <p:extLst>
      <p:ext uri="{BB962C8B-B14F-4D97-AF65-F5344CB8AC3E}">
        <p14:creationId xmlns:p14="http://schemas.microsoft.com/office/powerpoint/2010/main" val="38270875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7805</Words>
  <Application>Microsoft Office PowerPoint</Application>
  <PresentationFormat>On-screen Show (4:3)</PresentationFormat>
  <Paragraphs>2204</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Ads Analytics</vt:lpstr>
      <vt:lpstr>Facebook Ads Key Metrics Table | All Pages</vt:lpstr>
      <vt:lpstr>Facebook Ads Objective Distribution | All Pages</vt:lpstr>
      <vt:lpstr>Facebook Ads Creative Type Distribution | All Pages</vt:lpstr>
      <vt:lpstr>Facebook Ads Costs Table | All Pages - 1 of 24</vt:lpstr>
      <vt:lpstr>Facebook Ads Costs Table | All Pages - 2 of 24</vt:lpstr>
      <vt:lpstr>Facebook Ads Costs Table | All Pages - 3 of 24</vt:lpstr>
      <vt:lpstr>Facebook Ads Costs Table | All Pages - 4 of 24</vt:lpstr>
      <vt:lpstr>Facebook Ads Costs Table | All Pages - 5 of 24</vt:lpstr>
      <vt:lpstr>Facebook Ads Costs Table | All Pages - 6 of 24</vt:lpstr>
      <vt:lpstr>Facebook Ads Costs Table | All Pages - 7 of 24</vt:lpstr>
      <vt:lpstr>Facebook Ads Costs Table | All Pages - 8 of 24</vt:lpstr>
      <vt:lpstr>Facebook Ads Costs Table | All Pages - 9 of 24</vt:lpstr>
      <vt:lpstr>Facebook Ads Costs Table | All Pages - 10 of 24</vt:lpstr>
      <vt:lpstr>Facebook Ads Costs Table | All Pages - 11 of 24</vt:lpstr>
      <vt:lpstr>Facebook Ads Costs Table | All Pages - 12 of 24</vt:lpstr>
      <vt:lpstr>Facebook Ads Costs Table | All Pages - 13 of 24</vt:lpstr>
      <vt:lpstr>Facebook Ads Costs Table | All Pages - 14 of 24</vt:lpstr>
      <vt:lpstr>Facebook Ads Costs Table | All Pages - 15 of 24</vt:lpstr>
      <vt:lpstr>Facebook Ads Costs Table | All Pages - 16 of 24</vt:lpstr>
      <vt:lpstr>Facebook Ads Costs Table | All Pages - 17 of 24</vt:lpstr>
      <vt:lpstr>Facebook Ads Costs Table | All Pages - 18 of 24</vt:lpstr>
      <vt:lpstr>Facebook Ads Costs Table | All Pages - 19 of 24</vt:lpstr>
      <vt:lpstr>Facebook Ads Costs Table | All Pages - 20 of 24</vt:lpstr>
      <vt:lpstr>Facebook Ads Costs Table | All Pages - 21 of 24</vt:lpstr>
      <vt:lpstr>Facebook Ads Costs Table | All Pages - 22 of 24</vt:lpstr>
      <vt:lpstr>Facebook Ads Costs Table | All Pages - 23 of 24</vt:lpstr>
      <vt:lpstr>Facebook Ads Costs Table | All Pages - 24 of 24</vt:lpstr>
      <vt:lpstr>Facebook Ads Performance Table | All Pages - 1 of 24</vt:lpstr>
      <vt:lpstr>Facebook Ads Performance Table | All Pages - 2 of 24</vt:lpstr>
      <vt:lpstr>Facebook Ads Performance Table | All Pages - 3 of 24</vt:lpstr>
      <vt:lpstr>Facebook Ads Performance Table | All Pages - 4 of 24</vt:lpstr>
      <vt:lpstr>Facebook Ads Performance Table | All Pages - 5 of 24</vt:lpstr>
      <vt:lpstr>Facebook Ads Performance Table | All Pages - 6 of 24</vt:lpstr>
      <vt:lpstr>Facebook Ads Performance Table | All Pages - 7 of 24</vt:lpstr>
      <vt:lpstr>Facebook Ads Performance Table | All Pages - 8 of 24</vt:lpstr>
      <vt:lpstr>Facebook Ads Performance Table | All Pages - 9 of 24</vt:lpstr>
      <vt:lpstr>Facebook Ads Performance Table | All Pages - 10 of 24</vt:lpstr>
      <vt:lpstr>Facebook Ads Performance Table | All Pages - 11 of 24</vt:lpstr>
      <vt:lpstr>Facebook Ads Performance Table | All Pages - 12 of 24</vt:lpstr>
      <vt:lpstr>Facebook Ads Performance Table | All Pages - 13 of 24</vt:lpstr>
      <vt:lpstr>Facebook Ads Performance Table | All Pages - 14 of 24</vt:lpstr>
      <vt:lpstr>Facebook Ads Performance Table | All Pages - 15 of 24</vt:lpstr>
      <vt:lpstr>Facebook Ads Performance Table | All Pages - 16 of 24</vt:lpstr>
      <vt:lpstr>Facebook Ads Performance Table | All Pages - 17 of 24</vt:lpstr>
      <vt:lpstr>Facebook Ads Performance Table | All Pages - 18 of 24</vt:lpstr>
      <vt:lpstr>Facebook Ads Performance Table | All Pages - 19 of 24</vt:lpstr>
      <vt:lpstr>Facebook Ads Performance Table | All Pages - 20 of 24</vt:lpstr>
      <vt:lpstr>Facebook Ads Performance Table | All Pages - 21 of 24</vt:lpstr>
      <vt:lpstr>Facebook Ads Performance Table | All Pages - 22 of 24</vt:lpstr>
      <vt:lpstr>Facebook Ads Performance Table | All Pages - 23 of 24</vt:lpstr>
      <vt:lpstr>Facebook Ads Performance Table | All Pages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Ads Analytics</dc:title>
  <dc:creator>Frederik Peiniger</dc:creator>
  <cp:lastModifiedBy>Frederik Peiniger</cp:lastModifiedBy>
  <cp:revision>1</cp:revision>
  <dcterms:created xsi:type="dcterms:W3CDTF">2020-02-28T12:49:55Z</dcterms:created>
  <dcterms:modified xsi:type="dcterms:W3CDTF">2020-02-28T12:56:55Z</dcterms:modified>
</cp:coreProperties>
</file>