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D280D-06A0-4915-AEEA-6163C9EA3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C3832-6AE0-4D12-AF08-2AD0BCCB0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229402"/>
              </p:ext>
            </p:extLst>
          </p:nvPr>
        </p:nvGraphicFramePr>
        <p:xfrm>
          <a:off x="457200" y="1731963"/>
          <a:ext cx="7159753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317442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879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5034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7402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365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10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876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79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616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512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438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93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953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082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mcdonaldsqatar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5544.5625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90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563FD-FADC-43B6-8E43-D1B4D95F6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85277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2020-02-26T11:13:33Z</dcterms:created>
  <dcterms:modified xsi:type="dcterms:W3CDTF">2020-02-26T11:13:41Z</dcterms:modified>
</cp:coreProperties>
</file>