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Sheet1!$A$2:$A$21</c:f>
            </c:multiLvlStrRef>
          </c:cat>
          <c:val>
            <c:numRef>
              <c:f>Sheet1!$B$2:$B$21</c:f>
            </c:numRef>
          </c:val>
          <c:smooth val="0"/>
          <c:extLst>
            <c:ext xmlns:c16="http://schemas.microsoft.com/office/drawing/2014/chart" uri="{C3380CC4-5D6E-409C-BE32-E72D297353CC}">
              <c16:uniqueId val="{00000000-3206-4D54-8D27-F22B51F3C8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1264408"/>
        <c:axId val="171264736"/>
      </c:lineChart>
      <c:catAx>
        <c:axId val="171264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264736"/>
        <c:crosses val="autoZero"/>
        <c:auto val="1"/>
        <c:lblAlgn val="ctr"/>
        <c:lblOffset val="100"/>
        <c:noMultiLvlLbl val="0"/>
      </c:catAx>
      <c:valAx>
        <c:axId val="171264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264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63B3C-1445-4532-A420-84AB97558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F5357F-C104-4681-AE46-E3558E65F3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81776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E30A22-9A27-4B6A-BBB6-31E24A2AB4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50F6D4-F52C-4538-90A0-DED2F7B39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8915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All Pages</dc:title>
  <dc:creator>Frederik Peiniger</dc:creator>
  <cp:lastModifiedBy>Frederik Peiniger</cp:lastModifiedBy>
  <cp:revision>1</cp:revision>
  <dcterms:created xsi:type="dcterms:W3CDTF">2020-02-20T12:03:47Z</dcterms:created>
  <dcterms:modified xsi:type="dcterms:W3CDTF">2020-02-20T12:03:53Z</dcterms:modified>
</cp:coreProperties>
</file>