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Sheet1!$A$2:$A$21</c:f>
            </c:multiLvlStrRef>
          </c:cat>
          <c:val>
            <c:numRef>
              <c:f>Sheet1!$B$2:$B$21</c:f>
            </c:numRef>
          </c:val>
          <c:smooth val="0"/>
          <c:extLst>
            <c:ext xmlns:c16="http://schemas.microsoft.com/office/drawing/2014/chart" uri="{C3380CC4-5D6E-409C-BE32-E72D297353CC}">
              <c16:uniqueId val="{00000000-F1BE-4796-9E6B-6E592BCE10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9286552"/>
        <c:axId val="249288520"/>
      </c:lineChart>
      <c:catAx>
        <c:axId val="24928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8520"/>
        <c:crosses val="autoZero"/>
        <c:auto val="1"/>
        <c:lblAlgn val="ctr"/>
        <c:lblOffset val="100"/>
        <c:noMultiLvlLbl val="0"/>
      </c:catAx>
      <c:valAx>
        <c:axId val="249288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28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4B53D-AD4B-4A68-AAA6-2096D5EF1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0D4A98-B2C1-4105-BC32-BDB60E3AA4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11589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F09E3E-26A5-4A27-8BE5-1A5BBEB596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02/01/2020 - 02/20/2020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D88FD0-2507-4941-881A-9AFBE35D9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795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Frederik Peiniger</dc:creator>
  <cp:lastModifiedBy>Frederik Peiniger</cp:lastModifiedBy>
  <cp:revision>1</cp:revision>
  <dcterms:created xsi:type="dcterms:W3CDTF">2020-02-20T11:38:43Z</dcterms:created>
  <dcterms:modified xsi:type="dcterms:W3CDTF">2020-02-20T11:38:49Z</dcterms:modified>
</cp:coreProperties>
</file>