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7DDF-47A0-BCE1-785240517A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7DDF-47A0-BCE1-785240517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365256"/>
        <c:axId val="175365584"/>
      </c:barChart>
      <c:catAx>
        <c:axId val="17536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365584"/>
        <c:crosses val="autoZero"/>
        <c:auto val="1"/>
        <c:lblAlgn val="ctr"/>
        <c:lblOffset val="100"/>
        <c:noMultiLvlLbl val="0"/>
      </c:catAx>
      <c:valAx>
        <c:axId val="17536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36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0ADE-A918-4BBB-9D8B-BF2F6A02D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8ABA61-5BE4-4D01-8852-D9AD901C36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9046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B7A2C-DC2D-4CD8-9192-23DBB5560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F2542-6AE8-42EE-A81A-A1BA926A7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6029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All Pages</dc:title>
  <dc:creator>Frederik Peiniger</dc:creator>
  <cp:lastModifiedBy>Frederik Peiniger</cp:lastModifiedBy>
  <cp:revision>1</cp:revision>
  <dcterms:created xsi:type="dcterms:W3CDTF">2020-02-20T11:26:39Z</dcterms:created>
  <dcterms:modified xsi:type="dcterms:W3CDTF">2020-02-20T11:26:44Z</dcterms:modified>
</cp:coreProperties>
</file>