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Toxic Beauty Doc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67-414C-9333-1354E69A9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0262384"/>
        <c:axId val="250265664"/>
      </c:radarChart>
      <c:catAx>
        <c:axId val="25026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65664"/>
        <c:crosses val="autoZero"/>
        <c:auto val="1"/>
        <c:lblAlgn val="ctr"/>
        <c:lblOffset val="100"/>
        <c:noMultiLvlLbl val="0"/>
      </c:catAx>
      <c:valAx>
        <c:axId val="25026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6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Questions with negative Feedback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Toxic Beauty Doc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29-4CB5-AB7D-345FC2CC64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Questions without negative Feedback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Toxic Beauty Doc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29-4CB5-AB7D-345FC2CC64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557200"/>
        <c:axId val="297555232"/>
      </c:barChart>
      <c:catAx>
        <c:axId val="29755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55232"/>
        <c:crosses val="autoZero"/>
        <c:auto val="1"/>
        <c:lblAlgn val="ctr"/>
        <c:lblOffset val="100"/>
        <c:noMultiLvlLbl val="0"/>
      </c:catAx>
      <c:valAx>
        <c:axId val="29755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5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toxicbeauty.doc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C8-4547-911A-8FC2940EF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3141304"/>
        <c:axId val="353142288"/>
      </c:radarChart>
      <c:catAx>
        <c:axId val="353141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42288"/>
        <c:crosses val="autoZero"/>
        <c:auto val="1"/>
        <c:lblAlgn val="ctr"/>
        <c:lblOffset val="100"/>
        <c:noMultiLvlLbl val="0"/>
      </c:catAx>
      <c:valAx>
        <c:axId val="35314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4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toxicbeauty.doc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A4-4F39-ACAF-098A478A85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toxicbeauty.doc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A4-4F39-ACAF-098A478A85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150160"/>
        <c:axId val="353156064"/>
      </c:barChart>
      <c:catAx>
        <c:axId val="35315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56064"/>
        <c:crosses val="autoZero"/>
        <c:auto val="1"/>
        <c:lblAlgn val="ctr"/>
        <c:lblOffset val="100"/>
        <c:noMultiLvlLbl val="0"/>
      </c:catAx>
      <c:valAx>
        <c:axId val="35315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5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36259-A49F-4D93-AC3E-D52038B6BD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Toxic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E0DE3F-EA2D-4950-A492-21C80AEFB8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Infovision Solutions</a:t>
            </a:r>
          </a:p>
        </p:txBody>
      </p:sp>
    </p:spTree>
    <p:extLst>
      <p:ext uri="{BB962C8B-B14F-4D97-AF65-F5344CB8AC3E}">
        <p14:creationId xmlns:p14="http://schemas.microsoft.com/office/powerpoint/2010/main" val="538414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52AEC-5095-46E9-9513-AA3A544C7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FE2B07-58BD-44CB-9DD8-AA2B50BED9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97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14FC8-57DB-4D4F-9834-2C4F9EBA2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01/01/2020 - 02/21/2020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2EE9A-241E-49EB-96C8-61CC50E80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775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0E386-4D5E-4380-B4C9-024937748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1A7EE4-8869-46F5-92AC-70056F7299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3006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548019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4213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9181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9480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9056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194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088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67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717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9347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4356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5397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444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6105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8417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213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311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1316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455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5545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070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2590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2604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43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Toxic Beauty Doc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205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21E59-5C0E-4562-9B14-E9FBAA6FE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01/01/2020 - 02/21/2020</a:t>
            </a:r>
          </a:p>
        </p:txBody>
      </p:sp>
    </p:spTree>
    <p:extLst>
      <p:ext uri="{BB962C8B-B14F-4D97-AF65-F5344CB8AC3E}">
        <p14:creationId xmlns:p14="http://schemas.microsoft.com/office/powerpoint/2010/main" val="3974581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8045B-EF91-4C01-978E-A9BF0CE5D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725300-8863-4932-9FB6-001B62722E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0364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71447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87743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49757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246118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951813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5536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6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#Peterborough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59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#ToxicBeauty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8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#CARMEL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263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CAB9B-66B3-4151-999B-7AFB5759D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01/01/2020 - 02/21/2020</a:t>
            </a:r>
          </a:p>
        </p:txBody>
      </p:sp>
    </p:spTree>
    <p:extLst>
      <p:ext uri="{BB962C8B-B14F-4D97-AF65-F5344CB8AC3E}">
        <p14:creationId xmlns:p14="http://schemas.microsoft.com/office/powerpoint/2010/main" val="3383678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8B7E1-BE2B-47D6-B79A-2995F3AD1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Share of User Questions with negative Feedback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22E84D-5ACD-48B2-9126-94913A1B29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5440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C33C8-7DF6-4448-B8EC-D17830CAE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CB469-E6EA-49F4-A4C8-26B835052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075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D9D8-4118-4C0C-B02A-851AD75AE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88564F-53F4-4B5C-958E-1A6CED2AA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6863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41880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254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419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7899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2209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5750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7191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8377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2604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8923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76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toxicbeauty.doc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216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86CA0-0338-4998-A12C-1EADFE60A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01/01/2020 - 02/21/2020</a:t>
            </a:r>
          </a:p>
        </p:txBody>
      </p:sp>
    </p:spTree>
    <p:extLst>
      <p:ext uri="{BB962C8B-B14F-4D97-AF65-F5344CB8AC3E}">
        <p14:creationId xmlns:p14="http://schemas.microsoft.com/office/powerpoint/2010/main" val="272720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B0A35-2240-46A6-A094-329F70A73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B5A175-7243-4C94-A80B-FFC5FA47F0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6047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867987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60079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215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5609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054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669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7492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28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toxicbeauty.doc - 2020-02-07 20:04:19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#Canada! You can now stream #ToxicBeauty on cbc Gem!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https://www.instagram.com/p/B8RteJiBAOH/media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12:11:13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69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toxicbeauty.doc - 2020-02-07 16:46:44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MONDAY! Amanda Jo of organicbunny will be hosting a LIVE Q &amp; A on IG at 3:30 PST/ 6:30 EST featuring director Phyllis Ellis, Executive Producer Cheryl Staurulakis and Med Student/film subject Mymy Nguyen. 
cherylstaur mymylikesmilk 1091media 
#toxicbeauty #bantalc #tossthetalc #cleanbeauty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https://www.instagram.com/p/B8RW3A-BA_3/media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12:11:13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2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toxicbeauty.doc - 2020-01-29 20:34:03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Toxic Beauty in vogue! Link in bio to read the full 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https://www.instagram.com/p/B76luGaBTLg/media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12:11:13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00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toxicbeauty.doc - 2020-01-28 20:01:17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Toxic Beauty is now available on itunes, google.play.store, amazon, xbox, and more!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https://www.instagram.com/p/B739LMBBpE4/media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12:11:13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989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0C341-2FE8-473E-97A5-6B1A17010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01/01/2020 - 02/21/2020</a:t>
            </a:r>
          </a:p>
        </p:txBody>
      </p:sp>
    </p:spTree>
    <p:extLst>
      <p:ext uri="{BB962C8B-B14F-4D97-AF65-F5344CB8AC3E}">
        <p14:creationId xmlns:p14="http://schemas.microsoft.com/office/powerpoint/2010/main" val="3896027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D75ED-5FA5-4E1D-8294-8D7FE678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BE22D4-73A0-4EB9-BB10-6687C79ED1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1415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7923423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98917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357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248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222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8843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086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676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toxicbeauty.doc - 2020-01-20 17:44:59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COMING SOON to digital and DVD! Link in bio for more details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https://www.instagram.com/p/B7jHN8MBu_C/media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12:11:13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32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toxicbeauty.doc - 2020-01-15 17:00:37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Over the weekend, Toxic Beauty screened at miafashionfilmfest and we are proud to announce the film won The Founder’s Award!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https://www.instagram.com/p/B7WKKjkhq9V/media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12:11:13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644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FD576-7827-4041-821E-10ACD65E9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01/01/2020 - 02/21/2020</a:t>
            </a:r>
          </a:p>
        </p:txBody>
      </p:sp>
    </p:spTree>
    <p:extLst>
      <p:ext uri="{BB962C8B-B14F-4D97-AF65-F5344CB8AC3E}">
        <p14:creationId xmlns:p14="http://schemas.microsoft.com/office/powerpoint/2010/main" val="322535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C257A-FF77-4A78-9E8B-93208B76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50DADF-3672-4BBB-BF17-75F60C452D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3368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2141596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98931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262493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524085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68195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846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#toxicbeauty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98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#bantalc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61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#tossthetalc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54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#cleanbeauty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15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868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#ToxicBeauty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017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F758A-B4E9-4085-A8F1-706106F90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01/01/2020 - 02/21/2020</a:t>
            </a:r>
          </a:p>
        </p:txBody>
      </p:sp>
    </p:spTree>
    <p:extLst>
      <p:ext uri="{BB962C8B-B14F-4D97-AF65-F5344CB8AC3E}">
        <p14:creationId xmlns:p14="http://schemas.microsoft.com/office/powerpoint/2010/main" val="1882658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A3834-F7E9-411C-9037-9786DD08A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627FEA-A979-47E0-A3F3-2CD508A907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473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59FFA-FE61-46E4-B68A-7DD9C805E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01/01/2020 - 02/21/2020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7331C-F9C1-4209-B171-C14B754CC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212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1F640-825E-4D1B-8B02-2913908B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E093FB-EC9E-453B-91F1-7576EBB2E9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1859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5ED2D-EE84-4F31-8456-824F125DC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01/01/2020 - 02/21/2020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2621A-07E9-4AEB-B72D-0A29B77C5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6917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488</Words>
  <Application>Microsoft Office PowerPoint</Application>
  <PresentationFormat>On-screen Show (4:3)</PresentationFormat>
  <Paragraphs>207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Toxic</vt:lpstr>
      <vt:lpstr>Facebook Key Metrics Radar | All Pages</vt:lpstr>
      <vt:lpstr>Facebook Key Metrics Table | All Pages</vt:lpstr>
      <vt:lpstr>Facebook Hashtag Detection | All Pages</vt:lpstr>
      <vt:lpstr>Facebook Share of User Questions with negative Feedback | All Pages</vt:lpstr>
      <vt:lpstr>Instagram Key Metrics Table | All Pages</vt:lpstr>
      <vt:lpstr>Instagram Posts Table | All Pages - 1 of 2</vt:lpstr>
      <vt:lpstr>Instagram Posts Table | All Pages - 2 of 2</vt:lpstr>
      <vt:lpstr>Instagram Hashtag Detection | All Pages</vt:lpstr>
      <vt:lpstr>Instagram Key Metrics Radar | All Pages</vt:lpstr>
      <vt:lpstr>Instagram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Toxic</dc:title>
  <dc:creator>Frederik Peiniger</dc:creator>
  <cp:lastModifiedBy>Frederik Peiniger</cp:lastModifiedBy>
  <cp:revision>1</cp:revision>
  <dcterms:created xsi:type="dcterms:W3CDTF">2020-02-21T11:28:06Z</dcterms:created>
  <dcterms:modified xsi:type="dcterms:W3CDTF">2020-02-21T11:28:26Z</dcterms:modified>
</cp:coreProperties>
</file>