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Neutrogena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F0-4C3B-A243-454BFE0698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Neutrogena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F0-4C3B-A243-454BFE0698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Neutrogena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F0-4C3B-A243-454BFE069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812064"/>
        <c:axId val="297811736"/>
      </c:barChart>
      <c:catAx>
        <c:axId val="29781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11736"/>
        <c:crosses val="autoZero"/>
        <c:auto val="1"/>
        <c:lblAlgn val="ctr"/>
        <c:lblOffset val="100"/>
        <c:noMultiLvlLbl val="0"/>
      </c:catAx>
      <c:valAx>
        <c:axId val="29781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1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Neutrogena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33825784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19-4C5B-8569-BD5A19769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169288"/>
        <c:axId val="335177488"/>
      </c:lineChart>
      <c:dateAx>
        <c:axId val="335169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77488"/>
        <c:crosses val="autoZero"/>
        <c:auto val="1"/>
        <c:lblOffset val="100"/>
        <c:baseTimeUnit val="days"/>
      </c:dateAx>
      <c:valAx>
        <c:axId val="3351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6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Neutrogena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43831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2D-4497-AE55-3CE9345B1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174536"/>
        <c:axId val="335167648"/>
      </c:lineChart>
      <c:dateAx>
        <c:axId val="33517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67648"/>
        <c:crosses val="autoZero"/>
        <c:auto val="1"/>
        <c:lblOffset val="100"/>
        <c:baseTimeUnit val="days"/>
      </c:dateAx>
      <c:valAx>
        <c:axId val="33516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7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neutrogena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0.14775385067029001</c:v>
                </c:pt>
                <c:pt idx="1">
                  <c:v>0.87422480236176903</c:v>
                </c:pt>
                <c:pt idx="2">
                  <c:v>0.28520859750751998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E5-482F-9915-D0D6EB9E4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179456"/>
        <c:axId val="335183392"/>
      </c:barChart>
      <c:catAx>
        <c:axId val="33517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83392"/>
        <c:crosses val="autoZero"/>
        <c:auto val="1"/>
        <c:lblAlgn val="ctr"/>
        <c:lblOffset val="100"/>
        <c:noMultiLvlLbl val="0"/>
      </c:catAx>
      <c:valAx>
        <c:axId val="33518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7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Neutrogena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5B-449F-A474-5C9FBA532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215360"/>
        <c:axId val="336211424"/>
      </c:radarChart>
      <c:catAx>
        <c:axId val="33621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11424"/>
        <c:crosses val="autoZero"/>
        <c:auto val="1"/>
        <c:lblAlgn val="ctr"/>
        <c:lblOffset val="100"/>
        <c:noMultiLvlLbl val="0"/>
      </c:catAx>
      <c:valAx>
        <c:axId val="33621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1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C065F-36BF-4B7A-AB7A-60C11E775D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Neutrogena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16BC1-E97E-4A9F-A7A7-A057F034AB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Infovision Solutions</a:t>
            </a:r>
          </a:p>
        </p:txBody>
      </p:sp>
    </p:spTree>
    <p:extLst>
      <p:ext uri="{BB962C8B-B14F-4D97-AF65-F5344CB8AC3E}">
        <p14:creationId xmlns:p14="http://schemas.microsoft.com/office/powerpoint/2010/main" val="729341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AE3AA-FBA0-40D8-9896-62AB393C1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022B1-8D60-418F-AB7A-70BD6FF03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585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377785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4647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216983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578672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3299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68690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64945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50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@Neutrogena - 2020-01-23 23:24:46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Spreading on sunscreen in the winter might feel weird, but since SPF is a year-round must, how about trying out this NEW lightweight, oil-free mist? 👍 https://t.co/WOluZcBh4v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15:40:30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6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@Neutrogena - 2020-01-14 23:30:02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Keeping skin hydrated during the colder months isn’t so hard with this airy, lightweight body moisturizer in your corner. #HydroBoost 👌 https://t.co/qUs295Ihe3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15:40:30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@Neutrogena - 2020-01-09 20:41:37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updated Skin360 app made it onto @Reviewed's #CES2020 Editors' Choice Award List! Download it today to find out why. 💙🏆 (App available for download US only) https://t.co/WS89ZIo4oD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15:40:31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24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C9742-610E-46A4-9BBA-E11E04ADD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26280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550CD-FD17-4BC7-B41D-28932D9EF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8FBF44-0F9F-4383-B98F-FA30423AF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6233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398962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138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376907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335108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566576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152765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33482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51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@Neutrogena - 2020-01-08 22:34:22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Wish you knew more about your skin? With the NEW #Skin360 app, it’s like having a skincare expert in your pocket! 📲 Available for iOS and Android: https://t.co/z8TD9MYwWp https://t.co/qNNWcYFvt0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15:40:31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09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@Neutrogena - 2020-01-02 23:15:08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it takes is some neoglucosamine, AHAs, and PHAs and voilà! Cell turnover boosts by 10x. https://t.co/jONRYcArFy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15:40:31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025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E5103-4278-4CCB-83AC-6CC71AF2E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7491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A393F-1E66-4E45-9C66-DD561451B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E17A10-0DE7-4507-AAD3-9812324F7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7452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FC11B-7D85-4202-9B2A-77AAEA896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4DE44-57F4-49A8-A8A0-CFF4E8B73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830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1D182-15FE-455E-B7A1-A1363691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B36A90-C596-4CA6-AD93-C6EA0F0EB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1400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384616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44130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521897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882437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9423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4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#HydroBoost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2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#Skin360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6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#makeupremover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11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#UltraGentle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9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#RapidClear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40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#NeutrogenaHair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13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#Rainbath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5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#GetThatBounceBack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50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#oddlysatisfying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99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CA152-7325-40F2-9D23-E118E9190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380745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22DA-D29F-4A45-9C7F-AEA85429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A16F2-957A-4343-A8CF-2FC5644003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968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091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1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290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017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203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913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445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25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Neutrogena - 2020-01-05 18:00:00</a:t>
                      </a:r>
                      <a:r>
                        <a:rPr lang="en-US" sz="1000"/>
                        <a:t>
 NEW Neutrogena Skin360 App | Skin Care Experts in Your Pocket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02/19/2020 13:14:43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238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16A10-A64A-4421-8181-508A9F816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359542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50165-0E67-4919-89B0-EA1EF0F83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83CDFA-8193-4173-B547-E24D26F48C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7453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96437-CA6E-4AC8-BE76-1A371EB38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F7273-BA98-422B-A8CE-4629B7C08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29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2E6A6-F742-486F-B94B-DFA11905F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A93BA0-F842-4598-8386-83B0AC0CB5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6399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8F2EE-D9DB-4B11-B54D-EB013DB1E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77811-710B-42E6-A0E0-983D96241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68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714E8-BBD5-4BA9-A234-E2563B3CD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8EC3F4-D5AF-404B-BC84-12860B4C98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125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78E29-28D7-4F26-B3EB-B38D096E2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52468-E269-4662-B570-A62880266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296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6B8-B6FC-454A-B883-8DFA7C0B8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31D9B-56E4-4C00-95C8-87B34A71A4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5978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A7D75-4378-403E-B37D-00C7BF178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BFF32-7029-4145-8C09-354FAAC96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0465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297</Words>
  <Application>Microsoft Office PowerPoint</Application>
  <PresentationFormat>On-screen Show (4:3)</PresentationFormat>
  <Paragraphs>138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Neutrogena</vt:lpstr>
      <vt:lpstr>Twitter Own and Retweeted Tweets Table | All Pages - 1 of 2</vt:lpstr>
      <vt:lpstr>Twitter Own and Retweeted Tweets Table | All Pages - 2 of 2</vt:lpstr>
      <vt:lpstr>Twitter Interactions Distribution | All Pages</vt:lpstr>
      <vt:lpstr>Instagram Hashtag Detection | All Pages</vt:lpstr>
      <vt:lpstr>Youtube Videos Table | All Pages</vt:lpstr>
      <vt:lpstr>Youtube Total Video Views | All Pages</vt:lpstr>
      <vt:lpstr>Youtube Subscribers | All Pages</vt:lpstr>
      <vt:lpstr>Instagram Interaction Rate By Post Type | All Pages</vt:lpstr>
      <vt:lpstr>Youtube Key Metrics Radar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Neutrogena</dc:title>
  <dc:creator>Frederik Peiniger</dc:creator>
  <cp:lastModifiedBy>Frederik Peiniger</cp:lastModifiedBy>
  <cp:revision>1</cp:revision>
  <dcterms:created xsi:type="dcterms:W3CDTF">2020-02-19T15:22:40Z</dcterms:created>
  <dcterms:modified xsi:type="dcterms:W3CDTF">2020-02-19T15:22:54Z</dcterms:modified>
</cp:coreProperties>
</file>