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Bab Rizq Jameel BRJ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1/1/2020</c:v>
                </c:pt>
                <c:pt idx="1">
                  <c:v>2/1/2020</c:v>
                </c:pt>
                <c:pt idx="2">
                  <c:v>3/1/2020</c:v>
                </c:pt>
                <c:pt idx="3">
                  <c:v>4/1/2020</c:v>
                </c:pt>
                <c:pt idx="4">
                  <c:v>5/1/2020</c:v>
                </c:pt>
                <c:pt idx="5">
                  <c:v>6/1/2020</c:v>
                </c:pt>
                <c:pt idx="6">
                  <c:v>7/1/2020</c:v>
                </c:pt>
                <c:pt idx="7">
                  <c:v>8/1/2020</c:v>
                </c:pt>
                <c:pt idx="8">
                  <c:v>9/1/2020</c:v>
                </c:pt>
                <c:pt idx="9">
                  <c:v>10/1/2020</c:v>
                </c:pt>
                <c:pt idx="10">
                  <c:v>11/1/2020</c:v>
                </c:pt>
                <c:pt idx="11">
                  <c:v>12/1/2020</c:v>
                </c:pt>
                <c:pt idx="12">
                  <c:v>13/01/2020</c:v>
                </c:pt>
                <c:pt idx="13">
                  <c:v>14/01/2020</c:v>
                </c:pt>
                <c:pt idx="14">
                  <c:v>15/01/2020</c:v>
                </c:pt>
                <c:pt idx="15">
                  <c:v>16/01/2020</c:v>
                </c:pt>
                <c:pt idx="16">
                  <c:v>17/01/2020</c:v>
                </c:pt>
                <c:pt idx="17">
                  <c:v>18/01/2020</c:v>
                </c:pt>
                <c:pt idx="18">
                  <c:v>19/01/2020</c:v>
                </c:pt>
                <c:pt idx="19">
                  <c:v>20/01/2020</c:v>
                </c:pt>
                <c:pt idx="20">
                  <c:v>21/01/2020</c:v>
                </c:pt>
                <c:pt idx="21">
                  <c:v>22/01/2020</c:v>
                </c:pt>
                <c:pt idx="22">
                  <c:v>23/01/2020</c:v>
                </c:pt>
                <c:pt idx="23">
                  <c:v>24/01/2020</c:v>
                </c:pt>
                <c:pt idx="24">
                  <c:v>25/01/2020</c:v>
                </c:pt>
                <c:pt idx="25">
                  <c:v>26/01/2020</c:v>
                </c:pt>
                <c:pt idx="26">
                  <c:v>27/01/2020</c:v>
                </c:pt>
                <c:pt idx="27">
                  <c:v>28/01/2020</c:v>
                </c:pt>
                <c:pt idx="28">
                  <c:v>29/01/2020</c:v>
                </c:pt>
                <c:pt idx="29">
                  <c:v>30/01/2020</c:v>
                </c:pt>
                <c:pt idx="30">
                  <c:v>31/01/2020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1443193</c:v>
                </c:pt>
                <c:pt idx="1">
                  <c:v>1443140</c:v>
                </c:pt>
                <c:pt idx="2">
                  <c:v>1443052</c:v>
                </c:pt>
                <c:pt idx="3">
                  <c:v>1442982</c:v>
                </c:pt>
                <c:pt idx="4">
                  <c:v>1442942</c:v>
                </c:pt>
                <c:pt idx="5">
                  <c:v>1442883</c:v>
                </c:pt>
                <c:pt idx="6">
                  <c:v>1442825</c:v>
                </c:pt>
                <c:pt idx="7">
                  <c:v>1442731</c:v>
                </c:pt>
                <c:pt idx="8">
                  <c:v>1442671</c:v>
                </c:pt>
                <c:pt idx="9">
                  <c:v>1442626</c:v>
                </c:pt>
                <c:pt idx="10">
                  <c:v>1442577</c:v>
                </c:pt>
                <c:pt idx="11">
                  <c:v>1442514</c:v>
                </c:pt>
                <c:pt idx="12">
                  <c:v>1442457</c:v>
                </c:pt>
                <c:pt idx="13">
                  <c:v>1442393</c:v>
                </c:pt>
                <c:pt idx="14">
                  <c:v>1442340</c:v>
                </c:pt>
                <c:pt idx="15">
                  <c:v>1442291</c:v>
                </c:pt>
                <c:pt idx="16">
                  <c:v>1442239</c:v>
                </c:pt>
                <c:pt idx="17">
                  <c:v>1442180</c:v>
                </c:pt>
                <c:pt idx="18">
                  <c:v>1442121</c:v>
                </c:pt>
                <c:pt idx="19">
                  <c:v>1442077</c:v>
                </c:pt>
                <c:pt idx="20">
                  <c:v>1442016</c:v>
                </c:pt>
                <c:pt idx="21">
                  <c:v>1441957</c:v>
                </c:pt>
                <c:pt idx="22">
                  <c:v>1441879</c:v>
                </c:pt>
                <c:pt idx="23">
                  <c:v>1441800</c:v>
                </c:pt>
                <c:pt idx="24">
                  <c:v>1441732</c:v>
                </c:pt>
                <c:pt idx="25">
                  <c:v>1441677</c:v>
                </c:pt>
                <c:pt idx="26">
                  <c:v>1441619</c:v>
                </c:pt>
                <c:pt idx="27">
                  <c:v>1441559</c:v>
                </c:pt>
                <c:pt idx="28">
                  <c:v>1441494</c:v>
                </c:pt>
                <c:pt idx="29">
                  <c:v>1441425</c:v>
                </c:pt>
                <c:pt idx="30">
                  <c:v>1441366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7E-4E5F-9E6D-3B6B610E04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507000"/>
        <c:axId val="254507984"/>
      </c:lineChart>
      <c:catAx>
        <c:axId val="25450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07984"/>
        <c:crosses val="autoZero"/>
        <c:auto val="1"/>
        <c:lblAlgn val="ctr"/>
        <c:lblOffset val="100"/>
        <c:noMultiLvlLbl val="0"/>
      </c:catAx>
      <c:valAx>
        <c:axId val="25450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0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Bab Rizq Jameel BRJ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1/1/2020</c:v>
                </c:pt>
                <c:pt idx="1">
                  <c:v>2/1/2020</c:v>
                </c:pt>
                <c:pt idx="2">
                  <c:v>3/1/2020</c:v>
                </c:pt>
                <c:pt idx="3">
                  <c:v>4/1/2020</c:v>
                </c:pt>
                <c:pt idx="4">
                  <c:v>5/1/2020</c:v>
                </c:pt>
                <c:pt idx="5">
                  <c:v>6/1/2020</c:v>
                </c:pt>
                <c:pt idx="6">
                  <c:v>7/1/2020</c:v>
                </c:pt>
                <c:pt idx="7">
                  <c:v>8/1/2020</c:v>
                </c:pt>
                <c:pt idx="8">
                  <c:v>9/1/2020</c:v>
                </c:pt>
                <c:pt idx="9">
                  <c:v>10/1/2020</c:v>
                </c:pt>
                <c:pt idx="10">
                  <c:v>11/1/2020</c:v>
                </c:pt>
                <c:pt idx="11">
                  <c:v>12/1/2020</c:v>
                </c:pt>
                <c:pt idx="12">
                  <c:v>13/01/2020</c:v>
                </c:pt>
                <c:pt idx="13">
                  <c:v>14/01/2020</c:v>
                </c:pt>
                <c:pt idx="14">
                  <c:v>15/01/2020</c:v>
                </c:pt>
                <c:pt idx="15">
                  <c:v>16/01/2020</c:v>
                </c:pt>
                <c:pt idx="16">
                  <c:v>17/01/2020</c:v>
                </c:pt>
                <c:pt idx="17">
                  <c:v>18/01/2020</c:v>
                </c:pt>
                <c:pt idx="18">
                  <c:v>19/01/2020</c:v>
                </c:pt>
                <c:pt idx="19">
                  <c:v>20/01/2020</c:v>
                </c:pt>
                <c:pt idx="20">
                  <c:v>21/01/2020</c:v>
                </c:pt>
                <c:pt idx="21">
                  <c:v>22/01/2020</c:v>
                </c:pt>
                <c:pt idx="22">
                  <c:v>23/01/2020</c:v>
                </c:pt>
                <c:pt idx="23">
                  <c:v>24/01/2020</c:v>
                </c:pt>
                <c:pt idx="24">
                  <c:v>25/01/2020</c:v>
                </c:pt>
                <c:pt idx="25">
                  <c:v>26/01/2020</c:v>
                </c:pt>
                <c:pt idx="26">
                  <c:v>27/01/2020</c:v>
                </c:pt>
                <c:pt idx="27">
                  <c:v>28/01/2020</c:v>
                </c:pt>
                <c:pt idx="28">
                  <c:v>29/01/2020</c:v>
                </c:pt>
                <c:pt idx="29">
                  <c:v>30/01/2020</c:v>
                </c:pt>
                <c:pt idx="30">
                  <c:v>31/01/2020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-65</c:v>
                </c:pt>
                <c:pt idx="1">
                  <c:v>-53</c:v>
                </c:pt>
                <c:pt idx="2">
                  <c:v>-88</c:v>
                </c:pt>
                <c:pt idx="3">
                  <c:v>-70</c:v>
                </c:pt>
                <c:pt idx="4">
                  <c:v>-40</c:v>
                </c:pt>
                <c:pt idx="5">
                  <c:v>-59</c:v>
                </c:pt>
                <c:pt idx="6">
                  <c:v>-58</c:v>
                </c:pt>
                <c:pt idx="7">
                  <c:v>-94</c:v>
                </c:pt>
                <c:pt idx="8">
                  <c:v>-60</c:v>
                </c:pt>
                <c:pt idx="9">
                  <c:v>-45</c:v>
                </c:pt>
                <c:pt idx="10">
                  <c:v>-49</c:v>
                </c:pt>
                <c:pt idx="11">
                  <c:v>-63</c:v>
                </c:pt>
                <c:pt idx="12">
                  <c:v>-57</c:v>
                </c:pt>
                <c:pt idx="13">
                  <c:v>-64</c:v>
                </c:pt>
                <c:pt idx="14">
                  <c:v>-53</c:v>
                </c:pt>
                <c:pt idx="15">
                  <c:v>-49</c:v>
                </c:pt>
                <c:pt idx="16">
                  <c:v>-52</c:v>
                </c:pt>
                <c:pt idx="17">
                  <c:v>-59</c:v>
                </c:pt>
                <c:pt idx="18">
                  <c:v>-59</c:v>
                </c:pt>
                <c:pt idx="19">
                  <c:v>-44</c:v>
                </c:pt>
                <c:pt idx="20">
                  <c:v>-61</c:v>
                </c:pt>
                <c:pt idx="21">
                  <c:v>-59</c:v>
                </c:pt>
                <c:pt idx="22">
                  <c:v>-78</c:v>
                </c:pt>
                <c:pt idx="23">
                  <c:v>-79</c:v>
                </c:pt>
                <c:pt idx="24">
                  <c:v>-68</c:v>
                </c:pt>
                <c:pt idx="25">
                  <c:v>-55</c:v>
                </c:pt>
                <c:pt idx="26">
                  <c:v>-58</c:v>
                </c:pt>
                <c:pt idx="27">
                  <c:v>-60</c:v>
                </c:pt>
                <c:pt idx="28">
                  <c:v>-65</c:v>
                </c:pt>
                <c:pt idx="29">
                  <c:v>-69</c:v>
                </c:pt>
                <c:pt idx="30">
                  <c:v>-59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76-4D60-B2FA-AAC4CEED6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784352"/>
        <c:axId val="300777464"/>
      </c:lineChart>
      <c:catAx>
        <c:axId val="30078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77464"/>
        <c:crosses val="autoZero"/>
        <c:auto val="1"/>
        <c:lblAlgn val="ctr"/>
        <c:lblOffset val="100"/>
        <c:noMultiLvlLbl val="0"/>
      </c:catAx>
      <c:valAx>
        <c:axId val="30077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8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Bab Rizq Jameel BRJ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Sheet1!$A$2:$A$32</c:f>
              <c:strCache>
                <c:ptCount val="31"/>
                <c:pt idx="0">
                  <c:v>1/1/2020</c:v>
                </c:pt>
                <c:pt idx="1">
                  <c:v>2/1/2020</c:v>
                </c:pt>
                <c:pt idx="2">
                  <c:v>3/1/2020</c:v>
                </c:pt>
                <c:pt idx="3">
                  <c:v>4/1/2020</c:v>
                </c:pt>
                <c:pt idx="4">
                  <c:v>5/1/2020</c:v>
                </c:pt>
                <c:pt idx="5">
                  <c:v>6/1/2020</c:v>
                </c:pt>
                <c:pt idx="6">
                  <c:v>7/1/2020</c:v>
                </c:pt>
                <c:pt idx="7">
                  <c:v>8/1/2020</c:v>
                </c:pt>
                <c:pt idx="8">
                  <c:v>9/1/2020</c:v>
                </c:pt>
                <c:pt idx="9">
                  <c:v>10/1/2020</c:v>
                </c:pt>
                <c:pt idx="10">
                  <c:v>11/1/2020</c:v>
                </c:pt>
                <c:pt idx="11">
                  <c:v>12/1/2020</c:v>
                </c:pt>
                <c:pt idx="12">
                  <c:v>13/01/2020</c:v>
                </c:pt>
                <c:pt idx="13">
                  <c:v>14/01/2020</c:v>
                </c:pt>
                <c:pt idx="14">
                  <c:v>15/01/2020</c:v>
                </c:pt>
                <c:pt idx="15">
                  <c:v>16/01/2020</c:v>
                </c:pt>
                <c:pt idx="16">
                  <c:v>17/01/2020</c:v>
                </c:pt>
                <c:pt idx="17">
                  <c:v>18/01/2020</c:v>
                </c:pt>
                <c:pt idx="18">
                  <c:v>19/01/2020</c:v>
                </c:pt>
                <c:pt idx="19">
                  <c:v>20/01/2020</c:v>
                </c:pt>
                <c:pt idx="20">
                  <c:v>21/01/2020</c:v>
                </c:pt>
                <c:pt idx="21">
                  <c:v>22/01/2020</c:v>
                </c:pt>
                <c:pt idx="22">
                  <c:v>23/01/2020</c:v>
                </c:pt>
                <c:pt idx="23">
                  <c:v>24/01/2020</c:v>
                </c:pt>
                <c:pt idx="24">
                  <c:v>25/01/2020</c:v>
                </c:pt>
                <c:pt idx="25">
                  <c:v>26/01/2020</c:v>
                </c:pt>
                <c:pt idx="26">
                  <c:v>27/01/2020</c:v>
                </c:pt>
                <c:pt idx="27">
                  <c:v>28/01/2020</c:v>
                </c:pt>
                <c:pt idx="28">
                  <c:v>29/01/2020</c:v>
                </c:pt>
                <c:pt idx="29">
                  <c:v>30/01/2020</c:v>
                </c:pt>
                <c:pt idx="30">
                  <c:v>31/01/2020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29-4C63-9BD2-5FD081BF24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3862600"/>
        <c:axId val="181785664"/>
      </c:barChart>
      <c:catAx>
        <c:axId val="253862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85664"/>
        <c:crosses val="autoZero"/>
        <c:auto val="1"/>
        <c:lblAlgn val="ctr"/>
        <c:lblOffset val="100"/>
        <c:noMultiLvlLbl val="0"/>
      </c:catAx>
      <c:valAx>
        <c:axId val="18178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6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3398</c:v>
                </c:pt>
                <c:pt idx="1">
                  <c:v>208570</c:v>
                </c:pt>
                <c:pt idx="2">
                  <c:v>452093</c:v>
                </c:pt>
                <c:pt idx="3">
                  <c:v>199626</c:v>
                </c:pt>
                <c:pt idx="4">
                  <c:v>63941</c:v>
                </c:pt>
                <c:pt idx="5">
                  <c:v>19633</c:v>
                </c:pt>
                <c:pt idx="6">
                  <c:v>11179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7B-4708-86FA-6E2B679897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3070</c:v>
                </c:pt>
                <c:pt idx="1">
                  <c:v>119850</c:v>
                </c:pt>
                <c:pt idx="2">
                  <c:v>233613</c:v>
                </c:pt>
                <c:pt idx="3">
                  <c:v>83470</c:v>
                </c:pt>
                <c:pt idx="4">
                  <c:v>25389</c:v>
                </c:pt>
                <c:pt idx="5">
                  <c:v>8539</c:v>
                </c:pt>
                <c:pt idx="6">
                  <c:v>5532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7B-4708-86FA-6E2B679897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785992"/>
        <c:axId val="181789928"/>
      </c:barChart>
      <c:catAx>
        <c:axId val="181785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89928"/>
        <c:crosses val="autoZero"/>
        <c:auto val="1"/>
        <c:lblAlgn val="ctr"/>
        <c:lblOffset val="100"/>
        <c:noMultiLvlLbl val="0"/>
      </c:catAx>
      <c:valAx>
        <c:axId val="18178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8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Bab Rizq Jameel BRJ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9B-49C6-8FF7-563D0067A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791896"/>
        <c:axId val="300789920"/>
      </c:barChart>
      <c:catAx>
        <c:axId val="181791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89920"/>
        <c:crosses val="autoZero"/>
        <c:auto val="1"/>
        <c:lblAlgn val="ctr"/>
        <c:lblOffset val="100"/>
        <c:noMultiLvlLbl val="0"/>
      </c:catAx>
      <c:valAx>
        <c:axId val="30078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9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Bab Rizq Jameel BRJ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1/1/2020</c:v>
                </c:pt>
                <c:pt idx="1">
                  <c:v>2/1/2020</c:v>
                </c:pt>
                <c:pt idx="2">
                  <c:v>3/1/2020</c:v>
                </c:pt>
                <c:pt idx="3">
                  <c:v>4/1/2020</c:v>
                </c:pt>
                <c:pt idx="4">
                  <c:v>5/1/2020</c:v>
                </c:pt>
                <c:pt idx="5">
                  <c:v>6/1/2020</c:v>
                </c:pt>
                <c:pt idx="6">
                  <c:v>7/1/2020</c:v>
                </c:pt>
                <c:pt idx="7">
                  <c:v>8/1/2020</c:v>
                </c:pt>
                <c:pt idx="8">
                  <c:v>9/1/2020</c:v>
                </c:pt>
                <c:pt idx="9">
                  <c:v>10/1/2020</c:v>
                </c:pt>
                <c:pt idx="10">
                  <c:v>11/1/2020</c:v>
                </c:pt>
                <c:pt idx="11">
                  <c:v>12/1/2020</c:v>
                </c:pt>
                <c:pt idx="12">
                  <c:v>13/01/2020</c:v>
                </c:pt>
                <c:pt idx="13">
                  <c:v>14/01/2020</c:v>
                </c:pt>
                <c:pt idx="14">
                  <c:v>15/01/2020</c:v>
                </c:pt>
                <c:pt idx="15">
                  <c:v>16/01/2020</c:v>
                </c:pt>
                <c:pt idx="16">
                  <c:v>17/01/2020</c:v>
                </c:pt>
                <c:pt idx="17">
                  <c:v>18/01/2020</c:v>
                </c:pt>
                <c:pt idx="18">
                  <c:v>19/01/2020</c:v>
                </c:pt>
                <c:pt idx="19">
                  <c:v>20/01/2020</c:v>
                </c:pt>
                <c:pt idx="20">
                  <c:v>21/01/2020</c:v>
                </c:pt>
                <c:pt idx="21">
                  <c:v>22/01/2020</c:v>
                </c:pt>
                <c:pt idx="22">
                  <c:v>23/01/2020</c:v>
                </c:pt>
                <c:pt idx="23">
                  <c:v>24/01/2020</c:v>
                </c:pt>
                <c:pt idx="24">
                  <c:v>25/01/2020</c:v>
                </c:pt>
                <c:pt idx="25">
                  <c:v>26/01/2020</c:v>
                </c:pt>
                <c:pt idx="26">
                  <c:v>27/01/2020</c:v>
                </c:pt>
                <c:pt idx="27">
                  <c:v>28/01/2020</c:v>
                </c:pt>
                <c:pt idx="28">
                  <c:v>29/01/2020</c:v>
                </c:pt>
                <c:pt idx="29">
                  <c:v>30/01/2020</c:v>
                </c:pt>
                <c:pt idx="30">
                  <c:v>31/01/2020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9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  <c:pt idx="5">
                  <c:v>7</c:v>
                </c:pt>
                <c:pt idx="6">
                  <c:v>8</c:v>
                </c:pt>
                <c:pt idx="7">
                  <c:v>4</c:v>
                </c:pt>
                <c:pt idx="8">
                  <c:v>15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3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BD-44E0-88F8-2AC5791DB9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787624"/>
        <c:axId val="300785984"/>
      </c:lineChart>
      <c:catAx>
        <c:axId val="30078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85984"/>
        <c:crosses val="autoZero"/>
        <c:auto val="1"/>
        <c:lblAlgn val="ctr"/>
        <c:lblOffset val="100"/>
        <c:noMultiLvlLbl val="0"/>
      </c:catAx>
      <c:valAx>
        <c:axId val="30078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8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Bab Rizq Jameel BRJ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3.46673563159416E-4</c:v>
                </c:pt>
                <c:pt idx="1">
                  <c:v>1.73336781579708E-4</c:v>
                </c:pt>
                <c:pt idx="2">
                  <c:v>2.63471908001157E-4</c:v>
                </c:pt>
                <c:pt idx="3">
                  <c:v>4.6800931026521198E-4</c:v>
                </c:pt>
                <c:pt idx="6">
                  <c:v>6.9334712631883297E-4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54-44A3-8DDC-98C8E69295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4177728"/>
        <c:axId val="181805456"/>
      </c:barChart>
      <c:catAx>
        <c:axId val="18417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805456"/>
        <c:crosses val="autoZero"/>
        <c:auto val="1"/>
        <c:lblAlgn val="ctr"/>
        <c:lblOffset val="100"/>
        <c:noMultiLvlLbl val="0"/>
      </c:catAx>
      <c:valAx>
        <c:axId val="18180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17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Bab Rizq Jameel BRJ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1/1/2020</c:v>
                </c:pt>
                <c:pt idx="1">
                  <c:v>2/1/2020</c:v>
                </c:pt>
                <c:pt idx="2">
                  <c:v>3/1/2020</c:v>
                </c:pt>
                <c:pt idx="3">
                  <c:v>4/1/2020</c:v>
                </c:pt>
                <c:pt idx="4">
                  <c:v>5/1/2020</c:v>
                </c:pt>
                <c:pt idx="5">
                  <c:v>6/1/2020</c:v>
                </c:pt>
                <c:pt idx="6">
                  <c:v>7/1/2020</c:v>
                </c:pt>
                <c:pt idx="7">
                  <c:v>8/1/2020</c:v>
                </c:pt>
                <c:pt idx="8">
                  <c:v>9/1/2020</c:v>
                </c:pt>
                <c:pt idx="9">
                  <c:v>10/1/2020</c:v>
                </c:pt>
                <c:pt idx="10">
                  <c:v>11/1/2020</c:v>
                </c:pt>
                <c:pt idx="11">
                  <c:v>12/1/2020</c:v>
                </c:pt>
                <c:pt idx="12">
                  <c:v>13/01/2020</c:v>
                </c:pt>
                <c:pt idx="13">
                  <c:v>14/01/2020</c:v>
                </c:pt>
                <c:pt idx="14">
                  <c:v>15/01/2020</c:v>
                </c:pt>
                <c:pt idx="15">
                  <c:v>16/01/2020</c:v>
                </c:pt>
                <c:pt idx="16">
                  <c:v>17/01/2020</c:v>
                </c:pt>
                <c:pt idx="17">
                  <c:v>18/01/2020</c:v>
                </c:pt>
                <c:pt idx="18">
                  <c:v>19/01/2020</c:v>
                </c:pt>
                <c:pt idx="19">
                  <c:v>20/01/2020</c:v>
                </c:pt>
                <c:pt idx="20">
                  <c:v>21/01/2020</c:v>
                </c:pt>
                <c:pt idx="21">
                  <c:v>22/01/2020</c:v>
                </c:pt>
                <c:pt idx="22">
                  <c:v>23/01/2020</c:v>
                </c:pt>
                <c:pt idx="23">
                  <c:v>24/01/2020</c:v>
                </c:pt>
                <c:pt idx="24">
                  <c:v>25/01/2020</c:v>
                </c:pt>
                <c:pt idx="25">
                  <c:v>26/01/2020</c:v>
                </c:pt>
                <c:pt idx="26">
                  <c:v>27/01/2020</c:v>
                </c:pt>
                <c:pt idx="27">
                  <c:v>28/01/2020</c:v>
                </c:pt>
                <c:pt idx="28">
                  <c:v>29/01/2020</c:v>
                </c:pt>
                <c:pt idx="29">
                  <c:v>30/01/2020</c:v>
                </c:pt>
                <c:pt idx="30">
                  <c:v>31/01/2020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1.7578554163919999</c:v>
                </c:pt>
                <c:pt idx="1">
                  <c:v>1.3927576601671301</c:v>
                </c:pt>
                <c:pt idx="2">
                  <c:v>2.1064950263311899</c:v>
                </c:pt>
                <c:pt idx="3">
                  <c:v>5.0480769230769198</c:v>
                </c:pt>
                <c:pt idx="4">
                  <c:v>8.0610021786492396</c:v>
                </c:pt>
                <c:pt idx="5">
                  <c:v>1.34788189987163</c:v>
                </c:pt>
                <c:pt idx="6">
                  <c:v>1.6352201257861601</c:v>
                </c:pt>
                <c:pt idx="7">
                  <c:v>2.22412318220701</c:v>
                </c:pt>
                <c:pt idx="8">
                  <c:v>3.60307147076196</c:v>
                </c:pt>
                <c:pt idx="9">
                  <c:v>1.9833333333333301</c:v>
                </c:pt>
                <c:pt idx="10">
                  <c:v>6.0913705583756403</c:v>
                </c:pt>
                <c:pt idx="11">
                  <c:v>9.8214285714285694</c:v>
                </c:pt>
                <c:pt idx="12">
                  <c:v>11.926605504587201</c:v>
                </c:pt>
                <c:pt idx="13">
                  <c:v>1.5241320914479299</c:v>
                </c:pt>
                <c:pt idx="14">
                  <c:v>8.8676671214188296</c:v>
                </c:pt>
                <c:pt idx="15">
                  <c:v>5.5555555555555598</c:v>
                </c:pt>
                <c:pt idx="16">
                  <c:v>3.6036036036036001</c:v>
                </c:pt>
                <c:pt idx="17">
                  <c:v>12.139917695473301</c:v>
                </c:pt>
                <c:pt idx="18">
                  <c:v>11.0778443113772</c:v>
                </c:pt>
                <c:pt idx="19">
                  <c:v>17.3431734317343</c:v>
                </c:pt>
                <c:pt idx="20">
                  <c:v>13.149847094801199</c:v>
                </c:pt>
                <c:pt idx="21">
                  <c:v>2.5149700598802398</c:v>
                </c:pt>
                <c:pt idx="22">
                  <c:v>2.0427330359239302</c:v>
                </c:pt>
                <c:pt idx="23">
                  <c:v>2.0155038759689901</c:v>
                </c:pt>
                <c:pt idx="24">
                  <c:v>4.5353982300885001</c:v>
                </c:pt>
                <c:pt idx="25">
                  <c:v>8.4558823529411793</c:v>
                </c:pt>
                <c:pt idx="26">
                  <c:v>14.4444444444444</c:v>
                </c:pt>
                <c:pt idx="27">
                  <c:v>25.116279069767401</c:v>
                </c:pt>
                <c:pt idx="28">
                  <c:v>13.636363636363599</c:v>
                </c:pt>
                <c:pt idx="29">
                  <c:v>20.197044334975399</c:v>
                </c:pt>
                <c:pt idx="30">
                  <c:v>25.324675324675301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1C-4354-8B10-DF57A445F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808080"/>
        <c:axId val="181807096"/>
      </c:lineChart>
      <c:catAx>
        <c:axId val="18180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807096"/>
        <c:crosses val="autoZero"/>
        <c:auto val="1"/>
        <c:lblAlgn val="ctr"/>
        <c:lblOffset val="100"/>
        <c:noMultiLvlLbl val="0"/>
      </c:catAx>
      <c:valAx>
        <c:axId val="18180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80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Bab Rizq Jameel BRJ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1/1/2020</c:v>
                </c:pt>
                <c:pt idx="1">
                  <c:v>2/1/2020</c:v>
                </c:pt>
                <c:pt idx="2">
                  <c:v>3/1/2020</c:v>
                </c:pt>
                <c:pt idx="3">
                  <c:v>4/1/2020</c:v>
                </c:pt>
                <c:pt idx="4">
                  <c:v>5/1/2020</c:v>
                </c:pt>
                <c:pt idx="5">
                  <c:v>6/1/2020</c:v>
                </c:pt>
                <c:pt idx="6">
                  <c:v>7/1/2020</c:v>
                </c:pt>
                <c:pt idx="7">
                  <c:v>8/1/2020</c:v>
                </c:pt>
                <c:pt idx="8">
                  <c:v>9/1/2020</c:v>
                </c:pt>
                <c:pt idx="9">
                  <c:v>10/1/2020</c:v>
                </c:pt>
                <c:pt idx="10">
                  <c:v>11/1/2020</c:v>
                </c:pt>
                <c:pt idx="11">
                  <c:v>12/1/2020</c:v>
                </c:pt>
                <c:pt idx="12">
                  <c:v>13/01/2020</c:v>
                </c:pt>
                <c:pt idx="13">
                  <c:v>14/01/2020</c:v>
                </c:pt>
                <c:pt idx="14">
                  <c:v>15/01/2020</c:v>
                </c:pt>
                <c:pt idx="15">
                  <c:v>16/01/2020</c:v>
                </c:pt>
                <c:pt idx="16">
                  <c:v>17/01/2020</c:v>
                </c:pt>
                <c:pt idx="17">
                  <c:v>18/01/2020</c:v>
                </c:pt>
                <c:pt idx="18">
                  <c:v>19/01/2020</c:v>
                </c:pt>
                <c:pt idx="19">
                  <c:v>20/01/2020</c:v>
                </c:pt>
                <c:pt idx="20">
                  <c:v>21/01/2020</c:v>
                </c:pt>
                <c:pt idx="21">
                  <c:v>22/01/2020</c:v>
                </c:pt>
                <c:pt idx="22">
                  <c:v>23/01/2020</c:v>
                </c:pt>
                <c:pt idx="23">
                  <c:v>24/01/2020</c:v>
                </c:pt>
                <c:pt idx="24">
                  <c:v>25/01/2020</c:v>
                </c:pt>
                <c:pt idx="25">
                  <c:v>26/01/2020</c:v>
                </c:pt>
                <c:pt idx="26">
                  <c:v>27/01/2020</c:v>
                </c:pt>
                <c:pt idx="27">
                  <c:v>28/01/2020</c:v>
                </c:pt>
                <c:pt idx="28">
                  <c:v>29/01/2020</c:v>
                </c:pt>
                <c:pt idx="29">
                  <c:v>30/01/2020</c:v>
                </c:pt>
                <c:pt idx="30">
                  <c:v>31/01/2020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8286</c:v>
                </c:pt>
                <c:pt idx="1">
                  <c:v>9658</c:v>
                </c:pt>
                <c:pt idx="2">
                  <c:v>4532</c:v>
                </c:pt>
                <c:pt idx="3">
                  <c:v>1472</c:v>
                </c:pt>
                <c:pt idx="4">
                  <c:v>768</c:v>
                </c:pt>
                <c:pt idx="5">
                  <c:v>4758</c:v>
                </c:pt>
                <c:pt idx="6">
                  <c:v>4625</c:v>
                </c:pt>
                <c:pt idx="7">
                  <c:v>2707</c:v>
                </c:pt>
                <c:pt idx="8">
                  <c:v>2302</c:v>
                </c:pt>
                <c:pt idx="9">
                  <c:v>6673</c:v>
                </c:pt>
                <c:pt idx="10">
                  <c:v>1341</c:v>
                </c:pt>
                <c:pt idx="11">
                  <c:v>764</c:v>
                </c:pt>
                <c:pt idx="12">
                  <c:v>638</c:v>
                </c:pt>
                <c:pt idx="13">
                  <c:v>3808</c:v>
                </c:pt>
                <c:pt idx="14">
                  <c:v>1086</c:v>
                </c:pt>
                <c:pt idx="15">
                  <c:v>1583</c:v>
                </c:pt>
                <c:pt idx="16">
                  <c:v>2631</c:v>
                </c:pt>
                <c:pt idx="17">
                  <c:v>750</c:v>
                </c:pt>
                <c:pt idx="18">
                  <c:v>592</c:v>
                </c:pt>
                <c:pt idx="19">
                  <c:v>599</c:v>
                </c:pt>
                <c:pt idx="20">
                  <c:v>639</c:v>
                </c:pt>
                <c:pt idx="21">
                  <c:v>6724</c:v>
                </c:pt>
                <c:pt idx="22">
                  <c:v>8715</c:v>
                </c:pt>
                <c:pt idx="23">
                  <c:v>5332</c:v>
                </c:pt>
                <c:pt idx="24">
                  <c:v>1644</c:v>
                </c:pt>
                <c:pt idx="25">
                  <c:v>1037</c:v>
                </c:pt>
                <c:pt idx="26">
                  <c:v>496</c:v>
                </c:pt>
                <c:pt idx="27">
                  <c:v>439</c:v>
                </c:pt>
                <c:pt idx="28">
                  <c:v>563</c:v>
                </c:pt>
                <c:pt idx="29">
                  <c:v>441</c:v>
                </c:pt>
                <c:pt idx="30">
                  <c:v>321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48-44AB-BADD-0E2A34FC79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805128"/>
        <c:axId val="184181008"/>
      </c:lineChart>
      <c:catAx>
        <c:axId val="18180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181008"/>
        <c:crosses val="autoZero"/>
        <c:auto val="1"/>
        <c:lblAlgn val="ctr"/>
        <c:lblOffset val="100"/>
        <c:noMultiLvlLbl val="0"/>
      </c:catAx>
      <c:valAx>
        <c:axId val="18418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80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Bab Rizq Jameel BRJ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1/1/2020</c:v>
                </c:pt>
                <c:pt idx="1">
                  <c:v>2/1/2020</c:v>
                </c:pt>
                <c:pt idx="2">
                  <c:v>3/1/2020</c:v>
                </c:pt>
                <c:pt idx="3">
                  <c:v>4/1/2020</c:v>
                </c:pt>
                <c:pt idx="4">
                  <c:v>5/1/2020</c:v>
                </c:pt>
                <c:pt idx="5">
                  <c:v>6/1/2020</c:v>
                </c:pt>
                <c:pt idx="6">
                  <c:v>7/1/2020</c:v>
                </c:pt>
                <c:pt idx="7">
                  <c:v>8/1/2020</c:v>
                </c:pt>
                <c:pt idx="8">
                  <c:v>9/1/2020</c:v>
                </c:pt>
                <c:pt idx="9">
                  <c:v>10/1/2020</c:v>
                </c:pt>
                <c:pt idx="10">
                  <c:v>11/1/2020</c:v>
                </c:pt>
                <c:pt idx="11">
                  <c:v>12/1/2020</c:v>
                </c:pt>
                <c:pt idx="12">
                  <c:v>13/01/2020</c:v>
                </c:pt>
                <c:pt idx="13">
                  <c:v>14/01/2020</c:v>
                </c:pt>
                <c:pt idx="14">
                  <c:v>15/01/2020</c:v>
                </c:pt>
                <c:pt idx="15">
                  <c:v>16/01/2020</c:v>
                </c:pt>
                <c:pt idx="16">
                  <c:v>17/01/2020</c:v>
                </c:pt>
                <c:pt idx="17">
                  <c:v>18/01/2020</c:v>
                </c:pt>
                <c:pt idx="18">
                  <c:v>19/01/2020</c:v>
                </c:pt>
                <c:pt idx="19">
                  <c:v>20/01/2020</c:v>
                </c:pt>
                <c:pt idx="20">
                  <c:v>21/01/2020</c:v>
                </c:pt>
                <c:pt idx="21">
                  <c:v>22/01/2020</c:v>
                </c:pt>
                <c:pt idx="22">
                  <c:v>23/01/2020</c:v>
                </c:pt>
                <c:pt idx="23">
                  <c:v>24/01/2020</c:v>
                </c:pt>
                <c:pt idx="24">
                  <c:v>25/01/2020</c:v>
                </c:pt>
                <c:pt idx="25">
                  <c:v>26/01/2020</c:v>
                </c:pt>
                <c:pt idx="26">
                  <c:v>27/01/2020</c:v>
                </c:pt>
                <c:pt idx="27">
                  <c:v>28/01/2020</c:v>
                </c:pt>
                <c:pt idx="28">
                  <c:v>29/01/2020</c:v>
                </c:pt>
                <c:pt idx="29">
                  <c:v>30/01/2020</c:v>
                </c:pt>
                <c:pt idx="30">
                  <c:v>31/01/2020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4551</c:v>
                </c:pt>
                <c:pt idx="1">
                  <c:v>6462</c:v>
                </c:pt>
                <c:pt idx="2">
                  <c:v>3418</c:v>
                </c:pt>
                <c:pt idx="3">
                  <c:v>832</c:v>
                </c:pt>
                <c:pt idx="4">
                  <c:v>459</c:v>
                </c:pt>
                <c:pt idx="5">
                  <c:v>4674</c:v>
                </c:pt>
                <c:pt idx="6">
                  <c:v>3975</c:v>
                </c:pt>
                <c:pt idx="7">
                  <c:v>2338</c:v>
                </c:pt>
                <c:pt idx="8">
                  <c:v>1693</c:v>
                </c:pt>
                <c:pt idx="9">
                  <c:v>6000</c:v>
                </c:pt>
                <c:pt idx="10">
                  <c:v>985</c:v>
                </c:pt>
                <c:pt idx="11">
                  <c:v>448</c:v>
                </c:pt>
                <c:pt idx="12">
                  <c:v>327</c:v>
                </c:pt>
                <c:pt idx="13">
                  <c:v>3543</c:v>
                </c:pt>
                <c:pt idx="14">
                  <c:v>733</c:v>
                </c:pt>
                <c:pt idx="15">
                  <c:v>1368</c:v>
                </c:pt>
                <c:pt idx="16">
                  <c:v>1998</c:v>
                </c:pt>
                <c:pt idx="17">
                  <c:v>486</c:v>
                </c:pt>
                <c:pt idx="18">
                  <c:v>334</c:v>
                </c:pt>
                <c:pt idx="19">
                  <c:v>271</c:v>
                </c:pt>
                <c:pt idx="20">
                  <c:v>327</c:v>
                </c:pt>
                <c:pt idx="21">
                  <c:v>3340</c:v>
                </c:pt>
                <c:pt idx="22">
                  <c:v>4259</c:v>
                </c:pt>
                <c:pt idx="23">
                  <c:v>3225</c:v>
                </c:pt>
                <c:pt idx="24">
                  <c:v>904</c:v>
                </c:pt>
                <c:pt idx="25">
                  <c:v>544</c:v>
                </c:pt>
                <c:pt idx="26">
                  <c:v>270</c:v>
                </c:pt>
                <c:pt idx="27">
                  <c:v>215</c:v>
                </c:pt>
                <c:pt idx="28">
                  <c:v>286</c:v>
                </c:pt>
                <c:pt idx="29">
                  <c:v>203</c:v>
                </c:pt>
                <c:pt idx="30">
                  <c:v>154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93-4984-A0E7-E020FDD9AE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091232"/>
        <c:axId val="258092216"/>
      </c:lineChart>
      <c:catAx>
        <c:axId val="25809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092216"/>
        <c:crosses val="autoZero"/>
        <c:auto val="1"/>
        <c:lblAlgn val="ctr"/>
        <c:lblOffset val="100"/>
        <c:noMultiLvlLbl val="0"/>
      </c:catAx>
      <c:valAx>
        <c:axId val="258092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09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Bab Rizq Jameel BRJ Organic Impressions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1/1/2020</c:v>
                </c:pt>
                <c:pt idx="1">
                  <c:v>2/1/2020</c:v>
                </c:pt>
                <c:pt idx="2">
                  <c:v>3/1/2020</c:v>
                </c:pt>
                <c:pt idx="3">
                  <c:v>4/1/2020</c:v>
                </c:pt>
                <c:pt idx="4">
                  <c:v>5/1/2020</c:v>
                </c:pt>
                <c:pt idx="5">
                  <c:v>6/1/2020</c:v>
                </c:pt>
                <c:pt idx="6">
                  <c:v>7/1/2020</c:v>
                </c:pt>
                <c:pt idx="7">
                  <c:v>8/1/2020</c:v>
                </c:pt>
                <c:pt idx="8">
                  <c:v>9/1/2020</c:v>
                </c:pt>
                <c:pt idx="9">
                  <c:v>10/1/2020</c:v>
                </c:pt>
                <c:pt idx="10">
                  <c:v>11/1/2020</c:v>
                </c:pt>
                <c:pt idx="11">
                  <c:v>12/1/2020</c:v>
                </c:pt>
                <c:pt idx="12">
                  <c:v>13/01/2020</c:v>
                </c:pt>
                <c:pt idx="13">
                  <c:v>14/01/2020</c:v>
                </c:pt>
                <c:pt idx="14">
                  <c:v>15/01/2020</c:v>
                </c:pt>
                <c:pt idx="15">
                  <c:v>16/01/2020</c:v>
                </c:pt>
                <c:pt idx="16">
                  <c:v>17/01/2020</c:v>
                </c:pt>
                <c:pt idx="17">
                  <c:v>18/01/2020</c:v>
                </c:pt>
                <c:pt idx="18">
                  <c:v>19/01/2020</c:v>
                </c:pt>
                <c:pt idx="19">
                  <c:v>20/01/2020</c:v>
                </c:pt>
                <c:pt idx="20">
                  <c:v>21/01/2020</c:v>
                </c:pt>
                <c:pt idx="21">
                  <c:v>22/01/2020</c:v>
                </c:pt>
                <c:pt idx="22">
                  <c:v>23/01/2020</c:v>
                </c:pt>
                <c:pt idx="23">
                  <c:v>24/01/2020</c:v>
                </c:pt>
                <c:pt idx="24">
                  <c:v>25/01/2020</c:v>
                </c:pt>
                <c:pt idx="25">
                  <c:v>26/01/2020</c:v>
                </c:pt>
                <c:pt idx="26">
                  <c:v>27/01/2020</c:v>
                </c:pt>
                <c:pt idx="27">
                  <c:v>28/01/2020</c:v>
                </c:pt>
                <c:pt idx="28">
                  <c:v>29/01/2020</c:v>
                </c:pt>
                <c:pt idx="29">
                  <c:v>30/01/2020</c:v>
                </c:pt>
                <c:pt idx="30">
                  <c:v>31/01/2020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8164</c:v>
                </c:pt>
                <c:pt idx="1">
                  <c:v>9557</c:v>
                </c:pt>
                <c:pt idx="2">
                  <c:v>4451</c:v>
                </c:pt>
                <c:pt idx="3">
                  <c:v>1402</c:v>
                </c:pt>
                <c:pt idx="4">
                  <c:v>705</c:v>
                </c:pt>
                <c:pt idx="5">
                  <c:v>4700</c:v>
                </c:pt>
                <c:pt idx="6">
                  <c:v>4526</c:v>
                </c:pt>
                <c:pt idx="7">
                  <c:v>2645</c:v>
                </c:pt>
                <c:pt idx="8">
                  <c:v>2200</c:v>
                </c:pt>
                <c:pt idx="9">
                  <c:v>6605</c:v>
                </c:pt>
                <c:pt idx="10">
                  <c:v>1278</c:v>
                </c:pt>
                <c:pt idx="11">
                  <c:v>702</c:v>
                </c:pt>
                <c:pt idx="12">
                  <c:v>572</c:v>
                </c:pt>
                <c:pt idx="13">
                  <c:v>3735</c:v>
                </c:pt>
                <c:pt idx="14">
                  <c:v>1010</c:v>
                </c:pt>
                <c:pt idx="15">
                  <c:v>1531</c:v>
                </c:pt>
                <c:pt idx="16">
                  <c:v>2579</c:v>
                </c:pt>
                <c:pt idx="17">
                  <c:v>694</c:v>
                </c:pt>
                <c:pt idx="18">
                  <c:v>536</c:v>
                </c:pt>
                <c:pt idx="19">
                  <c:v>503</c:v>
                </c:pt>
                <c:pt idx="20">
                  <c:v>549</c:v>
                </c:pt>
                <c:pt idx="21">
                  <c:v>6613</c:v>
                </c:pt>
                <c:pt idx="22">
                  <c:v>8604</c:v>
                </c:pt>
                <c:pt idx="23">
                  <c:v>5246</c:v>
                </c:pt>
                <c:pt idx="24">
                  <c:v>1587</c:v>
                </c:pt>
                <c:pt idx="25">
                  <c:v>985</c:v>
                </c:pt>
                <c:pt idx="26">
                  <c:v>443</c:v>
                </c:pt>
                <c:pt idx="27">
                  <c:v>377</c:v>
                </c:pt>
                <c:pt idx="28">
                  <c:v>479</c:v>
                </c:pt>
                <c:pt idx="29">
                  <c:v>383</c:v>
                </c:pt>
                <c:pt idx="30">
                  <c:v>266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AA-4E02-8A02-B7C86DE017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Bab Rizq Jameel BRJ Paid Impressions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1/1/2020</c:v>
                </c:pt>
                <c:pt idx="1">
                  <c:v>2/1/2020</c:v>
                </c:pt>
                <c:pt idx="2">
                  <c:v>3/1/2020</c:v>
                </c:pt>
                <c:pt idx="3">
                  <c:v>4/1/2020</c:v>
                </c:pt>
                <c:pt idx="4">
                  <c:v>5/1/2020</c:v>
                </c:pt>
                <c:pt idx="5">
                  <c:v>6/1/2020</c:v>
                </c:pt>
                <c:pt idx="6">
                  <c:v>7/1/2020</c:v>
                </c:pt>
                <c:pt idx="7">
                  <c:v>8/1/2020</c:v>
                </c:pt>
                <c:pt idx="8">
                  <c:v>9/1/2020</c:v>
                </c:pt>
                <c:pt idx="9">
                  <c:v>10/1/2020</c:v>
                </c:pt>
                <c:pt idx="10">
                  <c:v>11/1/2020</c:v>
                </c:pt>
                <c:pt idx="11">
                  <c:v>12/1/2020</c:v>
                </c:pt>
                <c:pt idx="12">
                  <c:v>13/01/2020</c:v>
                </c:pt>
                <c:pt idx="13">
                  <c:v>14/01/2020</c:v>
                </c:pt>
                <c:pt idx="14">
                  <c:v>15/01/2020</c:v>
                </c:pt>
                <c:pt idx="15">
                  <c:v>16/01/2020</c:v>
                </c:pt>
                <c:pt idx="16">
                  <c:v>17/01/2020</c:v>
                </c:pt>
                <c:pt idx="17">
                  <c:v>18/01/2020</c:v>
                </c:pt>
                <c:pt idx="18">
                  <c:v>19/01/2020</c:v>
                </c:pt>
                <c:pt idx="19">
                  <c:v>20/01/2020</c:v>
                </c:pt>
                <c:pt idx="20">
                  <c:v>21/01/2020</c:v>
                </c:pt>
                <c:pt idx="21">
                  <c:v>22/01/2020</c:v>
                </c:pt>
                <c:pt idx="22">
                  <c:v>23/01/2020</c:v>
                </c:pt>
                <c:pt idx="23">
                  <c:v>24/01/2020</c:v>
                </c:pt>
                <c:pt idx="24">
                  <c:v>25/01/2020</c:v>
                </c:pt>
                <c:pt idx="25">
                  <c:v>26/01/2020</c:v>
                </c:pt>
                <c:pt idx="26">
                  <c:v>27/01/2020</c:v>
                </c:pt>
                <c:pt idx="27">
                  <c:v>28/01/2020</c:v>
                </c:pt>
                <c:pt idx="28">
                  <c:v>29/01/2020</c:v>
                </c:pt>
                <c:pt idx="29">
                  <c:v>30/01/2020</c:v>
                </c:pt>
                <c:pt idx="30">
                  <c:v>31/01/2020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AA-4E02-8A02-B7C86DE017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Bab Rizq Jameel BRJ Viral Impressions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1/1/2020</c:v>
                </c:pt>
                <c:pt idx="1">
                  <c:v>2/1/2020</c:v>
                </c:pt>
                <c:pt idx="2">
                  <c:v>3/1/2020</c:v>
                </c:pt>
                <c:pt idx="3">
                  <c:v>4/1/2020</c:v>
                </c:pt>
                <c:pt idx="4">
                  <c:v>5/1/2020</c:v>
                </c:pt>
                <c:pt idx="5">
                  <c:v>6/1/2020</c:v>
                </c:pt>
                <c:pt idx="6">
                  <c:v>7/1/2020</c:v>
                </c:pt>
                <c:pt idx="7">
                  <c:v>8/1/2020</c:v>
                </c:pt>
                <c:pt idx="8">
                  <c:v>9/1/2020</c:v>
                </c:pt>
                <c:pt idx="9">
                  <c:v>10/1/2020</c:v>
                </c:pt>
                <c:pt idx="10">
                  <c:v>11/1/2020</c:v>
                </c:pt>
                <c:pt idx="11">
                  <c:v>12/1/2020</c:v>
                </c:pt>
                <c:pt idx="12">
                  <c:v>13/01/2020</c:v>
                </c:pt>
                <c:pt idx="13">
                  <c:v>14/01/2020</c:v>
                </c:pt>
                <c:pt idx="14">
                  <c:v>15/01/2020</c:v>
                </c:pt>
                <c:pt idx="15">
                  <c:v>16/01/2020</c:v>
                </c:pt>
                <c:pt idx="16">
                  <c:v>17/01/2020</c:v>
                </c:pt>
                <c:pt idx="17">
                  <c:v>18/01/2020</c:v>
                </c:pt>
                <c:pt idx="18">
                  <c:v>19/01/2020</c:v>
                </c:pt>
                <c:pt idx="19">
                  <c:v>20/01/2020</c:v>
                </c:pt>
                <c:pt idx="20">
                  <c:v>21/01/2020</c:v>
                </c:pt>
                <c:pt idx="21">
                  <c:v>22/01/2020</c:v>
                </c:pt>
                <c:pt idx="22">
                  <c:v>23/01/2020</c:v>
                </c:pt>
                <c:pt idx="23">
                  <c:v>24/01/2020</c:v>
                </c:pt>
                <c:pt idx="24">
                  <c:v>25/01/2020</c:v>
                </c:pt>
                <c:pt idx="25">
                  <c:v>26/01/2020</c:v>
                </c:pt>
                <c:pt idx="26">
                  <c:v>27/01/2020</c:v>
                </c:pt>
                <c:pt idx="27">
                  <c:v>28/01/2020</c:v>
                </c:pt>
                <c:pt idx="28">
                  <c:v>29/01/2020</c:v>
                </c:pt>
                <c:pt idx="29">
                  <c:v>30/01/2020</c:v>
                </c:pt>
                <c:pt idx="30">
                  <c:v>31/01/2020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111</c:v>
                </c:pt>
                <c:pt idx="1">
                  <c:v>119</c:v>
                </c:pt>
                <c:pt idx="2">
                  <c:v>145</c:v>
                </c:pt>
                <c:pt idx="3">
                  <c:v>144</c:v>
                </c:pt>
                <c:pt idx="4">
                  <c:v>150</c:v>
                </c:pt>
                <c:pt idx="5">
                  <c:v>125</c:v>
                </c:pt>
                <c:pt idx="6">
                  <c:v>180</c:v>
                </c:pt>
                <c:pt idx="7">
                  <c:v>156</c:v>
                </c:pt>
                <c:pt idx="8">
                  <c:v>179</c:v>
                </c:pt>
                <c:pt idx="9">
                  <c:v>216</c:v>
                </c:pt>
                <c:pt idx="10">
                  <c:v>207</c:v>
                </c:pt>
                <c:pt idx="11">
                  <c:v>149</c:v>
                </c:pt>
                <c:pt idx="12">
                  <c:v>136</c:v>
                </c:pt>
                <c:pt idx="13">
                  <c:v>182</c:v>
                </c:pt>
                <c:pt idx="14">
                  <c:v>182</c:v>
                </c:pt>
                <c:pt idx="15">
                  <c:v>245</c:v>
                </c:pt>
                <c:pt idx="16">
                  <c:v>240</c:v>
                </c:pt>
                <c:pt idx="17">
                  <c:v>202</c:v>
                </c:pt>
                <c:pt idx="18">
                  <c:v>157</c:v>
                </c:pt>
                <c:pt idx="19">
                  <c:v>162</c:v>
                </c:pt>
                <c:pt idx="20">
                  <c:v>291</c:v>
                </c:pt>
                <c:pt idx="21">
                  <c:v>268</c:v>
                </c:pt>
                <c:pt idx="22">
                  <c:v>173</c:v>
                </c:pt>
                <c:pt idx="23">
                  <c:v>148</c:v>
                </c:pt>
                <c:pt idx="24">
                  <c:v>161</c:v>
                </c:pt>
                <c:pt idx="25">
                  <c:v>154</c:v>
                </c:pt>
                <c:pt idx="26">
                  <c:v>133</c:v>
                </c:pt>
                <c:pt idx="27">
                  <c:v>166</c:v>
                </c:pt>
                <c:pt idx="28">
                  <c:v>240</c:v>
                </c:pt>
                <c:pt idx="29">
                  <c:v>184</c:v>
                </c:pt>
                <c:pt idx="30">
                  <c:v>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BAA-4E02-8A02-B7C86DE01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091888"/>
        <c:axId val="258087296"/>
      </c:lineChart>
      <c:catAx>
        <c:axId val="25809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087296"/>
        <c:crosses val="autoZero"/>
        <c:auto val="1"/>
        <c:lblAlgn val="ctr"/>
        <c:lblOffset val="100"/>
        <c:noMultiLvlLbl val="0"/>
      </c:catAx>
      <c:valAx>
        <c:axId val="25808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09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7468E-9266-4129-9B51-5CE2CD50ED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B740D2-9A6E-4315-AB31-84A956E6E9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Digital Cloud</a:t>
            </a:r>
          </a:p>
        </p:txBody>
      </p:sp>
    </p:spTree>
    <p:extLst>
      <p:ext uri="{BB962C8B-B14F-4D97-AF65-F5344CB8AC3E}">
        <p14:creationId xmlns:p14="http://schemas.microsoft.com/office/powerpoint/2010/main" val="323574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AC61A-C27B-4C1F-AB49-A47D769E1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Bab Rizq Jameel BRJ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FBFBE3-9EB6-43E9-BD85-9D146B3F16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7075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AF283-6B5F-456A-B52C-17BF1EF41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59B98-7872-45D4-8082-31D980B7F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955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4AF68-D468-4E64-AFF4-6D3E713B8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Bab Rizq Jameel BRJ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349F89-FA40-48DF-861C-66D787E6C8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5778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13199-E8E1-4AD0-A702-74FCF600AF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DD33F-698E-4C24-A3DF-D0DE0229A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399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B340E-CD1A-4456-8762-BF100B3DC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Bab Rizq Jameel BRJ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4CBCD5-DBBE-42B7-AA54-E4B8BFA273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8095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24FD5F-8C62-412C-92E1-8F5474754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EEEE2-BAAB-4917-997D-6446D4332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217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E8412-C445-47D5-B507-FD9CB501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Bab Rizq Jameel BRJ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36EBD2-D3D1-4D18-BBDE-BB300E7D95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262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9C9DD-A414-45E5-9FF7-62E0C15B4C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E338D-E063-4DB7-B161-89ED2E90F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393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70B69-A738-45F7-9CAD-5AF968DE6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Bab Rizq Jameel BRJ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1576C1-A65F-4B3E-811E-47D8D0436D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0829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3AEFC-1C72-4380-B4B9-6C3EAB4208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7F179-51F3-4AFD-9747-849BE16B7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415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58127-DB92-4225-AE5F-B70CF12A5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Bab Rizq Jameel BRJ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1812A8-FFC2-461C-AC97-8F0BB6CD6C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4178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DB89C-6B5C-47F8-8FDB-33D46DB781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C0327-1D1C-4655-9ABC-9C3FF66DE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5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C42DB-F900-4F88-A62E-008D5E6B9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Bab Rizq Jameel BRJ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B1D959-F343-4A0F-9251-4FF7BC1E33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6407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2C96C-DD57-4B77-8F6E-BDD319A54E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3459A-E2F6-401A-A90C-75CC229C7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01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EE95C-309A-4049-A5B2-CCD7C0D4F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Bab Rizq Jameel BRJ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4EF010-EC7E-422F-B6E0-C8B3E86EB9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0269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3A477-AB16-4DE4-B97E-65AAC717F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194AC-ED71-4441-A4CC-E16FFA110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510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86EDD-30C9-41D2-9C16-81779AA45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Bab Rizq Jameel BRJ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7B8705-F894-44F8-B150-3202FC26F1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0951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06A31-0B2E-407D-BD6D-D0B6C4833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24B7F-107E-49AF-9FA0-D06A9B9E6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918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5AB7D-1C86-477E-886E-EC9E9C5D2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Bab Rizq Jameel BRJ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642289-E61E-40C4-A965-CE2A8DFC97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1157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F9E5F0-0614-48D4-BF7F-4A9B7C37D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D2853-7A09-4346-A491-C8615CE15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262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4B19B-76ED-4F2F-9951-B2EEBC64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Paid, Organic &amp; Viral Impressions over Time | Bab Rizq Jameel BRJ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56D954-63B0-4D2D-87BC-EECD4DA85B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27815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E446D-8E5A-40B0-B026-013393115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2662B-B914-4E22-8DCE-6A9021C90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137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CDA22-7F9E-40E5-8C2F-A6A10D390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Bab Rizq Jameel BRJ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DB9CF1-6D2D-4268-8425-98E2A04618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9142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57398165"/>
                    </a:ext>
                  </a:extLst>
                </a:gridCol>
                <a:gridCol w="3209544">
                  <a:extLst>
                    <a:ext uri="{9D8B030D-6E8A-4147-A177-3AD203B41FA5}">
                      <a16:colId xmlns:a16="http://schemas.microsoft.com/office/drawing/2014/main" val="22839969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15739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11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0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https://www.google.com.eg/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201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https://www.babjameeljobs.com/register.php?accType=student&amp;ac=new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312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516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http://www.searchingdog.com/result.html?q=%D8%A8%D8%A7%D8%A8+%D8%B1%D8%B2%D9%82+%D8%AC%D9%85%D9%8A%D9%84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583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https://www.bing.com/search?q=%D9%81%D9%8A%D8%B3&amp;input=1&amp;form=MB1014&amp;mkt=en-GB&amp;setlang=ar-SA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357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http://instagram.com/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60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https://www.babjameeljobs.com/index.php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474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https://www.google.com.vn/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883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https://www.babjameeljobs.com/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231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A7A07-0028-4AC0-9DB3-03AEF951E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</p:spTree>
    <p:extLst>
      <p:ext uri="{BB962C8B-B14F-4D97-AF65-F5344CB8AC3E}">
        <p14:creationId xmlns:p14="http://schemas.microsoft.com/office/powerpoint/2010/main" val="67259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BBFDC-7A2D-44CD-9DA5-87A394F1C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Bab Rizq Jameel BRJ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8BA45D-39CF-477B-A7B5-2168DE6491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176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26006650"/>
                    </a:ext>
                  </a:extLst>
                </a:gridCol>
                <a:gridCol w="3209544">
                  <a:extLst>
                    <a:ext uri="{9D8B030D-6E8A-4147-A177-3AD203B41FA5}">
                      <a16:colId xmlns:a16="http://schemas.microsoft.com/office/drawing/2014/main" val="12452943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78638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08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https://www.google.co.uk/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666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https://www.google.com/search?q=%D8%A8%D8%A7%D8%A8+%D8%B1%D8%B2%D9%82+%D8%AC%D9%85%D9%8A%D9%84&amp;client=ms-opera-mini-android&amp;channel=new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09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http://opportunities.arabyouthcenter.org/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680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http://www.google.com/search?client=ms-android-htc-rev&amp;source=hp&amp;oq=%D8%A8%D8%A7%D8%A8+%D8%B1%D8%B2%D9%82+&amp;aqs=mobile-gws-lite..&amp;q=%D8%A8%D8%A7%D8%A8+%D8%B1%D8%B2%D9%82+%D8%AC%D9%85%D9%8A%D9%84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308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https://myactivity.google.com/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69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http://www.google.com/search?client=ms-opera-mini&amp;oq=%D8%B4%D8%B1%D9%83%D8%A9+%D8%A8%D8%A7%D8%A8+%D8%B1%D8%B2%D9%82+%D8%AC%D9%85%D9%8A%D9%84&amp;aqs=mobile-gws-lite..&amp;source=hp&amp;q=%D8%B4%D8%B1%D9%83%D8%A9+%D8%A8%D8%A7%D8%A8+%D8%B1%D8%B2%D9%82+%D8%AC%D9%85%D9%8A%D9%84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895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CA78A-C785-4250-87E0-117F374118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</p:spTree>
    <p:extLst>
      <p:ext uri="{BB962C8B-B14F-4D97-AF65-F5344CB8AC3E}">
        <p14:creationId xmlns:p14="http://schemas.microsoft.com/office/powerpoint/2010/main" val="1819719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18F06-A1B7-4605-8E42-DD7A90022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Bab Rizq Jameel BRJ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6D48D4-C387-455A-B1E7-85306FD0B1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818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55855961"/>
                    </a:ext>
                  </a:extLst>
                </a:gridCol>
                <a:gridCol w="3209544">
                  <a:extLst>
                    <a:ext uri="{9D8B030D-6E8A-4147-A177-3AD203B41FA5}">
                      <a16:colId xmlns:a16="http://schemas.microsoft.com/office/drawing/2014/main" val="28090331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7026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069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https://www.google.ae/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224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 Rizq Jameel BRJ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http://www.facebook.de/BabRizq/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553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FA35C-DAC3-43AC-AEFC-F5DE1D950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01/01/2020 - 31/01/2020</a:t>
            </a:r>
          </a:p>
        </p:txBody>
      </p:sp>
    </p:spTree>
    <p:extLst>
      <p:ext uri="{BB962C8B-B14F-4D97-AF65-F5344CB8AC3E}">
        <p14:creationId xmlns:p14="http://schemas.microsoft.com/office/powerpoint/2010/main" val="1133218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772</Words>
  <Application>Microsoft Office PowerPoint</Application>
  <PresentationFormat>On-screen Show (4:3)</PresentationFormat>
  <Paragraphs>104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Deep Insights</vt:lpstr>
      <vt:lpstr>Facebook Fans Total | Bab Rizq Jameel BRJ</vt:lpstr>
      <vt:lpstr>Facebook Fans Change | Bab Rizq Jameel BRJ</vt:lpstr>
      <vt:lpstr>Facebook Own Posts | Bab Rizq Jameel BRJ</vt:lpstr>
      <vt:lpstr>Facebook Fan Demographics | Bab Rizq Jameel BRJ</vt:lpstr>
      <vt:lpstr>Facebook Total Interactions | Bab Rizq Jameel BRJ</vt:lpstr>
      <vt:lpstr>Facebook Average Interactions Per Post | Bab Rizq Jameel BRJ</vt:lpstr>
      <vt:lpstr>Facebook Interaction Rate By Weekday | Bab Rizq Jameel BRJ</vt:lpstr>
      <vt:lpstr>Facebook Engagement Rate | Bab Rizq Jameel BRJ</vt:lpstr>
      <vt:lpstr>Facebook Impressions | Bab Rizq Jameel BRJ</vt:lpstr>
      <vt:lpstr>Facebook Reach | Bab Rizq Jameel BRJ</vt:lpstr>
      <vt:lpstr>Facebook Paid, Organic &amp; Viral Impressions over Time | Bab Rizq Jameel BRJ</vt:lpstr>
      <vt:lpstr>Facebook Page Views By External Referral | Bab Rizq Jameel BRJ - 1 of 3</vt:lpstr>
      <vt:lpstr>Facebook Page Views By External Referral | Bab Rizq Jameel BRJ - 2 of 3</vt:lpstr>
      <vt:lpstr>Facebook Page Views By External Referral | Bab Rizq Jameel BRJ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2020-02-05T10:01:20Z</dcterms:created>
  <dcterms:modified xsi:type="dcterms:W3CDTF">2020-02-05T10:01:44Z</dcterms:modified>
</cp:coreProperties>
</file>