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9784F-569D-48A6-8393-ACED25E44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quintly test by Dimitrios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D71CC3-F76E-4DF7-AC1C-11280D0919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Casio (Facelift)</a:t>
            </a:r>
          </a:p>
        </p:txBody>
      </p:sp>
    </p:spTree>
    <p:extLst>
      <p:ext uri="{BB962C8B-B14F-4D97-AF65-F5344CB8AC3E}">
        <p14:creationId xmlns:p14="http://schemas.microsoft.com/office/powerpoint/2010/main" val="2385620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174A3-A4AD-4D8A-96DD-A08E32D0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3E7DC-AE8B-4D09-AA1D-68CC817C8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7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93618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5280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931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474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5364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082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562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4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2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38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-0.0657 %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1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91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1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1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0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6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64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6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13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09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482C4-320A-429E-A424-E778A7559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313940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66D98-6B96-4DF4-9EF1-DA51D40C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Posts, Reach &amp; Engagements (Key Metrics)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61DBB8-5C95-40B0-B0B6-6B7F5A1E5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2476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06594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293362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4351543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92490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4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2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18624.633333333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37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66723.833333333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56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143416.36666667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04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174190.13333333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57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52291.033333333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75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295256.83333333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12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162917.66666667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49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9044.7333333333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11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556.46666666667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67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11238.333333333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8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34DC8-1208-4F77-90CA-9CA1AC8A1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4249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6D81B-934F-487A-A283-F9E1D2349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Engagegement Rate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C20C7-8105-46C4-9875-65424CBCFD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346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7136515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568042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8344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Custom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10.334400569192 %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6.3678406261117 %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28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4.6321976540037 %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2.1996895753289 %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55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3.3409849926345 %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1.1537552295536 %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09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2.973080249766 %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0.75119373452292 %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07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2.3274327790477 %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0.6363852489051 %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02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3.7029574744468 %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0.62425808488097 %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82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2.3395862157727 %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0.47369606486695 %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59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2.3883092980677 %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0.38794408376863 %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0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2.1033716114402 %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0.30344206920848 %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6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5.0956289092158 %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0.24946671969341 %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2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2.0372048055926 %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0.19623286976628 %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07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93F29-9ECD-46E4-84B3-45DD8EC45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56282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DF461-2AE6-43DF-B59A-93F9B93A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972A1-500A-4570-AA86-33B05089C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774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4943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95089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79889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77455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06104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71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- 2020-06-25 18:30:37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https://scontent-iad3-1.xx.fbcdn.net/v/t1.0-0/p180x540/105557673_2955006241203978_308786957440359668_o.jpg?_nc_cat=106&amp;_nc_sid=8024bb&amp;_nc_ohc=BDAKnerqECAAX9pVM6N&amp;_nc_ht=scontent-iad3-1.xx&amp;_nc_tp=6&amp;oh=52456acde130174968999edd80997c9f&amp;oe=5F2A7FB8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11.254019292605 %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7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- 2020-06-26 12:34:50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https://scontent-iad3-1.xx.fbcdn.net/v/t1.0-9/p720x720/106005161_2586254431688018_594521024317554_o.jpg?_nc_cat=103&amp;_nc_sid=8024bb&amp;_nc_ohc=G4BbL-58ZmUAX_9nuW1&amp;_nc_ht=scontent-iad3-1.xx&amp;_nc_tp=6&amp;oh=9d6ecd84f3d2d020f3cd72665bbaecc5&amp;oe=5F2AD9D0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7.9428089650811 %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432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6290B-346C-4EEF-BEEA-3A03E033A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08877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38912-1185-45EB-8AFB-80B766994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1E465-48B1-4DF2-B508-276A7D85C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260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667257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54167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930831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9547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9393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8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- 2020-06-29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https://scontent-iad3-1.xx.fbcdn.net/v/t1.0-0/p180x540/74229556_3005562962859019_2006603046518037972_o.jpg?_nc_cat=105&amp;_nc_sid=8024bb&amp;_nc_ohc=qVN8qBR6lKwAX9mcYNH&amp;_nc_ht=scontent-iad3-1.xx&amp;_nc_tp=6&amp;oh=49a5890c69f95c6f47f14caa1f814c90&amp;oe=5F2C0A1F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7.7546296296296 %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07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- 2020-06-24 12:04:33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https://scontent-iad3-1.xx.fbcdn.net/v/t1.0-9/105377352_3174029966010296_2777680649528769678_n.jpg?_nc_cat=107&amp;_nc_sid=2d5d41&amp;_nc_ohc=b4mVxzeZun4AX9BmR-h&amp;_nc_ht=scontent-iad3-1.xx&amp;oh=16c5a271c00c8dacc0358701ff04bb6b&amp;oe=5F2CB2E2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7.6619792351163 %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941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32CC2-4016-433D-9625-78FE5D45F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949977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72819-859C-448B-95C2-6F5D2F280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6F4607-D3DF-41E1-9954-DF10A3FCAB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859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459421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74142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70929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283796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3192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9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- 2020-06-16 19:15:00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https://scontent-iad3-1.xx.fbcdn.net/v/t1.0-9/p720x720/104088366_2947529158707447_4143806031318198741_o.jpg?_nc_cat=108&amp;_nc_sid=8024bb&amp;_nc_ohc=m8yiQH2RhFUAX-opdf8&amp;_nc_ht=scontent-iad3-1.xx&amp;_nc_tp=6&amp;oh=476f8f876666e2230bbd1a3a54958f29&amp;oe=5F2AD7AF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7.3905552855944 %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9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- 2020-06-16 17:52:45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https://scontent-iad3-1.xx.fbcdn.net/v/t1.0-9/p720x720/101334978_2391838174450023_2556953065357836288_o.jpg?_nc_cat=111&amp;_nc_sid=8024bb&amp;_nc_ohc=Axrnmua56ZUAX_mESXa&amp;_nc_ht=scontent-iad3-1.xx&amp;_nc_tp=6&amp;oh=9e733282e3bfa5e1f236dfc9d1616b18&amp;oe=5F2C2627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7.2895277207392 %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520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C0682-474A-42EA-A0FF-C8A7E8F49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974303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4A258-EDC5-43CF-B913-6B0E04B0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6BC72-BF7A-4AAA-A7A7-77B0AC09A6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554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715101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10021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39142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10765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956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58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- 2020-06-26 12:33:10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https://scontent-iad3-1.xx.fbcdn.net/v/t1.0-9/p720x720/106001834_10158235103678950_163252715835206766_o.jpg?_nc_cat=110&amp;_nc_sid=8024bb&amp;_nc_ohc=JXKtgOX2yPsAX_Z_KIa&amp;_nc_ht=scontent-iad3-1.xx&amp;_nc_tp=6&amp;oh=41f5d06f54cf73130e1f6978efbb12ab&amp;oe=5F2D36AD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7.2200820181434 %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410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D504F-CD97-4CE9-9ADC-531AEB838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02335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AD9FE-338C-44BA-90E1-01E8F6F1C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7C8128-DD8B-4D5C-9AB5-6649AE7DD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756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175742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5180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26127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29983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4686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03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- 2020-06-23 11:24:53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AURseJa5bQD5Cx&amp;w=720&amp;h=720&amp;url=https%3A%2F%2Fwww.facebook.com%2Fads%2Fimage%2F%3Fd%3DAQLXt-eDoTBFH5wQcaR-CDpBICBW7FyJmFuQD9HDVe_ofp01Tb2iK-BPxRpJC_ir-_kqhj02Wsg_fRqVjpgVWkBguhbT03G7ogiR3EoQK29MpCMre5eNPM1adqqn_Rd7vaNLuWWsyiahlkvmmpavoIV5&amp;cfs=1&amp;_nc_hash=AQDTtef4gjmKYv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6.2801350048216 %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86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6C2E2-225E-4137-BB55-D2E743492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50233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0C12-193C-45A2-9948-79F6DFB7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B25FC-F651-4C2B-BDC6-A142674877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227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68799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69103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95704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45024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6445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76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- 2020-06-08 22:01:00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https://scontent-iad3-1.xx.fbcdn.net/v/t1.0-9/p720x720/100540295_3043865882368475_5747696634767081472_o.jpg?_nc_cat=111&amp;_nc_sid=8024bb&amp;_nc_ohc=OStIPmt_90kAX_lCb3c&amp;_nc_ht=scontent-iad3-1.xx&amp;_nc_tp=6&amp;oh=289f11f19ca706e5b1186e305ade4b5e&amp;oe=5F2AA6DA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5.7606563224541 %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3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https://scontent-iad3-1.xx.fbcdn.net/v/t1.0-9/p720x720/104302339_4216149881758610_8260827965211222504_o.jpg?_nc_cat=103&amp;_nc_sid=8024bb&amp;_nc_ohc=fqpuGPWLFRoAX_OutVf&amp;_nc_ht=scontent-iad3-1.xx&amp;_nc_tp=6&amp;oh=bdab40b11e6a33dd7891bc6a5f460ecf&amp;oe=5F2A5404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5.099724584607 %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421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37FFA-934C-427B-90AC-6527E4D5D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62663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D6D1-DBBE-492F-ACC2-DA6B48AF2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57F9C-C9F3-4E55-9414-AF75A2043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0594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989025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591286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32265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35116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0891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96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https://scontent-iad3-1.xx.fbcdn.net/v/t15.13418-10/s720x720/83408409_962144607538917_484549873803198464_n.jpg?_nc_cat=100&amp;_nc_sid=ad6a45&amp;_nc_ohc=hPXl4Fw8S2kAX8P-o06&amp;_nc_ht=scontent-iad3-1.xx&amp;_nc_tp=7&amp;oh=38514a183b789fc82cd698d27aa59c02&amp;oe=5F2B952C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3.0144167758847 %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05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- 2020-06-22 11:25:00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https://scontent-iad3-1.xx.fbcdn.net/v/t1.0-9/p720x720/101163990_4137416692965263_3676473524131725312_o.jpg?_nc_cat=109&amp;_nc_sid=8024bb&amp;_nc_ohc=xY5OBJQX9ugAX8M0iSb&amp;_nc_ht=scontent-iad3-1.xx&amp;_nc_tp=6&amp;oh=c6cdfb2379be3ca88d8f917b938754aa&amp;oe=5F2A8EFA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2.9863165680473 %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94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4256A-86FE-40D6-B632-D2E4342AA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95557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1991C-53F8-4090-9086-AABE75064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EF274-A260-4C2A-9E14-063F000C60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81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8009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0869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726252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55357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02001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- 2020-06-10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https://scontent-iad3-1.xx.fbcdn.net/v/t15.5256-10/s720x720/101518921_3151976588196835_16704077001916416_n.jpg?_nc_cat=109&amp;_nc_sid=ad6a45&amp;_nc_ohc=LltxRFp2LNUAX811t98&amp;_nc_ht=scontent-iad3-1.xx&amp;oh=71644fe34917dbe6a9a2a04ce8d51307&amp;oe=5F2B64C2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2.5023169601483 %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16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- 2020-06-10 16:30:00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https://scontent-iad3-1.xx.fbcdn.net/v/t15.5256-10/s720x720/101373218_550295879192373_5396880826994242739_n.jpg?_nc_cat=107&amp;_nc_sid=ad6a45&amp;_nc_ohc=575F9XF1XY0AX-RISmE&amp;_nc_ht=scontent-iad3-1.xx&amp;oh=6e09ebc76ea6c6e6aad5c0a019f030c5&amp;oe=5F2B5736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2.4700393376635 %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60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251A9-3BB7-4397-A0DB-1C4E9ADD1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4563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D2400-EEA4-4A97-B492-483C4341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DE37D-21A4-4C00-8B23-7575BEFEB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862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32054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98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18265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20209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3322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13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- 2020-06-17 17:00:59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https://scontent-iad3-1.xx.fbcdn.net/v/t1.0-9/s720x720/103590621_2933473863357216_5572340246659487165_o.jpg?_nc_cat=111&amp;_nc_sid=2d5d41&amp;_nc_ohc=hKKyymzgxX4AX_AZttr&amp;_nc_ht=scontent-iad3-1.xx&amp;_nc_tp=7&amp;oh=3187f0fdf24d6dc2cc4ce1c75fbc9e28&amp;oe=5F29BC92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2.0479413891622 %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4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- 2020-06-10 16:30:01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https://scontent-iad3-1.xx.fbcdn.net/v/t15.5256-10/s720x720/101634218_275590176976508_853702586013981943_n.jpg?_nc_cat=111&amp;_nc_sid=ad6a45&amp;_nc_ohc=xl0XuZzbs0cAX99I9zK&amp;_nc_ht=scontent-iad3-1.xx&amp;oh=c03fc2c0169952e89f9e4242b2097d45&amp;oe=5F2A2113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1.580579084316 %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290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D5E0A-D584-4EB0-B3B1-E6357EDCF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87276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5592-A7EC-4E75-AA85-4201B4A25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0ADEC-D79E-4EDC-8359-69BA154CC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97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1711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5332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71577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1790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8897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43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- 2020-06-22 12:59:55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https://external-iad3-1.xx.fbcdn.net/safe_image.php?d=AQDMK-fzORblOM28&amp;w=160&amp;h=160&amp;url=https%3A%2F%2Fwww.dropbox.com%2Fstatic%2Fimages%2Fspectrum-icons%2Fgenerated%2Fcontent%2Fcontent-pdf-large.png&amp;cfs=1&amp;_nc_hash=AQCbJFmbCV0DF78I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1.3513513513514 %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9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https://scontent-iad3-1.xx.fbcdn.net/v/t15.13418-10/s720x720/103332251_540567619949046_8498749711757169844_n.jpg?_nc_cat=111&amp;_nc_sid=ad6a45&amp;_nc_ohc=RmXN9phggzgAX9xmhJY&amp;_nc_ht=scontent-iad3-1.xx&amp;_nc_tp=7&amp;oh=9147770cb8eafa3931e128b86716f744&amp;oe=5F29EFBE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1.1928429423459 %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25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D9E62-6064-454C-B9C7-F326AB1BD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901314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16E7A-6512-4788-A3EA-0E5F4D37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31E3D-3E82-4F27-B83F-4238D32344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418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624619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22947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24843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0060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5094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13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- 2020-06-28 22:01:00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https://scontent-iad3-1.xx.fbcdn.net/v/t15.5256-10/s720x720/105576265_695541557893850_863567108114209092_n.jpg?_nc_cat=109&amp;_nc_sid=ad6a45&amp;_nc_ohc=PJfc3vKf_3IAX_d6lif&amp;_nc_ht=scontent-iad3-1.xx&amp;oh=c075c1bf3874e39fb838e606f151e281&amp;oe=5F2CC18A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1.0643015521064 %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1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https://scontent-iad3-1.xx.fbcdn.net/v/t15.5256-10/s720x720/100836273_1445184302336290_559449833211696141_n.jpg?_nc_cat=104&amp;_nc_sid=ad6a45&amp;_nc_ohc=9H9PnqTi35UAX92RRW9&amp;_nc_ht=scontent-iad3-1.xx&amp;oh=e67d3545958539fc08780c8663d61731&amp;oe=5F29BC96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0.79235658136812 %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47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6159C-42CA-47E9-B458-5FA737778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396376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667D2-0939-419D-BA3C-904440A8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3DDF7-0B24-44B4-B9DE-D25CF7EBB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873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5544257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8660035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83591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2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https://scontent-iad3-1.xx.fbcdn.net/v/t15.5256-10/s720x720/100836273_1445184302336290_559449833211696141_n.jpg?_nc_cat=104&amp;_nc_sid=ad6a45&amp;_nc_ohc=9H9PnqTi35UAX92RRW9&amp;_nc_ht=scontent-iad3-1.xx&amp;oh=e67d3545958539fc08780c8663d61731&amp;oe=5F29BC96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6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- 2020-06-08 16:34:32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https://scontent-iad3-1.xx.fbcdn.net/v/t15.5256-10/s720x720/101985606_186177352746927_1121168353228750736_n.jpg?_nc_cat=100&amp;_nc_sid=ad6a45&amp;_nc_ohc=OdaVGXYAvVkAX_kd4rl&amp;_nc_ht=scontent-iad3-1.xx&amp;oh=0bd3bd198ea7cd81e25640d636e3b9c6&amp;oe=5F2B0BE1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8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- 2020-06-08 16:43:46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https://scontent-iad3-1.xx.fbcdn.net/v/t15.5256-10/s720x720/101115809_2883097671789168_7778677249301265215_n.jpg?_nc_cat=111&amp;_nc_sid=ad6a45&amp;_nc_ohc=PW4zKVTu1zwAX-L-o7J&amp;_nc_ht=scontent-iad3-1.xx&amp;oh=819540e5bd1171d9b25a92535cadb58d&amp;oe=5F2C4193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96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9BAF9-F1E8-4F83-93CB-94AFCF875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808222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4AF02-3B72-44A2-893A-A378D553E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D5B80-DC04-4AC3-B8E3-FEB88D211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170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5487529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549199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6133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0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https://scontent-iad3-1.xx.fbcdn.net/v/t15.13418-10/s720x720/104181927_916331828780784_4758946905203326538_n.jpg?_nc_cat=108&amp;_nc_sid=ad6a45&amp;_nc_ohc=Mz1wJIzP_OQAX_HrumC&amp;_nc_ht=scontent-iad3-1.xx&amp;_nc_tp=7&amp;oh=1c1eb38199a920350eeb0847417f91ee&amp;oe=5F2B61D5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39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https://scontent-iad3-1.xx.fbcdn.net/v/t15.13418-10/s720x720/103332251_540567619949046_8498749711757169844_n.jpg?_nc_cat=111&amp;_nc_sid=ad6a45&amp;_nc_ohc=RmXN9phggzgAX9xmhJY&amp;_nc_ht=scontent-iad3-1.xx&amp;_nc_tp=7&amp;oh=9147770cb8eafa3931e128b86716f744&amp;oe=5F29EFBE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3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- 2020-06-08 17:01:38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https://scontent-iad3-1.xx.fbcdn.net/v/t15.5256-10/s720x720/100747996_544032612940797_3972269142662484026_n.jpg?_nc_cat=101&amp;_nc_sid=ad6a45&amp;_nc_ohc=mMw2vuO0V4cAX8INVXR&amp;_nc_ht=scontent-iad3-1.xx&amp;oh=4969dbfa55290707d7bfdd58f0cf4c20&amp;oe=5F2BE80E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48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9A43C-BF65-4937-99C5-40D264FE1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05970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B6D3-AAA7-4D82-B8C4-796CB4FAF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3FEF6-1875-4A6B-94BC-0B813627D9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0561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1499996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61673635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239049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2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- 2020-06-08 19:11:27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https://scontent-iad3-1.xx.fbcdn.net/v/t15.5256-10/s720x720/101395800_586300522270477_5676823382255992832_n.jpg?_nc_cat=105&amp;_nc_sid=ad6a45&amp;_nc_ohc=yUe35qONfq0AX-1YMY3&amp;_nc_ht=scontent-iad3-1.xx&amp;oh=daba7a8729c0fba568629813ff852dd1&amp;oe=5F2AE67F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4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- 2020-06-15 22:01:01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https://scontent-iad3-1.xx.fbcdn.net/v/t15.13418-10/p720x720/101829123_541847496508284_9094865996883165184_n.jpg?_nc_cat=110&amp;_nc_sid=ad6a45&amp;_nc_ohc=ECCtuBy7chQAX_cJF_w&amp;_nc_ht=scontent-iad3-1.xx&amp;_nc_tp=6&amp;oh=e7f9e3f41e6753e5f3796ab26721b37a&amp;oe=5F2AAC5A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6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https://scontent-iad3-1.xx.fbcdn.net/v/t15.13418-10/s720x720/83408409_962144607538917_484549873803198464_n.jpg?_nc_cat=100&amp;_nc_sid=ad6a45&amp;_nc_ohc=hPXl4Fw8S2kAX8P-o06&amp;_nc_ht=scontent-iad3-1.xx&amp;_nc_tp=7&amp;oh=38514a183b789fc82cd698d27aa59c02&amp;oe=5F2B952C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59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94291-32C8-4A53-B329-11CF5D308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813475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DD44-720C-462C-980A-5A5B668D3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0280F-0315-46C9-BDC8-26AB9D767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777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99792873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0227388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25163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8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- 2020-06-02 10:06:04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https://scontent-iad3-1.xx.fbcdn.net/v/t1.0-9/p720x720/90950826_2894533343917935_3348210329044647936_o.png?_nc_cat=108&amp;_nc_sid=2d5d41&amp;_nc_ohc=pYxw6fTq3SQAX-CQdog&amp;_nc_ht=scontent-iad3-1.xx&amp;oh=2dc466429d155881a2ae360c98c141a7&amp;oe=5F2B4BFA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26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2E17A-AC31-4550-AD9F-0EE5DA70E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12187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62682-DF59-4A81-BCA9-5C394D683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DE5E2-110B-44D9-9856-140176426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174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42045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3506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337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902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97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363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875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60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85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59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4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950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12.1990 %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2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5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15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96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 g-shock_nl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8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97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46F06-D604-46C0-A443-E80CE6F70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40542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AA084-1956-4723-80B8-B4D79C36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Posts, Reach &amp; Engagements G-SHOCK (Key Metrics)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1C53B-C105-4C00-9160-F713CB3F1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030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819455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328983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3993481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874884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6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5966.9032258065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04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12587.222222222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0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8775.2916666667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35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21898.136363636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4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10019.052631579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25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24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9886.8461538462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1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58818.583333333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2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15999.083333333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693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24992-2D88-456D-A5F3-9C0730616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986206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9865-1D8E-45EA-BBAB-8F7A2C0D8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Engagement Rate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2B7DA-3698-4BCA-B611-4D045336E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522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22863309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310803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6220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Custom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7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7.2980818436888 %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8.690284825753 %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4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6.203498009967 %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6.7970298502599 %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5.6452995850053 %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6.4032241750889 %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1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5.8474794361257 %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6.3909911505347 %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6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5.3148438183994 %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5.9073167039692 %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1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 g-shock_nl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4.8553922006467 %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5.417796204752 %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4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4.7486033519553 %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5.3758896902762 %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3.9752866067138 %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4.2597578379015 %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7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3.860342606362 %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4.1921375625572 %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28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39893-34DE-4DFD-8110-6D2818C27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94455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BC2B-9174-4CAE-9F2C-6A7024578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&amp; Worst Post G-SHOCK | GS Europe II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E7404-F3DB-4D62-BE48-D62E0C3B43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0066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801547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44941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00607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91867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2102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41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 - 2020-06-22 10:24:11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https://www.instagram.com/p/CBuwUr-CXFq/media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16.374833957252 %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52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 - 2020-06-22 10:24:11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https://www.instagram.com/p/CBuwUr-CXFq/media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16.374833957252 %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34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- 2020-06-17 16:28:53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https://www.instagram.com/p/CBiiFgyiX9p/media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8.4191110846671 %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53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- 2020-06-17 16:28:53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https://www.instagram.com/p/CBiiFgyiX9p/media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8.4191110846671 %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7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- 2020-06-17 16:25:57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https://www.instagram.com/p/CBihwBPJe_r/media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7.9736244251122 %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54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- 2020-06-17 16:25:57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https://www.instagram.com/p/CBihwBPJe_r/media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7.9736244251122 %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- 2020-06-17 16:31:06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https://www.instagram.com/p/CBiiVqLCW8F/media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7.8561608666126 %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596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CB560-9A44-42F2-9E4D-57B01A782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85388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201A1-A803-4744-9BF2-A82A699E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&amp; Worst Post G-SHOCK | GS Europe II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2D034-9F79-4EB2-AE3F-9A6571DA3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950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17542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01237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80057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32689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8248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0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- 2020-06-17 16:31:06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https://www.instagram.com/p/CBiiVqLCW8F/media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7.8561608666126 %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5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gshock_es - 2020-06-18 12:01:14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https://www.instagram.com/p/CBkoPWIitX3/media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7.4180910147673 %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08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gshock_es - 2020-06-18 12:01:14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https://www.instagram.com/p/CBkoPWIitX3/media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7.4180910147673 %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- 2020-06-25 22:00:10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https://www.instagram.com/p/CB3uWa8lwYN/media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7.164358819988 %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6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- 2020-06-25 22:00:10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https://www.instagram.com/p/CB3uWa8lwYN/media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7.164358819988 %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95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 g-shock_nl - 2020-06-11 13:23:09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https://www.instagram.com/p/CBSwD0Ghe2D/media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6.7205444491706 %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55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 g-shock_nl - 2020-06-11 13:23:09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https://www.instagram.com/p/CBSwD0Ghe2D/media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6.7205444491706 %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038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2EB9E-3BFE-4DCD-8372-BE72AD896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332004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598D0-9027-4D36-8F79-7D72DB77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&amp; Worst Post G-SHOCK | GS Europe II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08A42-17A2-456A-92BC-9D65E93F61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667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88890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6099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65503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13323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7958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18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 - 2020-06-02 15:30:11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https://www.instagram.com/p/CA7zcIUnbc2/media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5.2578447042988 %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 - 2020-06-02 15:30:11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https://www.instagram.com/p/CA7zcIUnbc2/media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5.2578447042988 %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8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 - 2020-06-20 08:01:14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https://www.instagram.com/p/CBpWX_PM9-t/media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5.034137460173 %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9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 - 2020-06-20 08:01:14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https://www.instagram.com/p/CBpWX_PM9-t/media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5.034137460173 %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47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39608-EBBD-4018-B838-0D700516A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157439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C4530-EA3C-4034-ACED-E1E3DB46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Video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4DD1B-472C-4A45-93B4-1A85F2CEB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883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55946604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92474532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0602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6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- 2020-06-03 08:30:50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https://www.instagram.com/p/CA9oOkmC8JJ/media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9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- 2020-06-13 11:01:39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https://www.instagram.com/p/CBXpbZSgmfc/media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4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- 2020-06-08 16:31:26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https://www.instagram.com/p/CBLXMb9ik51/media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58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- 2020-06-15 17:31:07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https://www.instagram.com/p/CBdfltEAxBn/media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53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- 2020-06-08 17:00:50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https://www.instagram.com/p/CBLTvAzi4Fp/media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2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- 2020-06-18 08:48:09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https://www.instagram.com/p/CBkSJKaDN7u/media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2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- 2020-06-25 14:05:05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https://www.instagram.com/p/CB23a5Tj2AN/media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19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- 2020-06-22 18:00:51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https://www.instagram.com/p/CBvkjxYoCLF/media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08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- 2020-06-29 17:32:57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https://www.instagram.com/p/CCBi9MjCRxd/media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6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5BBB6-7053-45E9-949E-539FDF0B0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22244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FDE8-64C4-4CFA-AB83-3B7BE3FE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(Key Metrics) G-SHOCK | GS Europe II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4008E7-5438-45FE-A8EE-F95B3C90F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832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82011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372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344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03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882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379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580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086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673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744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819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808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3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32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4255.58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3916.58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23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1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22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91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2BBCC-3130-4135-9C42-92C82EBEB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37411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A758-11CA-4506-8F2E-B69F2BCD3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(Key Metrics) G-SHOCK | GS Europe II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A0AD6-3DF7-48D0-95E9-3D2C9F059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922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884836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647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821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1319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705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1769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4715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922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784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416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612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23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28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97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070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AF012-5A82-4E9F-90E2-1B171F9C0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595730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32F61-4833-4A0A-92F4-C06DF7929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0F9AEC-27EA-40D6-B631-3E39CA875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520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28701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96397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537557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92628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44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https://scontent-iad3-1.xx.fbcdn.net/v/t15.5256-10/s720x720/100836273_1445184302336290_559449833211696141_n.jpg?_nc_cat=104&amp;_nc_sid=ad6a45&amp;_nc_ohc=9H9PnqTi35UAX92RRW9&amp;_nc_ht=scontent-iad3-1.xx&amp;oh=e67d3545958539fc08780c8663d61731&amp;oe=5F29BC96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7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- 2020-06-03 08:30:50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https://www.instagram.com/p/CA9oOkmC8JJ/media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58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- 2020-06-08 16:34:32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https://scontent-iad3-1.xx.fbcdn.net/v/t15.5256-10/s720x720/101985606_186177352746927_1121168353228750736_n.jpg?_nc_cat=100&amp;_nc_sid=ad6a45&amp;_nc_ohc=OdaVGXYAvVkAX_kd4rl&amp;_nc_ht=scontent-iad3-1.xx&amp;oh=0bd3bd198ea7cd81e25640d636e3b9c6&amp;oe=5F2B0BE1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34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76B03-3D58-4E2A-82B2-85C82A703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910544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65F64-0389-4546-9646-6540BB4D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75330-7DFC-4CCD-95F1-874CD248CA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947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52026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1497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040770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8639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9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- 2020-06-08 16:43:46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https://scontent-iad3-1.xx.fbcdn.net/v/t15.5256-10/s720x720/101115809_2883097671789168_7778677249301265215_n.jpg?_nc_cat=111&amp;_nc_sid=ad6a45&amp;_nc_ohc=PW4zKVTu1zwAX-L-o7J&amp;_nc_ht=scontent-iad3-1.xx&amp;oh=819540e5bd1171d9b25a92535cadb58d&amp;oe=5F2C4193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45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 - 2020-06-13 11:01:39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https://www.instagram.com/p/CBXpbZSgmfc/media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0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https://scontent-iad3-1.xx.fbcdn.net/v/t15.13418-10/s720x720/104181927_916331828780784_4758946905203326538_n.jpg?_nc_cat=108&amp;_nc_sid=ad6a45&amp;_nc_ohc=Mz1wJIzP_OQAX_HrumC&amp;_nc_ht=scontent-iad3-1.xx&amp;_nc_tp=7&amp;oh=1c1eb38199a920350eeb0847417f91ee&amp;oe=5F2B61D5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0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- 2020-06-08 16:31:26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https://www.instagram.com/p/CBLXMb9ik51/media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341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4DC82-A860-4413-8211-A430B1589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558889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5733B-B602-44C4-ACD2-C6DE4D87F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85716-9F62-43A7-93AC-51D2883DEF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80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1083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511091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369234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6836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96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 - 2020-06-15 17:31:07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https://www.instagram.com/p/CBdfltEAxBn/media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9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gshock_es - 2020-06-08 17:00:50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https://www.instagram.com/p/CBLTvAzi4Fp/media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61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https://scontent-iad3-1.xx.fbcdn.net/v/t15.13418-10/s720x720/103332251_540567619949046_8498749711757169844_n.jpg?_nc_cat=111&amp;_nc_sid=ad6a45&amp;_nc_ohc=RmXN9phggzgAX9xmhJY&amp;_nc_ht=scontent-iad3-1.xx&amp;_nc_tp=7&amp;oh=9147770cb8eafa3931e128b86716f744&amp;oe=5F29EFBE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3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- 2020-06-08 17:01:38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https://scontent-iad3-1.xx.fbcdn.net/v/t15.5256-10/s720x720/100747996_544032612940797_3972269142662484026_n.jpg?_nc_cat=101&amp;_nc_sid=ad6a45&amp;_nc_ohc=mMw2vuO0V4cAX8INVXR&amp;_nc_ht=scontent-iad3-1.xx&amp;oh=4969dbfa55290707d7bfdd58f0cf4c20&amp;oe=5F2BE80E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998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CE755-55E4-473D-8127-8093D45C2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042959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50D0-A172-4F80-9584-54789F981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E6E95-49F4-4A00-9578-D7177A105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14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6875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220117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984419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0745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17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 g-shock_nl - 2020-06-18 08:48:09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https://www.instagram.com/p/CBkSJKaDN7u/media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4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- 2020-06-25 14:05:05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https://www.instagram.com/p/CB23a5Tj2AN/media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18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- 2020-06-08 19:11:27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https://scontent-iad3-1.xx.fbcdn.net/v/t15.5256-10/s720x720/101395800_586300522270477_5676823382255992832_n.jpg?_nc_cat=105&amp;_nc_sid=ad6a45&amp;_nc_ohc=yUe35qONfq0AX-1YMY3&amp;_nc_ht=scontent-iad3-1.xx&amp;oh=daba7a8729c0fba568629813ff852dd1&amp;oe=5F2AE67F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09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- 2020-06-22 18:00:51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https://www.instagram.com/p/CBvkjxYoCLF/media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82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10FA6-B420-4C19-AE0C-ED4AF9A9F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823545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2A3A-98F6-431C-98C7-1E637C9F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A32FF-9896-4160-BB20-9C7C00A6B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420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55909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083546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704195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66221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2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- 2020-06-15 22:01:01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https://scontent-iad3-1.xx.fbcdn.net/v/t15.13418-10/p720x720/101829123_541847496508284_9094865996883165184_n.jpg?_nc_cat=110&amp;_nc_sid=ad6a45&amp;_nc_ohc=ECCtuBy7chQAX_cJF_w&amp;_nc_ht=scontent-iad3-1.xx&amp;_nc_tp=6&amp;oh=e7f9e3f41e6753e5f3796ab26721b37a&amp;oe=5F2AAC5A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37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https://scontent-iad3-1.xx.fbcdn.net/v/t15.13418-10/s720x720/83408409_962144607538917_484549873803198464_n.jpg?_nc_cat=100&amp;_nc_sid=ad6a45&amp;_nc_ohc=hPXl4Fw8S2kAX8P-o06&amp;_nc_ht=scontent-iad3-1.xx&amp;_nc_tp=7&amp;oh=38514a183b789fc82cd698d27aa59c02&amp;oe=5F2B952C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96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 - 2020-06-29 17:32:57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https://www.instagram.com/p/CCBi9MjCRxd/media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384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A9472-F3F9-48D0-BAE2-C77668344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784649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B9F22-ADCE-480C-B968-5920AD00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D92A99-FEA1-45CD-99AF-C8C884BC9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426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1066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31935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747612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37399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33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- 2020-06-02 10:06:04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https://scontent-iad3-1.xx.fbcdn.net/v/t1.0-9/p720x720/90950826_2894533343917935_3348210329044647936_o.png?_nc_cat=108&amp;_nc_sid=2d5d41&amp;_nc_ohc=pYxw6fTq3SQAX-CQdog&amp;_nc_ht=scontent-iad3-1.xx&amp;oh=2dc466429d155881a2ae360c98c141a7&amp;oe=5F2B4BFA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736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AE1FB-449E-4D22-AE5B-C54B5AB99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921223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5244</Words>
  <Application>Microsoft Office PowerPoint</Application>
  <PresentationFormat>On-screen Show (4:3)</PresentationFormat>
  <Paragraphs>950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quintly test by Dimitrios</vt:lpstr>
      <vt:lpstr>Facebook Facebook Fans G-SHOCK | GS Europe II</vt:lpstr>
      <vt:lpstr>Facebook Facebook Posts, Reach &amp; Engagements (Key Metrics) | GS Europe II</vt:lpstr>
      <vt:lpstr>Facebook Facebook Engagegement Rate G-SHOCK | GS Europe II</vt:lpstr>
      <vt:lpstr>Facebook Facebook Best &amp; Worst Post G-SHOCK | GS Europe II - 1 of 11</vt:lpstr>
      <vt:lpstr>Facebook Facebook Best &amp; Worst Post G-SHOCK | GS Europe II - 2 of 11</vt:lpstr>
      <vt:lpstr>Facebook Facebook Best &amp; Worst Post G-SHOCK | GS Europe II - 3 of 11</vt:lpstr>
      <vt:lpstr>Facebook Facebook Best &amp; Worst Post G-SHOCK | GS Europe II - 4 of 11</vt:lpstr>
      <vt:lpstr>Facebook Facebook Best &amp; Worst Post G-SHOCK | GS Europe II - 5 of 11</vt:lpstr>
      <vt:lpstr>Facebook Facebook Best &amp; Worst Post G-SHOCK | GS Europe II - 6 of 11</vt:lpstr>
      <vt:lpstr>Facebook Facebook Best &amp; Worst Post G-SHOCK | GS Europe II - 7 of 11</vt:lpstr>
      <vt:lpstr>Facebook Facebook Best &amp; Worst Post G-SHOCK | GS Europe II - 8 of 11</vt:lpstr>
      <vt:lpstr>Facebook Facebook Best &amp; Worst Post G-SHOCK | GS Europe II - 9 of 11</vt:lpstr>
      <vt:lpstr>Facebook Facebook Best &amp; Worst Post G-SHOCK | GS Europe II - 10 of 11</vt:lpstr>
      <vt:lpstr>Facebook Facebook Best &amp; Worst Post G-SHOCK | GS Europe II - 11 of 11</vt:lpstr>
      <vt:lpstr>Facebook Facebook Best Video G-SHOCK | GS Europe II - 1 of 4</vt:lpstr>
      <vt:lpstr>Facebook Facebook Best Video G-SHOCK | GS Europe II - 2 of 4</vt:lpstr>
      <vt:lpstr>Facebook Facebook Best Video G-SHOCK | GS Europe II - 3 of 4</vt:lpstr>
      <vt:lpstr>Facebook Facebook Best Video G-SHOCK | GS Europe II - 4 of 4</vt:lpstr>
      <vt:lpstr>Instagram Instagram Follower G-SHOCK | GS Europe II</vt:lpstr>
      <vt:lpstr>Instagram Instagram Posts, Reach &amp; Engagements G-SHOCK (Key Metrics) | GS Europe II</vt:lpstr>
      <vt:lpstr>Instagram Instagram Engagement Rate G-SHOCK | GS Europe II</vt:lpstr>
      <vt:lpstr>Instagram Instagram Best &amp; Worst Post G-SHOCK | GS Europe II - 1 of 3</vt:lpstr>
      <vt:lpstr>Instagram Instagram Best &amp; Worst Post G-SHOCK | GS Europe II - 2 of 3</vt:lpstr>
      <vt:lpstr>Instagram Instagram Best &amp; Worst Post G-SHOCK | GS Europe II - 3 of 3</vt:lpstr>
      <vt:lpstr>Instagram Instagram Best Video G-SHOCK | GS Europe II</vt:lpstr>
      <vt:lpstr>Instagram Instagram Stories (Key Metrics) G-SHOCK | GS Europe II - 1 of 2</vt:lpstr>
      <vt:lpstr>Instagram Instagram Stories (Key Metrics) G-SHOCK | GS Europe II - 2 of 2</vt:lpstr>
      <vt:lpstr>Overall Best Own Videos Table (FB + IG) | GS Europe II - 1 of 6</vt:lpstr>
      <vt:lpstr>Overall Best Own Videos Table (FB + IG) | GS Europe II - 2 of 6</vt:lpstr>
      <vt:lpstr>Overall Best Own Videos Table (FB + IG) | GS Europe II - 3 of 6</vt:lpstr>
      <vt:lpstr>Overall Best Own Videos Table (FB + IG) | GS Europe II - 4 of 6</vt:lpstr>
      <vt:lpstr>Overall Best Own Videos Table (FB + IG) | GS Europe II - 5 of 6</vt:lpstr>
      <vt:lpstr>Overall Best Own Videos Table (FB + IG) | GS Europe II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quintly test by Dimitrios</dc:title>
  <dc:creator>Frederik Peiniger</dc:creator>
  <cp:lastModifiedBy>Frederik Peiniger</cp:lastModifiedBy>
  <cp:revision>1</cp:revision>
  <dcterms:created xsi:type="dcterms:W3CDTF">2020-07-08T17:01:08Z</dcterms:created>
  <dcterms:modified xsi:type="dcterms:W3CDTF">2020-07-08T17:03:28Z</dcterms:modified>
</cp:coreProperties>
</file>