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80" r:id="rId22"/>
    <p:sldId id="281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9"/>
      <p:bold r:id="rId50"/>
      <p:italic r:id="rId51"/>
      <p:boldItalic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2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6ED7C-0C90-42FD-8C2D-AA33A5DEA4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G-SHOCK EU countries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B69328-DF1F-41CD-842B-7E476E4145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Casio (Facelift)</a:t>
            </a:r>
          </a:p>
        </p:txBody>
      </p:sp>
    </p:spTree>
    <p:extLst>
      <p:ext uri="{BB962C8B-B14F-4D97-AF65-F5344CB8AC3E}">
        <p14:creationId xmlns:p14="http://schemas.microsoft.com/office/powerpoint/2010/main" val="1544754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43F6E-6A31-49E4-B0E6-02EE2CA9F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Posts, Reach  &amp; Engagements G-SHOCK | GS Europe II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95BF28-4583-46D2-899C-108BDFF7D3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38703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6513027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34123888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07606697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779733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Post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135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Norway GS_NO_FB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556.46666666667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578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GS_UK_FB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197379.3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587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GS_SE_FB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11238.333333333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348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GS_RU_FB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18624.633333333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599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GS_PT_FB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66723.833333333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851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GS_NL_FB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52291.033333333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293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GS_IT_FB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295256.83333333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998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GS_FR_FB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143416.36666667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633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/>
                        <a:t>CASIO G-SHOCK GS_EU_FB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9044.7333333333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591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CASIO G-SHOCK GS_ES_FB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162917.66666667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88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/>
                        <a:t>CASIO G-SHOCK GS_DE_FB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174190.13333333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6979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17D27F-D6D6-4B73-BD54-7F0EDE457E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06975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F73C5-FBF5-4888-A7AD-678BB16E3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Engagement Rate G-SHOCK | GS Europe II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889D99-7EC7-4DE0-872C-8A12C5B251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8813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537">
                  <a:extLst>
                    <a:ext uri="{9D8B030D-6E8A-4147-A177-3AD203B41FA5}">
                      <a16:colId xmlns:a16="http://schemas.microsoft.com/office/drawing/2014/main" val="416250995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5545235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41006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Custom E-Rate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418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Norway GS_NO_FB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10.334400569192 %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6.3678406261117 %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203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/>
                        <a:t>CASIO G-SHOCK GS_EU_FB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4.6321976540037 %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2.1996895753289 %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304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GS_IT_FB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3.3409849926345 %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1.1537552295536 %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344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GS_PT_FB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2.973080249766 %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0.75119373452292 %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451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GS_FR_FB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2.3274327790477 %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0.6363852489051 %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28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GS_UK_FB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3.7029574744468 %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0.62425808488097 %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063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CASIO G-SHOCK GS_ES_FB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2.3395862157727 %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0.47369606486695 %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583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/>
                        <a:t>CASIO G-SHOCK GS_DE_FB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2.3883092980677 %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0.38794408376863 %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882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GS_RU_FB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2.1033716114402 %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0.30344206920848 %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320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GS_SE_FB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5.0956289092158 %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0.24946671969341 %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247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GS_NL_FB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2.0372048055926 %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0.19623286976628 %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0005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F40168-AFE9-42CD-9A6C-D3468736EF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141554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5D74C-BDBA-4D16-A24A-6796ADE19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Post G-SHOCK | GS Europe II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FE6DD4-8F9E-44B9-98D4-EE8BDDE01E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24500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468845149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527574476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1917316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04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GS_FR_FB - 2020-06-25 18:30:37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https://scontent-iad3-1.xx.fbcdn.net/v/t1.0-0/p180x540/105557673_2955006241203978_308786957440359668_o.jpg?_nc_cat=106&amp;_nc_sid=8024bb&amp;_nc_ohc=BDAKnerqECAAX9pVM6N&amp;_nc_ht=scontent-iad3-1.xx&amp;_nc_tp=6&amp;oh=52456acde130174968999edd80997c9f&amp;oe=5F2A7FB8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11.254019292605 %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807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GS_DE_FB - 2020-06-26 12:34:50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https://scontent-iad3-1.xx.fbcdn.net/v/t1.0-9/p720x720/106005161_2586254431688018_594521024317554_o.jpg?_nc_cat=103&amp;_nc_sid=8024bb&amp;_nc_ohc=G4BbL-58ZmUAX_9nuW1&amp;_nc_ht=scontent-iad3-1.xx&amp;_nc_tp=6&amp;oh=9d6ecd84f3d2d020f3cd72665bbaecc5&amp;oe=5F2AD9D0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7.9428089650811 %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435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GS_RU_FB - 2020-06-29 12:00:01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https://scontent-iad3-1.xx.fbcdn.net/v/t1.0-0/p180x540/74229556_3005562962859019_2006603046518037972_o.jpg?_nc_cat=105&amp;_nc_sid=8024bb&amp;_nc_ohc=qVN8qBR6lKwAX9mcYNH&amp;_nc_ht=scontent-iad3-1.xx&amp;_nc_tp=6&amp;oh=49a5890c69f95c6f47f14caa1f814c90&amp;oe=5F2C0A1F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7.7546296296296 %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6480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DF24B5-7A83-44FF-A9AA-00FF98FE28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4201614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68FEB-4A27-4F0F-A815-4A3259A3C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Post G-SHOCK | GS Europe II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065D1C-FB10-402A-80E7-FCC4BA64CA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3315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008557759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801966279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845063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490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GS_ES_FB - 2020-06-24 12:04:33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https://scontent-iad3-1.xx.fbcdn.net/v/t1.0-9/105377352_3174029966010296_2777680649528769678_n.jpg?_nc_cat=107&amp;_nc_sid=2d5d41&amp;_nc_ohc=b4mVxzeZun4AX9BmR-h&amp;_nc_ht=scontent-iad3-1.xx&amp;oh=16c5a271c00c8dacc0358701ff04bb6b&amp;oe=5F2CB2E2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7.6619792351163 %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434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GS_UK_FB - 2020-06-16 19:15:00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https://scontent-iad3-1.xx.fbcdn.net/v/t1.0-9/p720x720/104088366_2947529158707447_4143806031318198741_o.jpg?_nc_cat=108&amp;_nc_sid=8024bb&amp;_nc_ohc=m8yiQH2RhFUAX-opdf8&amp;_nc_ht=scontent-iad3-1.xx&amp;_nc_tp=6&amp;oh=476f8f876666e2230bbd1a3a54958f29&amp;oe=5F2AD7AF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7.3905552855944 %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288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Norway GS_NO_FB - 2020-06-16 17:52:45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https://scontent-iad3-1.xx.fbcdn.net/v/t1.0-9/p720x720/101334978_2391838174450023_2556953065357836288_o.jpg?_nc_cat=111&amp;_nc_sid=8024bb&amp;_nc_ohc=Axrnmua56ZUAX_mESXa&amp;_nc_ht=scontent-iad3-1.xx&amp;_nc_tp=6&amp;oh=9e733282e3bfa5e1f236dfc9d1616b18&amp;oe=5F2C2627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7.2895277207392 %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5293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8A0952-8D33-49EE-83EC-CC2A43F9AA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416718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FF7B8-72B8-4C1A-A277-078E1751F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Post G-SHOCK | GS Europe II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2774F4-C093-4B99-BC48-751D30DC02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50725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047735707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531816794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724945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412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GS_EU_FB - 2020-06-26 12:33:10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https://scontent-iad3-1.xx.fbcdn.net/v/t1.0-9/p720x720/106001834_10158235103678950_163252715835206766_o.jpg?_nc_cat=110&amp;_nc_sid=8024bb&amp;_nc_ohc=JXKtgOX2yPsAX_Z_KIa&amp;_nc_ht=scontent-iad3-1.xx&amp;_nc_tp=6&amp;oh=41f5d06f54cf73130e1f6978efbb12ab&amp;oe=5F2D36AD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7.2200820181434 %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188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GS_NL_FB - 2020-06-23 11:24:53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AURseJa5bQD5Cx&amp;w=720&amp;h=720&amp;url=https%3A%2F%2Fwww.facebook.com%2Fads%2Fimage%2F%3Fd%3DAQLXt-eDoTBFH5wQcaR-CDpBICBW7FyJmFuQD9HDVe_ofp01Tb2iK-BPxRpJC_ir-_kqhj02Wsg_fRqVjpgVWkBguhbT03G7ogiR3EoQK29MpCMre5eNPM1adqqn_Rd7vaNLuWWsyiahlkvmmpavoIV5&amp;cfs=1&amp;_nc_hash=AQDTtef4gjmKYvS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6.2801350048216 %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015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8C6FA0-6724-43E8-BD35-81F45B8DDD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036662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2C97D-6F15-4B43-8B6D-3F7A2B138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Post G-SHOCK | GS Europe II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C92A57-F750-4E48-BD7B-B187FCF0F7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80943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673014093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4233726482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548094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990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GS_PT_FB - 2020-06-08 22:01:00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https://scontent-iad3-1.xx.fbcdn.net/v/t1.0-9/p720x720/100540295_3043865882368475_5747696634767081472_o.jpg?_nc_cat=111&amp;_nc_sid=8024bb&amp;_nc_ohc=OStIPmt_90kAX_lCb3c&amp;_nc_ht=scontent-iad3-1.xx&amp;_nc_tp=6&amp;oh=289f11f19ca706e5b1186e305ade4b5e&amp;oe=5F2AA6DA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5.7606563224541 %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046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GS_IT_FB - 2020-06-17 17:30:16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https://scontent-iad3-1.xx.fbcdn.net/v/t1.0-9/p720x720/104302339_4216149881758610_8260827965211222504_o.jpg?_nc_cat=103&amp;_nc_sid=8024bb&amp;_nc_ohc=fqpuGPWLFRoAX_OutVf&amp;_nc_ht=scontent-iad3-1.xx&amp;_nc_tp=6&amp;oh=bdab40b11e6a33dd7891bc6a5f460ecf&amp;oe=5F2A5404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5.099724584607 %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5600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476520-C273-4B97-917D-CD5B9F9F1F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872754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98C8A-82B6-4E60-9788-CC909010C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Worst Posts G-SHOCK | GS Europe II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821980-C771-4BE4-8DC6-66CE3D729D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46487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1290961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154747910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822581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6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GS_RU_FB - 2020-06-13 11:00:00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https://scontent-iad3-1.xx.fbcdn.net/v/t15.13418-10/s720x720/83408409_962144607538917_484549873803198464_n.jpg?_nc_cat=100&amp;_nc_sid=ad6a45&amp;_nc_ohc=hPXl4Fw8S2kAX8P-o06&amp;_nc_ht=scontent-iad3-1.xx&amp;_nc_tp=7&amp;oh=38514a183b789fc82cd698d27aa59c02&amp;oe=5F2B952C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3.0144167758847 %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850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GS_IT_FB - 2020-06-22 11:25:00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https://scontent-iad3-1.xx.fbcdn.net/v/t1.0-9/p720x720/101163990_4137416692965263_3676473524131725312_o.jpg?_nc_cat=109&amp;_nc_sid=8024bb&amp;_nc_ohc=xY5OBJQX9ugAX8M0iSb&amp;_nc_ht=scontent-iad3-1.xx&amp;_nc_tp=6&amp;oh=c6cdfb2379be3ca88d8f917b938754aa&amp;oe=5F2A8EFA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2.9863165680473 %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686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Norway GS_NO_FB - 2020-06-10 16:30:01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https://scontent-iad3-1.xx.fbcdn.net/v/t15.5256-10/s720x720/101518921_3151976588196835_16704077001916416_n.jpg?_nc_cat=109&amp;_nc_sid=ad6a45&amp;_nc_ohc=LltxRFp2LNUAX811t98&amp;_nc_ht=scontent-iad3-1.xx&amp;oh=71644fe34917dbe6a9a2a04ce8d51307&amp;oe=5F2B64C2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2.5023169601483 %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5885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2E4B1E-5F2C-4E4A-8E49-3C24A02F14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024580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9A118-5BF2-40E0-B4F0-7CA28173B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Worst Posts G-SHOCK | GS Europe II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1097AE-40E3-4F80-BD65-ACFC588725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59065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939125582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723934659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36920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082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GS_EU_FB - 2020-06-10 16:30:00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https://scontent-iad3-1.xx.fbcdn.net/v/t15.5256-10/s720x720/101373218_550295879192373_5396880826994242739_n.jpg?_nc_cat=107&amp;_nc_sid=ad6a45&amp;_nc_ohc=575F9XF1XY0AX-RISmE&amp;_nc_ht=scontent-iad3-1.xx&amp;oh=6e09ebc76ea6c6e6aad5c0a019f030c5&amp;oe=5F2B5736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2.4700393376635 %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087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GS_FR_FB - 2020-06-17 17:00:59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https://scontent-iad3-1.xx.fbcdn.net/v/t1.0-9/s720x720/103590621_2933473863357216_5572340246659487165_o.jpg?_nc_cat=111&amp;_nc_sid=2d5d41&amp;_nc_ohc=hKKyymzgxX4AX_AZttr&amp;_nc_ht=scontent-iad3-1.xx&amp;_nc_tp=7&amp;oh=3187f0fdf24d6dc2cc4ce1c75fbc9e28&amp;oe=5F29BC92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2.0479413891622 %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840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GS_DE_FB - 2020-06-10 16:30:01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https://scontent-iad3-1.xx.fbcdn.net/v/t15.5256-10/s720x720/101634218_275590176976508_853702586013981943_n.jpg?_nc_cat=111&amp;_nc_sid=ad6a45&amp;_nc_ohc=xl0XuZzbs0cAX99I9zK&amp;_nc_ht=scontent-iad3-1.xx&amp;oh=c03fc2c0169952e89f9e4242b2097d45&amp;oe=5F2A2113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1.580579084316 %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8337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555E59-E1AB-4FD0-AF19-71D19F5B16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484190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1DF8C-D616-4D33-A574-90DA680F8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Worst Posts G-SHOCK | GS Europe II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447F99-5AFC-4F24-ADD8-C19809871D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35706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893688513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364102535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283401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160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GS_ES_FB - 2020-06-22 12:59:55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https://external-iad3-1.xx.fbcdn.net/safe_image.php?d=AQDMK-fzORblOM28&amp;w=160&amp;h=160&amp;url=https%3A%2F%2Fwww.dropbox.com%2Fstatic%2Fimages%2Fspectrum-icons%2Fgenerated%2Fcontent%2Fcontent-pdf-large.png&amp;cfs=1&amp;_nc_hash=AQCbJFmbCV0DF78I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1.3513513513514 %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899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GS_NL_FB - 2020-06-10 09:11:36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https://scontent-iad3-1.xx.fbcdn.net/v/t15.13418-10/s720x720/103332251_540567619949046_8498749711757169844_n.jpg?_nc_cat=111&amp;_nc_sid=ad6a45&amp;_nc_ohc=RmXN9phggzgAX9xmhJY&amp;_nc_ht=scontent-iad3-1.xx&amp;_nc_tp=7&amp;oh=9147770cb8eafa3931e128b86716f744&amp;oe=5F29EFBE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1.1928429423459 %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710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GS_PT_FB - 2020-06-28 22:01:00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https://scontent-iad3-1.xx.fbcdn.net/v/t15.5256-10/s720x720/105576265_695541557893850_863567108114209092_n.jpg?_nc_cat=109&amp;_nc_sid=ad6a45&amp;_nc_ohc=PJfc3vKf_3IAX_d6lif&amp;_nc_ht=scontent-iad3-1.xx&amp;oh=c075c1bf3874e39fb838e606f151e281&amp;oe=5F2CC18A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1.0643015521064 %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1559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CED013-FAB5-4901-BC71-19B9DF203F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41581776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6AFE4-A8FE-426C-BBE9-6F4E71481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Worst Posts G-SHOCK | GS Europe II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42D03B-6129-41AC-9C99-0485FB1B0D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02176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464004016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166025923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601553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104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GS_UK_FB - 2020-06-10 17:30:00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https://scontent-iad3-1.xx.fbcdn.net/v/t15.5256-10/s720x720/100836273_1445184302336290_559449833211696141_n.jpg?_nc_cat=104&amp;_nc_sid=ad6a45&amp;_nc_ohc=9H9PnqTi35UAX92RRW9&amp;_nc_ht=scontent-iad3-1.xx&amp;oh=e67d3545958539fc08780c8663d61731&amp;oe=5F29BC96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0.79235658136812 %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858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DF819E-45FA-4C31-9211-47FCA458EB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5132143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F7895-B7A2-4168-A26C-DD940D313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Video G-SHOCK | GS Europe II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71DC6F-17A0-4E95-87BC-ADD8045536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07765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987155716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092209372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220821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838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GS_UK_FB - 2020-06-10 17:30:00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https://scontent-iad3-1.xx.fbcdn.net/v/t15.5256-10/s720x720/100836273_1445184302336290_559449833211696141_n.jpg?_nc_cat=104&amp;_nc_sid=ad6a45&amp;_nc_ohc=9H9PnqTi35UAX92RRW9&amp;_nc_ht=scontent-iad3-1.xx&amp;oh=e67d3545958539fc08780c8663d61731&amp;oe=5F29BC96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515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GS_DE_FB - 2020-06-08 16:34:32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https://scontent-iad3-1.xx.fbcdn.net/v/t15.5256-10/s720x720/101985606_186177352746927_1121168353228750736_n.jpg?_nc_cat=100&amp;_nc_sid=ad6a45&amp;_nc_ohc=OdaVGXYAvVkAX_kd4rl&amp;_nc_ht=scontent-iad3-1.xx&amp;oh=0bd3bd198ea7cd81e25640d636e3b9c6&amp;oe=5F2B0BE1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777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GS_EU_FB - 2020-06-08 16:43:46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https://scontent-iad3-1.xx.fbcdn.net/v/t15.5256-10/s720x720/101115809_2883097671789168_7778677249301265215_n.jpg?_nc_cat=111&amp;_nc_sid=ad6a45&amp;_nc_ohc=PW4zKVTu1zwAX-L-o7J&amp;_nc_ht=scontent-iad3-1.xx&amp;oh=819540e5bd1171d9b25a92535cadb58d&amp;oe=5F2C4193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0928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4F0FC7-B04F-411C-9E62-EB46FE5522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4338048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8AE4D-FC2D-4E61-9D6D-CAEC7F5FF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Video G-SHOCK | GS Europe II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1683DC-0FC4-4FCA-BF13-5B58B0325E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88006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627935241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982473056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608412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979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GS_IT_FB - 2020-06-17 17:59:29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https://scontent-iad3-1.xx.fbcdn.net/v/t15.13418-10/s720x720/104181927_916331828780784_4758946905203326538_n.jpg?_nc_cat=108&amp;_nc_sid=ad6a45&amp;_nc_ohc=Mz1wJIzP_OQAX_HrumC&amp;_nc_ht=scontent-iad3-1.xx&amp;_nc_tp=7&amp;oh=1c1eb38199a920350eeb0847417f91ee&amp;oe=5F2B61D5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091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GS_NL_FB - 2020-06-10 09:11:36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https://scontent-iad3-1.xx.fbcdn.net/v/t15.13418-10/s720x720/103332251_540567619949046_8498749711757169844_n.jpg?_nc_cat=111&amp;_nc_sid=ad6a45&amp;_nc_ohc=RmXN9phggzgAX9xmhJY&amp;_nc_ht=scontent-iad3-1.xx&amp;_nc_tp=7&amp;oh=9147770cb8eafa3931e128b86716f744&amp;oe=5F29EFBE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152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GS_ES_FB - 2020-06-08 17:01:38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https://scontent-iad3-1.xx.fbcdn.net/v/t15.5256-10/s720x720/100747996_544032612940797_3972269142662484026_n.jpg?_nc_cat=101&amp;_nc_sid=ad6a45&amp;_nc_ohc=mMw2vuO0V4cAX8INVXR&amp;_nc_ht=scontent-iad3-1.xx&amp;oh=4969dbfa55290707d7bfdd58f0cf4c20&amp;oe=5F2BE80E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1752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4BE355-C2CF-4D22-8713-0E57D7B4DC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6379568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A4F4C-34BF-41D5-BA3B-C93115460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Video G-SHOCK | GS Europe II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DE400D-5970-4984-A05A-C4A7556EE1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0511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324461924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538531796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68862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876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Norway GS_NO_FB - 2020-06-08 19:11:27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https://scontent-iad3-1.xx.fbcdn.net/v/t15.5256-10/s720x720/101395800_586300522270477_5676823382255992832_n.jpg?_nc_cat=105&amp;_nc_sid=ad6a45&amp;_nc_ohc=yUe35qONfq0AX-1YMY3&amp;_nc_ht=scontent-iad3-1.xx&amp;oh=daba7a8729c0fba568629813ff852dd1&amp;oe=5F2AE67F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907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GS_PT_FB - 2020-06-15 22:01:01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https://scontent-iad3-1.xx.fbcdn.net/v/t15.13418-10/p720x720/101829123_541847496508284_9094865996883165184_n.jpg?_nc_cat=110&amp;_nc_sid=ad6a45&amp;_nc_ohc=ECCtuBy7chQAX_cJF_w&amp;_nc_ht=scontent-iad3-1.xx&amp;_nc_tp=6&amp;oh=e7f9e3f41e6753e5f3796ab26721b37a&amp;oe=5F2AAC5A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761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GS_RU_FB - 2020-06-13 11:00:00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https://scontent-iad3-1.xx.fbcdn.net/v/t15.13418-10/s720x720/83408409_962144607538917_484549873803198464_n.jpg?_nc_cat=100&amp;_nc_sid=ad6a45&amp;_nc_ohc=hPXl4Fw8S2kAX8P-o06&amp;_nc_ht=scontent-iad3-1.xx&amp;_nc_tp=7&amp;oh=38514a183b789fc82cd698d27aa59c02&amp;oe=5F2B952C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726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1BA767-16C7-4E24-8495-AA9C50C840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3998844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EDD92-C06A-4738-B6EE-123E4E1FC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Video G-SHOCK | GS Europe II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AE4C14-1A7C-478A-A4C4-8507E70EDC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25058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679241668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899670606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4150567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506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GS_FR_FB - 2020-06-02 10:06:04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https://scontent-iad3-1.xx.fbcdn.net/v/t1.0-9/p720x720/90950826_2894533343917935_3348210329044647936_o.png?_nc_cat=108&amp;_nc_sid=2d5d41&amp;_nc_ohc=pYxw6fTq3SQAX-CQdog&amp;_nc_ht=scontent-iad3-1.xx&amp;oh=2dc466429d155881a2ae360c98c141a7&amp;oe=5F2B4BFA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838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A417D0-1C56-488D-91C3-A85F5D9493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7484728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FAB36-B6B0-499F-93CC-602AC99C6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Engagement Rate G-SHOCK | GS Europe II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E599A9-0D4C-4A2B-94A2-E62E7E2FE3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61741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537">
                  <a:extLst>
                    <a:ext uri="{9D8B030D-6E8A-4147-A177-3AD203B41FA5}">
                      <a16:colId xmlns:a16="http://schemas.microsoft.com/office/drawing/2014/main" val="42957381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7880907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52420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Custom E-Rate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49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7.2980818436888 %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8.690284825753 %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121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6.203498009967 %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6.7970298502599 %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734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5.6452995850053 %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6.4032241750889 %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073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gshock_es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5.8474794361257 %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6.3909911505347 %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087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5.3148438183994 %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5.9073167039692 %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838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official_gshock g-shock_nl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4.8553922006467 %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5.417796204752 %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455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gshockitalia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4.7486033519553 %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5.3758896902762 %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252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gshock_uk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3.9752866067138 %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4.2597578379015 %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58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gshock_russia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3.860342606362 %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4.1921375625572 %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366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2F879B-7E19-4D7C-9E7E-A56F42EB2A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0776311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B19F5-B18A-4428-8990-990137BD0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Instagram Instagram Best Post G-SHOCK | GS Europe II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1C515A-D52C-460B-805B-A0609780CB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80316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902566709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505945501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1776096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976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gshockfr - 2020-06-22 10:24:11</a:t>
                      </a:r>
                      <a:r>
                        <a:rPr lang="en-US" sz="1000"/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https://www.instagram.com/p/CBuwUr-CXFq/media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16.374833957252 %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601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000" b="1"/>
                        <a:t>gshock_de - 2020-06-17 16:28:53</a:t>
                      </a:r>
                      <a:r>
                        <a:rPr lang="sv-SE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https://www.instagram.com/p/CBiiFgyiX9p/media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8.4191110846671 %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102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000" b="1"/>
                        <a:t>gshockitalia - 2020-06-17 16:25:57</a:t>
                      </a:r>
                      <a:r>
                        <a:rPr lang="pl-PL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https://www.instagram.com/p/CBihwBPJe_r/media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7.9736244251122 %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938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gshockeu - 2020-06-17 16:31:06</a:t>
                      </a:r>
                      <a:r>
                        <a:rPr lang="de-DE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https://www.instagram.com/p/CBiiVqLCW8F/media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7.8561608666126 %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220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gshock_es - 2020-06-18 12:01:14</a:t>
                      </a:r>
                      <a:r>
                        <a:rPr lang="de-DE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https://www.instagram.com/p/CBkoPWIitX3/media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7.4180910147673 %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018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gshockportugal - 2020-06-25 22:00:10</a:t>
                      </a:r>
                      <a:r>
                        <a:rPr lang="pt-BR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https://www.instagram.com/p/CB3uWa8lwYN/media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7.164358819988 %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811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official_gshock g-shock_nl - 2020-06-11 13:23:09</a:t>
                      </a:r>
                      <a:r>
                        <a:rPr lang="en-US" sz="1000"/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https://www.instagram.com/p/CBSwD0Ghe2D/media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6.7205444491706 %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834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gshock_uk - 2020-06-02 15:30:11</a:t>
                      </a:r>
                      <a:r>
                        <a:rPr lang="nl-NL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https://www.instagram.com/p/CA7zcIUnbc2/media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5.2578447042988 %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989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gshock_russia - 2020-06-20 08:01:14</a:t>
                      </a:r>
                      <a:r>
                        <a:rPr lang="en-US" sz="1000"/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https://www.instagram.com/p/CBpWX_PM9-t/media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5.034137460173 %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4802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B3691B-6928-4136-BBC4-BEE4221781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6720784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94868-3226-42AF-AC5C-D4E43E99A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Worst Posts G-SHOCK | GS Europe II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C445D5-3531-4720-A353-42E906C357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04774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311294577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156000469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364566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779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gshockfr - 2020-06-05 09:30:24</a:t>
                      </a:r>
                      <a:r>
                        <a:rPr lang="en-US" sz="1000"/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https://www.instagram.com/p/CBC4oj2nXHZ/media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3.9868786273025 %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518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gshockeu - 2020-06-10 16:30:57</a:t>
                      </a:r>
                      <a:r>
                        <a:rPr lang="de-DE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https://www.instagram.com/p/CBQguuOChdK/media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3.9824007220217 %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751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000" b="1"/>
                        <a:t>gshock_de - 2020-06-10 16:30:58</a:t>
                      </a:r>
                      <a:r>
                        <a:rPr lang="sv-SE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https://www.instagram.com/p/CBQgutlCe-G/media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3.2998114393463 %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54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gshock_es - 2020-06-10 17:00:50</a:t>
                      </a:r>
                      <a:r>
                        <a:rPr lang="de-DE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https://www.instagram.com/p/CBQdRMdi-h_/media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3.1802645266756 %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875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official_gshock g-shock_nl - 2020-06-10 09:10:42</a:t>
                      </a:r>
                      <a:r>
                        <a:rPr lang="en-US" sz="1000"/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https://www.instagram.com/p/CBPuUEVFOKP/media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3.0666027791088 %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774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gshockportugal - 2020-06-27 14:05:05</a:t>
                      </a:r>
                      <a:r>
                        <a:rPr lang="pt-BR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https://www.instagram.com/p/CB8BAwFDA7b/media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2.3982558139535 %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003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gshock_uk - 2020-06-06 16:45:12</a:t>
                      </a:r>
                      <a:r>
                        <a:rPr lang="nl-NL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https://www.instagram.com/p/CBGPNJnF33v/media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2.2519882796149 %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620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000" b="1"/>
                        <a:t>gshockitalia - 2020-06-22 18:00:51</a:t>
                      </a:r>
                      <a:r>
                        <a:rPr lang="pl-PL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https://www.instagram.com/p/CBvkjxYoCLF/media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2.2153529108707 %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944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gshock_russia - 2020-06-03 14:00:33</a:t>
                      </a:r>
                      <a:r>
                        <a:rPr lang="en-US" sz="1000"/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https://www.instagram.com/p/CA-N-0Ss5f0/media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1.790447611903 %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7334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A19BAA-5D45-474A-B9BA-68B6B87220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330314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7609F-CD7F-4776-B378-64FB0D763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Best Video G-SHOCK | GS Europe II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0AED97-6374-449D-8455-021CEE4EE4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51118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474206117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79708338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641837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601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gshockeu - 2020-06-03 08:30:50</a:t>
                      </a:r>
                      <a:r>
                        <a:rPr lang="de-DE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https://www.instagram.com/p/CA9oOkmC8JJ/media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386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gshock_russia - 2020-06-13 11:01:39</a:t>
                      </a:r>
                      <a:r>
                        <a:rPr lang="en-US" sz="1000"/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https://www.instagram.com/p/CBXpbZSgmfc/media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866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000" b="1"/>
                        <a:t>gshock_de - 2020-06-08 16:31:26</a:t>
                      </a:r>
                      <a:r>
                        <a:rPr lang="sv-SE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https://www.instagram.com/p/CBLXMb9ik51/media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386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gshock_uk - 2020-06-15 17:31:07</a:t>
                      </a:r>
                      <a:r>
                        <a:rPr lang="nl-NL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https://www.instagram.com/p/CBdfltEAxBn/media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686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gshock_es - 2020-06-08 17:00:50</a:t>
                      </a:r>
                      <a:r>
                        <a:rPr lang="de-DE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https://www.instagram.com/p/CBLTvAzi4Fp/media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142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official_gshock g-shock_nl - 2020-06-18 08:48:09</a:t>
                      </a:r>
                      <a:r>
                        <a:rPr lang="en-US" sz="1000"/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https://www.instagram.com/p/CBkSJKaDN7u/media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994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gshockportugal - 2020-06-25 14:05:05</a:t>
                      </a:r>
                      <a:r>
                        <a:rPr lang="pt-BR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https://www.instagram.com/p/CB23a5Tj2AN/media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86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000" b="1"/>
                        <a:t>gshockitalia - 2020-06-22 18:00:51</a:t>
                      </a:r>
                      <a:r>
                        <a:rPr lang="pl-PL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https://www.instagram.com/p/CBvkjxYoCLF/media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883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gshockfr - 2020-06-29 17:32:57</a:t>
                      </a:r>
                      <a:r>
                        <a:rPr lang="en-US" sz="1000"/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https://www.instagram.com/p/CCBi9MjCRxd/media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8558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B62118-6863-488C-B417-A82E1831B8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5114208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50A25-E00A-4AD8-B956-5A608F46B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Custom Key Metrics Table | GS Europe II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6AE2E3-556A-44F2-8061-17B30E3566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44988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85046529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09908540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655187079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97778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496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official_gshock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3583.4285714286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886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5966.9032258065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811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gshockitalia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8775.2916666667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539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10019.052631579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341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58818.583333333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007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gshock_uk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12587.222222222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987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gshock_russia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21898.136363636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540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gshock_es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15999.083333333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866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9886.8461538462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0798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22AB56-6752-4FF8-9BD7-D20803E0F9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5498285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82EC5-9BE7-4E06-BE47-2C6CFCBC7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GS Europe II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1D1FA2-F980-4BD5-843F-BA22F0023C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77781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7039556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0671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4271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7530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34083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45319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52359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2569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10169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90196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2951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3043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33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gshockitalia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2137.38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1778.01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1743.95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146492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538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1644.53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1456.11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1367.61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1367.12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128555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06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2156.25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1892.14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1733.36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1733.22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809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gshock_russia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328.71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5039.00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4255.58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3917.71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3916.58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324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157.70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2071.30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1748.13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1601.35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1598.96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7149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12D142-AE90-40B5-BF05-835A115B32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9491597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1B5AF-58DA-415C-AA47-252A9626E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GS Europe II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528C32-90CE-4ED6-9F0B-EDBE245C28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06229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6404453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98713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781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0278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7112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31353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45480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91156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13233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15297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67293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12257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053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official_gshock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1256.72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1100.92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1100.36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040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9859.25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402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3223.50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2222.50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2217.50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9193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1AA2A1-0657-4DD8-A14F-77CA8B7460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0193915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F8F75-262A-4A29-8243-2A2C9875F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GS Europe II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ABF68B-A08A-437B-B870-2318A616EC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13132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5380478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76713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14614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1939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730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89187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4059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2529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0306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974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606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gshockportugal - 2020-06-30 16:54:21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quem tiver Facebook ... temos este grupo!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https://scontent-iad3-1.cdninstagram.com/v/t51.12442-15/106372870_687965168652683_7624579488150106220_n.jpg?_nc_cat=111&amp;_nc_sid=8ae9d6&amp;_nc_ohc=dwWtGhLffjMAX_uK7Zc&amp;_nc_ht=scontent-iad3-1.cdninstagram.com&amp;oh=b147fd995b61dbc63d500eb66f3294f8&amp;oe=5F224A5B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07/01/2020 16:31:37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6638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5F2FFB-29CE-4784-AA7D-2E8E9A5083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5666696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4CB5D-17F5-49F3-BDCC-A46BCD688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GS Europe II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62723E-A1E9-4E1C-9B58-AECD43B2E3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72781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8403125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99342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5767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47754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85886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70282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33956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7224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09096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841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520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gshockportugal - 2020-06-30 16:52:30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@carlos_palma_sousa  Todos trabalhamos para receber comentários destes!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https://scontent-iad3-1.cdninstagram.com/v/t51.29350-15/106277941_273960313672062_2618729374908375928_n.jpg?_nc_cat=109&amp;_nc_sid=8ae9d6&amp;_nc_ohc=_06tNoAP0dUAX-doDNe&amp;_nc_ht=scontent-iad3-1.cdninstagram.com&amp;oh=26b3d6713d9f62637d517847016fabeb&amp;oe=5F21274A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07/01/2020 16:31:37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8541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D3009C-1D8F-4130-83D5-8C00CE2552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4378301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6A212-68F5-4A4B-8761-EBD63DD64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GS Europe II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743619-4A21-4E06-B461-0E427B9F7F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6890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840403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228808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93124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67901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51034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51334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95536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0255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25477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0754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493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gshockeu - 2020-06-30 16:42:49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https://scontent-iad3-1.cdninstagram.com/v/t51.12442-15/105977392_181222946693309_7824104908915843812_n.jpg?_nc_cat=102&amp;_nc_sid=8ae9d6&amp;_nc_ohc=Cycch4WzVdUAX_gLRVj&amp;_nc_ht=scontent-iad3-1.cdninstagram.com&amp;oh=f534a3956ffe5e964df4816632c683bf&amp;oe=5F242990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07/01/2020 16:31:37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118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D1AC70-7098-490B-A460-7B2D33975F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7519584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BC639-C52F-480F-82C6-68D7B436A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GS Europe II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906DEA-CC7C-4CB3-9BDE-EDCED17A52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83256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3414644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66650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72341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39586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91463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74870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2619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42986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4975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33464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619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gshock_de - 2020-06-30 13:39:35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Außerdem im Playlist-Update von @deejayron: Brandneue Tracks von Lil Baby, @megaloh.official, Anderson .Paak, @orsonsdie, Smokepurpp ft. Jack Harlow, @ebow.mp3, Wale, @genuva, Kyle, Saweetie, @kyndagray ft. @rintintin, IDK, @ali2as, City Girls, Iann Dior, @booz__, Nasty C, @kontucool und mehr... 💥💥💥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https://scontent-iad3-1.cdninstagram.com/v/t51.12442-15/106129303_682396275951935_3316331303612311490_n.jpg?_nc_cat=108&amp;_nc_sid=8ae9d6&amp;_nc_ohc=0izq3-Fhm3IAX_nyQu4&amp;_nc_ht=scontent-iad3-1.cdninstagram.com&amp;oh=862f60e9965a5509a2b770a8c3cae3d0&amp;oe=5F2243B9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07/01/2020 13:31:43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320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17FE08-C7C6-4211-AC1F-2D06279061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4593464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926A6-6FDF-40C9-9E85-7F6353C6D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GS Europe II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8F39B3-A8F5-49ED-B007-90BC4E435F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20060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5040681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503855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33817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10486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7291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4555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4113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10064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96284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4325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880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gshock_de - 2020-06-30 12:06:33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@majan.614 »Vodka Fanta« @deejayron Fav No. 3: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https://scontent-iad3-1.cdninstagram.com/v/t51.12442-15/106471767_137592111287864_9115772968048277649_n.jpg?_nc_cat=102&amp;_nc_sid=8ae9d6&amp;_nc_ohc=I4ehE2yETtIAX-gU3rX&amp;_nc_ht=scontent-iad3-1.cdninstagram.com&amp;oh=83887c007c4ea090c3ccb9c91fd61dbf&amp;oe=5F21A144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07/01/2020 12:03:37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9362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13403-1F03-48B2-B962-667C1A9B56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2053132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691CF-FBA9-4F0D-93D9-8376DE822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GS Europe II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CDF254-A1B0-4E9D-9778-97DB3AEE78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6603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8301653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828052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52804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68653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03619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45785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03914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49972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44350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8331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390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gshock_de - 2020-06-30 12:03:08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@miksu &amp; @macloud  ft. @jamule, @summercem &amp; @luciano_loco030 »XXL« @deejayron Fav No. 2: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https://scontent-iad3-1.cdninstagram.com/v/t51.12442-15/106265132_261123628527262_3751046398118471659_n.jpg?_nc_cat=109&amp;_nc_sid=8ae9d6&amp;_nc_ohc=J2AXjcElJzQAX-ovWFh&amp;_nc_ht=scontent-iad3-1.cdninstagram.com&amp;oh=a9fa730035f0d69d9467104411572a96&amp;oe=5F204F5F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07/01/2020 11:31:05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8605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81C657-7E9D-470F-BE0E-0DCED39419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8997714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1E76A-F9B2-427D-B633-37A7801E1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GS Europe II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BEA0FE-6EE2-43EA-941F-BFDF54EB6F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17858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1447674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720352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08959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13049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75098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9346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01910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161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13086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9215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870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gshock_de - 2020-06-30 11:59:42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@theestallion »Girls In The Hood« @deejayron Fav No. 1: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https://scontent-iad3-1.cdninstagram.com/v/t51.12442-15/106572852_176223153871687_5973646094809538251_n.jpg?_nc_cat=101&amp;_nc_sid=8ae9d6&amp;_nc_ohc=lyMkfApBQiUAX9JFL4b&amp;_nc_ht=scontent-iad3-1.cdninstagram.com&amp;oh=0f04a74eb0db7cc6ea100ed451df6d1d&amp;oe=5F2317C7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07/01/2020 11:31:05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9785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E50347-D326-40DC-B473-4B53C80A85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6314774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C6E2D-2149-4EC5-AA3E-3A5A2F792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GS Europe II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E52B6F-B27E-46E6-A3C8-E16BDB4278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53920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0707680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578556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23001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2636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50476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25873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21191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50512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69302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7485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114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gshock_de - 2020-06-30 11:55:57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@deejayron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https://scontent-iad3-1.cdninstagram.com/v/t51.12442-15/105967992_302973117497640_4117572213990505194_n.jpg?_nc_cat=107&amp;_nc_sid=8ae9d6&amp;_nc_ohc=6XypXyCrQEoAX9eP0pl&amp;_nc_ht=scontent-iad3-1.cdninstagram.com&amp;oh=050c9d61d9f34016168088a5a3a69bd5&amp;oe=5F22EE77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07/01/2020 11:31:05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1561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FB98C-FBE4-44DB-B4C4-09C6EDF808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4214596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93ADF-9547-49C1-9215-BD2196FD3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GS Europe II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E2F879-7B0C-49AA-A463-BE1333268D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52849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7035902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718789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79401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0014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357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2581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37325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14724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1868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22418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119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gshock_de - 2020-06-30 11:53:18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@deejayron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https://scontent-iad3-1.cdninstagram.com/v/t51.12442-15/106003919_385584955743971_2020895631277766823_n.jpg?_nc_cat=102&amp;_nc_sid=8ae9d6&amp;_nc_ohc=2IVjLF4sZKkAX-MBCsp&amp;_nc_ht=scontent-iad3-1.cdninstagram.com&amp;oh=0857477a5c8c3d207cde6c864e557661&amp;oe=5F220BC6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07/01/2020 11:31:05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314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6F9BA-B7C9-4046-B051-7ABC504017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9534234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A68B0-4BD6-4EF9-90F5-FE8D00FAF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GS Europe II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69C4DF-FA60-426A-A749-2041795AEB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0516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9548946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55574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36322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17965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8318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77339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18802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39436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8618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5934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593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gshock_russia - 2020-06-30 09:22:58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https://scontent-iad3-1.cdninstagram.com/v/t51.29350-15/82851094_291352315350264_232931937446824832_n.jpg?_nc_cat=107&amp;_nc_sid=8ae9d6&amp;_nc_ohc=yBlWxKvSsxwAX_glaEC&amp;_nc_ht=scontent-iad3-1.cdninstagram.com&amp;oh=e5a9f14aba2c2cb00f9b04e50b3fe109&amp;oe=5F225D50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07/01/2020 09:05:26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9317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EAA040-07F9-4ADF-8242-BCB65D3B79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6240279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A3454-B463-4B1F-950F-15BC64F66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GS Europe II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91341C-A9CE-4971-A607-4733D6DCAA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40964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2108370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181694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841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61697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5883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88071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4794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9988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0943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8050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207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gshockeu - 2020-06-29 16:50:37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https://scontent-iad3-1.cdninstagram.com/v/t51.12442-15/105969931_271988397215744_2918525762654661201_n.jpg?_nc_cat=101&amp;_nc_sid=8ae9d6&amp;_nc_ohc=BCpYda6A6awAX_L17-o&amp;_nc_ht=scontent-iad3-1.cdninstagram.com&amp;oh=c9f0059f5cfc026174f9d6360bc25865&amp;oe=5F1F0253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06/30/2020 16:31:41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2722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3EE3CD-6F98-496A-B04A-167BCB47D2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7091129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D7E71-3117-46B9-92F2-C159B0342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GS Europe II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0789DF-AAEC-4F35-B4AF-BAB658295E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0650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2088975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61753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32848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6825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91050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662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42851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9576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75554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47670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015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gshockeu - 2020-06-29 16:50:36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prepared something for you ...😎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https://scontent-iad3-1.cdninstagram.com/v/t51.12442-15/106489804_2612929382252803_6204375349254293765_n.jpg?_nc_cat=105&amp;_nc_sid=8ae9d6&amp;_nc_ohc=Rj_VkV571ikAX9gazeH&amp;_nc_ht=scontent-iad3-1.cdninstagram.com&amp;oh=e95562510ae9ca54fa6cd0199e873d8e&amp;oe=5F210AF0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06/30/2020 16:31:41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6343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BB8D28-EDEE-4B38-A961-31D03356C2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6784502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D99BF-B9B9-47E1-9029-9F4872465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GS Europe II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2C0330-272C-4768-BB29-C28EBE3AD0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99897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070692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492398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70597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9566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03835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75926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64754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37728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03252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63998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496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gshockeu - 2020-06-29 16:50:35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#DW5600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https://scontent-iad3-1.cdninstagram.com/v/t51.29350-15/105986997_1042830442778802_5418204045991196540_n.jpg?_nc_cat=103&amp;_nc_sid=8ae9d6&amp;_nc_ohc=e8XaWEePdtcAX_eJivi&amp;_nc_ht=scontent-iad3-1.cdninstagram.com&amp;oh=b26c3a47883954a0e626b972aa67b233&amp;oe=5F221799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06/30/2020 16:31:41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163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90ED99-045C-4244-BBF6-8EA1C0B3C5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4430529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F02B2-153F-4D42-A649-8CE61FB6B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GS Europe II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B9778F-8E3A-4D68-BA71-E1607BCD78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80493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4216737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494456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99521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02885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28919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20789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4767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96151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09567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4217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423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gshock_de - 2020-06-29 16:48:09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https://scontent-iad3-1.cdninstagram.com/v/t51.12442-15/74530690_286404626049949_8865159871613352390_n.jpg?_nc_cat=100&amp;_nc_sid=8ae9d6&amp;_nc_ohc=X8mp_zGBeLwAX8ddRDW&amp;_nc_ht=scontent-iad3-1.cdninstagram.com&amp;oh=edcfc8af73e664403ce41eca4fc7ca06&amp;oe=5F1EFA23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06/30/2020 16:31:41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9068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52E3E2-5654-4A52-AB47-A67D31B558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6805817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AEC00-22C8-43E3-94B7-51781A304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GS Europe II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D85C33-65CF-450F-A9DE-58F17E3B4E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22469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9815515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27582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23178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9371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73009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44851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84734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3915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20799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2039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777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gshock_de - 2020-06-29 16:48:08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haben da mal was vorbereitet ...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https://scontent-iad3-1.cdninstagram.com/v/t51.12442-15/105943630_1166095833743307_4715205156210743308_n.jpg?_nc_cat=105&amp;_nc_sid=8ae9d6&amp;_nc_ohc=kOPL2IK31P0AX99hy9i&amp;_nc_ht=scontent-iad3-1.cdninstagram.com&amp;oh=c1684e490b9711cce9d8927cde4885b6&amp;oe=5F21FF96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06/30/2020 16:31:41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4831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A216EE-2B29-48E1-A1B3-10284E6520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8504539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A910B-9D32-42CD-9AC6-376C47E28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GS Europe II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79B3C1-B0F1-4FB3-8A2B-1FBFD9CD07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89612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6200165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09970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0928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7786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6263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7896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4493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54814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3755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2417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658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gshock_de - 2020-06-29 16:48:07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#DW5600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https://scontent-iad3-1.cdninstagram.com/v/t51.29350-15/82614257_639759903285242_5231366792135064525_n.jpg?_nc_cat=100&amp;_nc_sid=8ae9d6&amp;_nc_ohc=E-WryZMhVKgAX-I-Ac6&amp;_nc_ht=scontent-iad3-1.cdninstagram.com&amp;oh=6f5ccc001fc7640707ef81bb5d2ce812&amp;oe=5F1EF576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06/30/2020 16:31:41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4929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C88590-A8EF-4353-B1E4-989546D174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8474676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40B43-F933-410C-A57E-811FAEB6B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GS Europe II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AA4166-D2FE-4F03-B478-0740E5F4D2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59122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662700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1250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9638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816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1392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64280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7158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6237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9135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08160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489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gshockitalia - 2020-06-29 15:34:52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https://scontent-iad3-1.cdninstagram.com/v/t51.29350-15/105937356_640782943190870_2631901146606819961_n.jpg?_nc_cat=102&amp;_nc_sid=8ae9d6&amp;_nc_ohc=Hc1ayDRPjvQAX_ROXEi&amp;_nc_ht=scontent-iad3-1.cdninstagram.com&amp;oh=257ab2d1ebc4c4cd9c06f6a928ff082f&amp;oe=5F223D37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06/30/2020 15:31:07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135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4EE851-AF60-4DFD-B33A-B95C775A19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1725064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F81CB-25DA-4468-B075-EBB2F82C6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GS Europe II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0A0ACB-1AC7-48D1-BA2E-B3ACCCD5F3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0899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4347108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75886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25897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0946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75456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1776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47207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4955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7128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6322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391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gshockitalia - 2020-06-29 15:34:00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https://scontent-iad3-1.cdninstagram.com/v/t51.29350-15/106099116_562958957940555_6454538643254445998_n.jpg?_nc_cat=108&amp;_nc_sid=8ae9d6&amp;_nc_ohc=EGFer_of3YAAX8urxJJ&amp;_nc_ht=scontent-iad3-1.cdninstagram.com&amp;oh=9653941081e2a644d0265dd10a35918f&amp;oe=5F229F89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06/30/2020 15:31:07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2142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E9E36F-C6F9-47C9-A849-AB1DE70FA2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7654407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19D5F-19CB-45F0-8752-EA805C6B9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GS Europe II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72495D-7484-4168-A90D-713158A74A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56361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2865461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055569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08427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54795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31892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18166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95998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3554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49050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3133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632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gshockitalia - 2020-06-29 15:32:59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https://scontent-iad3-1.cdninstagram.com/v/t51.29350-15/105942294_2701078310217603_7789786910353532099_n.jpg?_nc_cat=111&amp;_nc_sid=8ae9d6&amp;_nc_ohc=F-t7_mAVsx4AX8kgY2x&amp;_nc_ht=scontent-iad3-1.cdninstagram.com&amp;oh=a7d692c97eda73bba9f188b1628cad18&amp;oe=5F223E9E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06/30/2020 15:31:07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4940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5CFF13-6430-40A2-A099-318263A5AD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2152710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1EB4F-6D72-46D2-930D-0719C0159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GS Europe II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D7D1EF-3B3D-4700-B78E-054005A9E6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14249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3335635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698765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86211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653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6969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43680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99829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2557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08161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7265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475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gshockitalia - 2020-06-29 15:32:58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https://scontent-iad3-1.cdninstagram.com/v/t51.29350-15/106195704_1159035724489187_5974354072360942572_n.jpg?_nc_cat=106&amp;_nc_sid=8ae9d6&amp;_nc_ohc=6IJGP3NaOncAX8DClr7&amp;_nc_ht=scontent-iad3-1.cdninstagram.com&amp;oh=2c6e8d313d6afec42622783df8bf87a0&amp;oe=5F217CDD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06/30/2020 15:31:07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2160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AE596E-7D90-434F-BE7C-30105DDBF4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8581991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6CC16-CE0C-4E72-9782-72DE6D7B6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GS Europe II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DD8944-D749-4FFA-BECE-B3DDA44A9D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49125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3502055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44212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8157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22578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1726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37065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8462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74936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42713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736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031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gshockitalia - 2020-06-29 15:32:57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https://scontent-iad3-1.cdninstagram.com/v/t51.29350-15/106472219_191569575627557_5739643448856657035_n.jpg?_nc_cat=110&amp;_nc_sid=8ae9d6&amp;_nc_ohc=RmoLkx2glGgAX-q32zT&amp;_nc_ht=scontent-iad3-1.cdninstagram.com&amp;oh=f589cd1b928189c71fbf90872f487833&amp;oe=5F20B2CF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06/30/2020 15:31:07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045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F82E38-9230-4124-87B8-996C169D45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3095755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7D7D8-5398-4DC8-A806-76611BAC5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GS Europe II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6CC8D6-33F9-4B5D-B2B1-949176B085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44843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7788028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36084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1188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8414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0368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02716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9582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70790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79167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876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129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gshockitalia - 2020-06-29 15:32:56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https://scontent-iad3-1.cdninstagram.com/v/t51.29350-15/105942926_587145781986383_8196891362819029092_n.jpg?_nc_cat=106&amp;_nc_sid=8ae9d6&amp;_nc_ohc=g6zGAYNVB8kAX8Y8AoU&amp;_nc_ht=scontent-iad3-1.cdninstagram.com&amp;oh=0563ed95b6b2928d7685a5be348bea15&amp;oe=5F20965B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06/30/2020 15:31:07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3301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B23EF9-AF2C-40D5-B9D5-39F87C9AD5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7096636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D19E1-000B-4B46-B0AD-F7B306938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GS Europe II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6CA6B7-718A-45AC-A795-718BDC710C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67099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7931799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282830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84723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87509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81168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54327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7906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0808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4009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4727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207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gshockitalia - 2020-06-29 15:32:55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https://scontent-iad3-1.cdninstagram.com/v/t51.29350-15/106032299_668265407058069_644134158888048162_n.jpg?_nc_cat=105&amp;_nc_sid=8ae9d6&amp;_nc_ohc=9mDDYMNhqpkAX_HQlau&amp;_nc_ht=scontent-iad3-1.cdninstagram.com&amp;oh=6eea07dffa0ae32a735ae2a28a5091d6&amp;oe=5F202D0C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06/30/2020 15:31:07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776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70D4E6-EBF1-4139-B8B9-9FC1BF6F9E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81355074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1DF4B-5F10-4275-AB39-1C2DC0A21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GS Europe II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E4AE0B-B427-407B-8DEE-8B093A6E94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70201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9066294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980975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67549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6244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19117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74339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37424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49522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65749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33437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112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gshockitalia - 2020-06-29 15:32:54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https://scontent-iad3-1.cdninstagram.com/v/t51.29350-15/105956674_666308603951685_5619489377300803351_n.jpg?_nc_cat=109&amp;_nc_sid=8ae9d6&amp;_nc_ohc=yhuuZ4N2-EYAX9OwxmP&amp;_nc_ht=scontent-iad3-1.cdninstagram.com&amp;oh=bf3af695a9ce6b3b0341073b5a7e50eb&amp;oe=5F206F5D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06/30/2020 15:31:07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0668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91AA55-5949-4BF5-B394-9F9E77CC9F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2096698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78C96-689D-4EB1-906C-4740991C7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GS Europe II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566933-15D7-492C-ABC4-20E620AA24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23659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4566545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02695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96012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74017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48018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43950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97317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17867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6386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2479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941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gshockitalia - 2020-06-29 15:32:53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https://scontent-iad3-1.cdninstagram.com/v/t51.29350-15/105986995_267376447882774_3166677111580973946_n.jpg?_nc_cat=102&amp;_nc_sid=8ae9d6&amp;_nc_ohc=aVdIB3R6LiIAX80tb_y&amp;_nc_ht=scontent-iad3-1.cdninstagram.com&amp;oh=8bc47468d45a188ab7b6c0d4dc9d3a03&amp;oe=5F1F32CC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06/30/2020 15:31:07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9611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621AE5-5422-46E8-BD6F-D4088F7B12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8021497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5897</Words>
  <Application>Microsoft Office PowerPoint</Application>
  <PresentationFormat>On-screen Show (4:3)</PresentationFormat>
  <Paragraphs>1084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0" baseType="lpstr">
      <vt:lpstr>Arial</vt:lpstr>
      <vt:lpstr>Calibri</vt:lpstr>
      <vt:lpstr>quintly_template</vt:lpstr>
      <vt:lpstr>G-SHOCK EU countries</vt:lpstr>
      <vt:lpstr>Facebook Facebook Posts, Reach  &amp; Engagements G-SHOCK | GS Europe II</vt:lpstr>
      <vt:lpstr>Facebook Facebook Engagement Rate G-SHOCK | GS Europe II</vt:lpstr>
      <vt:lpstr>Facebook Facebook Best Post G-SHOCK | GS Europe II - 1 of 4</vt:lpstr>
      <vt:lpstr>Facebook Facebook Best Post G-SHOCK | GS Europe II - 2 of 4</vt:lpstr>
      <vt:lpstr>Facebook Facebook Best Post G-SHOCK | GS Europe II - 3 of 4</vt:lpstr>
      <vt:lpstr>Facebook Facebook Best Post G-SHOCK | GS Europe II - 4 of 4</vt:lpstr>
      <vt:lpstr>Facebook Facebook Worst Posts G-SHOCK | GS Europe II - 1 of 4</vt:lpstr>
      <vt:lpstr>Facebook Facebook Worst Posts G-SHOCK | GS Europe II - 2 of 4</vt:lpstr>
      <vt:lpstr>Facebook Facebook Worst Posts G-SHOCK | GS Europe II - 3 of 4</vt:lpstr>
      <vt:lpstr>Facebook Facebook Worst Posts G-SHOCK | GS Europe II - 4 of 4</vt:lpstr>
      <vt:lpstr>Facebook Facebook Best Video G-SHOCK | GS Europe II - 1 of 4</vt:lpstr>
      <vt:lpstr>Facebook Facebook Best Video G-SHOCK | GS Europe II - 2 of 4</vt:lpstr>
      <vt:lpstr>Facebook Facebook Best Video G-SHOCK | GS Europe II - 3 of 4</vt:lpstr>
      <vt:lpstr>Facebook Facebook Best Video G-SHOCK | GS Europe II - 4 of 4</vt:lpstr>
      <vt:lpstr>Instagram Instagram Engagement Rate G-SHOCK | GS Europe II</vt:lpstr>
      <vt:lpstr>Instagram Instagram Best Post G-SHOCK | GS Europe II</vt:lpstr>
      <vt:lpstr>Instagram Instagram Worst Posts G-SHOCK | GS Europe II</vt:lpstr>
      <vt:lpstr>Instagram Instagram Best Video G-SHOCK | GS Europe II</vt:lpstr>
      <vt:lpstr>Instagram Custom Key Metrics Table | GS Europe II</vt:lpstr>
      <vt:lpstr>Instagram Stories Key Metrics Table | GS Europe II - 1 of 2</vt:lpstr>
      <vt:lpstr>Instagram Stories Key Metrics Table | GS Europe II - 2 of 2</vt:lpstr>
      <vt:lpstr>Instagram Stories Table  | GS Europe II - 1 of 25</vt:lpstr>
      <vt:lpstr>Instagram Stories Table  | GS Europe II - 2 of 25</vt:lpstr>
      <vt:lpstr>Instagram Stories Table  | GS Europe II - 3 of 25</vt:lpstr>
      <vt:lpstr>Instagram Stories Table  | GS Europe II - 4 of 25</vt:lpstr>
      <vt:lpstr>Instagram Stories Table  | GS Europe II - 5 of 25</vt:lpstr>
      <vt:lpstr>Instagram Stories Table  | GS Europe II - 6 of 25</vt:lpstr>
      <vt:lpstr>Instagram Stories Table  | GS Europe II - 7 of 25</vt:lpstr>
      <vt:lpstr>Instagram Stories Table  | GS Europe II - 8 of 25</vt:lpstr>
      <vt:lpstr>Instagram Stories Table  | GS Europe II - 9 of 25</vt:lpstr>
      <vt:lpstr>Instagram Stories Table  | GS Europe II - 10 of 25</vt:lpstr>
      <vt:lpstr>Instagram Stories Table  | GS Europe II - 11 of 25</vt:lpstr>
      <vt:lpstr>Instagram Stories Table  | GS Europe II - 12 of 25</vt:lpstr>
      <vt:lpstr>Instagram Stories Table  | GS Europe II - 13 of 25</vt:lpstr>
      <vt:lpstr>Instagram Stories Table  | GS Europe II - 14 of 25</vt:lpstr>
      <vt:lpstr>Instagram Stories Table  | GS Europe II - 15 of 25</vt:lpstr>
      <vt:lpstr>Instagram Stories Table  | GS Europe II - 16 of 25</vt:lpstr>
      <vt:lpstr>Instagram Stories Table  | GS Europe II - 17 of 25</vt:lpstr>
      <vt:lpstr>Instagram Stories Table  | GS Europe II - 18 of 25</vt:lpstr>
      <vt:lpstr>Instagram Stories Table  | GS Europe II - 19 of 25</vt:lpstr>
      <vt:lpstr>Instagram Stories Table  | GS Europe II - 20 of 25</vt:lpstr>
      <vt:lpstr>Instagram Stories Table  | GS Europe II - 21 of 25</vt:lpstr>
      <vt:lpstr>Instagram Stories Table  | GS Europe II - 22 of 25</vt:lpstr>
      <vt:lpstr>Instagram Stories Table  | GS Europe II - 23 of 25</vt:lpstr>
      <vt:lpstr>Instagram Stories Table  | GS Europe II - 24 of 25</vt:lpstr>
      <vt:lpstr>Instagram Stories Table  | GS Europe II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G-SHOCK EU countries</dc:title>
  <dc:creator>Frederik Peiniger</dc:creator>
  <cp:lastModifiedBy>Frederik Peiniger</cp:lastModifiedBy>
  <cp:revision>1</cp:revision>
  <dcterms:created xsi:type="dcterms:W3CDTF">2020-07-08T15:57:30Z</dcterms:created>
  <dcterms:modified xsi:type="dcterms:W3CDTF">2020-07-08T15:59:51Z</dcterms:modified>
</cp:coreProperties>
</file>