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5" r:id="rId27"/>
    <p:sldId id="286" r:id="rId28"/>
    <p:sldId id="288" r:id="rId29"/>
    <p:sldId id="289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9DCDA-B3FA-4048-A8B6-14C93BDFF2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quintly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E78AAA-1B83-42E1-84B6-90BFCDC8EC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Casio (Facelift)</a:t>
            </a:r>
          </a:p>
        </p:txBody>
      </p:sp>
    </p:spTree>
    <p:extLst>
      <p:ext uri="{BB962C8B-B14F-4D97-AF65-F5344CB8AC3E}">
        <p14:creationId xmlns:p14="http://schemas.microsoft.com/office/powerpoint/2010/main" val="245054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E50DB-B7C2-473B-8D36-4A30E39C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F8132-AE50-4FA4-BEBB-747021F3D5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77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7150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8619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319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180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8569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440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86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489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44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999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-0.0657 %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49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79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2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722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3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83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50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38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-0.0161 %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44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125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7ADBC-C8ED-4586-A668-BA1D7B687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42441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A988D-87B7-4D24-8624-998BA28E3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Posts, Reach &amp; Engagements (Key Metrics)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7300F-F185-4DAE-9990-75C6315C4D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273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52315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165877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389237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94246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503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295256.83333333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197379.3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92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174190.13333333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65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162917.66666667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76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143416.36666667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8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66723.833333333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94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52291.033333333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04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18624.633333333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84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11238.333333333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87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9044.7333333333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97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556.46666666667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21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E11DD-DBC8-4996-948C-5DDAB1352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519853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CA2B2-88C2-4239-8C90-D2C1B8A9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Engagegement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2A8298-6629-4D45-90BA-46F8C67D9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45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20073353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77155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91482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96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Norway GS_NO_FB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10.334400569192 %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6.3678406261117 %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10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GS_EU_FB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4.6321976540037 %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2.1996895753289 %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19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GS_IT_FB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3.3409849926345 %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1.1537552295536 %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18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GS_PT_FB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2.973080249766 %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0.75119373452292 %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33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GS_FR_FB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2.3274327790477 %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0.6363852489051 %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16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GS_UK_FB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3.7029574744468 %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0.62425808488097 %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CASIO G-SHOCK GS_ES_FB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2.3395862157727 %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0.47369606486695 %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6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CASIO G-SHOCK GS_DE_FB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2.3883092980677 %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0.38794408376863 %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1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GS_RU_FB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2.1033716114402 %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0.30344206920848 %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08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GS_SE_FB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5.0956289092158 %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0.24946671969341 %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6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CASIO G-SHOCK GS_NL_FB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2.0372048055926 %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0.19623286976628 %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83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2D6E3-A9B3-4982-809E-C8BBD731B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60690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7E4F5-970D-4C8F-A758-E8FB5856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F2288-5345-46E3-8C46-2D3A2CF03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533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66958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669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15420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936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765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23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- 2020-06-25 18:30:37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https://scontent-iad3-1.xx.fbcdn.net/v/t1.0-0/p180x540/105557673_2955006241203978_308786957440359668_o.jpg?_nc_cat=106&amp;_nc_sid=8024bb&amp;_nc_ohc=IRENC0ZxuNgAX-ZPzoT&amp;_nc_ht=scontent-iad3-1.xx&amp;_nc_tp=6&amp;oh=8a65d2f763ed836c8783635314a18df3&amp;oe=5F2A7FB8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11.266484372296 %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93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- 2020-06-26 12:34:50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https://scontent-iad3-1.xx.fbcdn.net/v/t1.0-9/p720x720/106005161_2586254431688018_594521024317554_o.jpg?_nc_cat=103&amp;_nc_sid=8024bb&amp;_nc_ohc=G4BbL-58ZmUAX9yz-yt&amp;_nc_ht=scontent-iad3-1.xx&amp;_nc_tp=6&amp;oh=1797e836ac8da5d09f43a3d291c790b3&amp;oe=5F2AD9D0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7.9428089650811 %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553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1AED6-9D7C-4BF3-9E70-297EAC551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684074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7056-6392-47FF-8F2A-917710225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FBD48-8489-489D-B548-950DF9174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703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393033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17197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75184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868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5935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50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- 2020-06-29 12:00:01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https://scontent-iad3-1.xx.fbcdn.net/v/t1.0-0/p180x540/74229556_3005562962859019_2006603046518037972_o.jpg?_nc_cat=105&amp;_nc_sid=8024bb&amp;_nc_ohc=qVN8qBR6lKwAX-RfMa6&amp;_nc_ht=scontent-iad3-1.xx&amp;_nc_tp=6&amp;oh=6fc2aa5f6bc3e91815c7714552b71f30&amp;oe=5F28159F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7.7636152954809 %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95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- 2020-06-24 12:04:33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https://scontent-iad3-1.xx.fbcdn.net/v/t1.0-9/105377352_3174029966010296_2777680649528769678_n.jpg?_nc_cat=107&amp;_nc_sid=2d5d41&amp;_nc_ohc=b4mVxzeZun4AX-WpFqG&amp;_nc_ht=scontent-iad3-1.xx&amp;oh=0fa6f8ed76266630ac26d1c4e557ad08&amp;oe=5F28BE62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7.6619792351163 %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4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2BE55-040C-449C-9A44-164629995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478407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31394-BF23-424C-A869-78302A5E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F768A-5FB6-402A-A0D4-356CC1249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103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36556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408181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399975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11803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3588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1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- 2020-06-16 19:15:00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https://scontent-iad3-1.xx.fbcdn.net/v/t1.0-9/p720x720/104088366_2947529158707447_4143806031318198741_o.jpg?_nc_cat=108&amp;_nc_sid=8024bb&amp;_nc_ohc=AQf-SHQzpx8AX8U-Np0&amp;_nc_ht=scontent-iad3-1.xx&amp;_nc_tp=6&amp;oh=f51ab5bc5f6b450712db21a7becb7160&amp;oe=5F2AD7AF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7.3905552855944 %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11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- 2020-06-16 17:52:45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https://scontent-iad3-1.xx.fbcdn.net/v/t1.0-9/p720x720/101334978_2391838174450023_2556953065357836288_o.jpg?_nc_cat=111&amp;_nc_sid=8024bb&amp;_nc_ohc=Axrnmua56ZUAX_HPXP_&amp;_nc_ht=scontent-iad3-1.xx&amp;_nc_tp=6&amp;oh=89bcd5cc546d7601b312557b547686ca&amp;oe=5F2831A7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7.2970195272354 %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0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64ABF-240B-4F9C-817D-8A7578354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022970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6BA9B-F0D7-4B06-88DA-7A4DA15F6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A5B16-6C1E-42A0-98CA-9A0B9B88D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01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980666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7246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838468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32362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2511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5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- 2020-06-26 12:33:10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https://scontent-iad3-1.xx.fbcdn.net/v/t1.0-9/p720x720/106001834_10158235103678950_163252715835206766_o.jpg?_nc_cat=110&amp;_nc_sid=8024bb&amp;_nc_ohc=JXKtgOX2yPsAX8YwszE&amp;_nc_ht=scontent-iad3-1.xx&amp;_nc_tp=6&amp;oh=4af6a8fad2b6939fb90f769895df3123&amp;oe=5F29422D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7.2770541082164 %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76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- 2020-06-12 15:55:04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https://scontent-iad3-1.xx.fbcdn.net/v/t1.0-9/p720x720/103965804_3373294079371091_2485897010314038194_o.jpg?_nc_cat=101&amp;_nc_sid=8024bb&amp;_nc_ohc=FaiqbbkNxgkAX9IdMbl&amp;_nc_ht=scontent-iad3-1.xx&amp;_nc_tp=6&amp;oh=240b6a180041ad8514da8c4daf1dbb63&amp;oe=5F28E747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6.1980724493187 %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57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60BFA-9286-4570-A257-C8600C9A9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74497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69EC-75E9-4EA7-B4E4-FDF53D413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416F54-1DE2-4237-9AE9-1B9CA2BFC3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952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22854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30617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80927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5811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3297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88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- 2020-06-08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https://scontent-iad3-1.xx.fbcdn.net/v/t1.0-9/p720x720/100540295_3043865882368475_5747696634767081472_o.jpg?_nc_cat=111&amp;_nc_sid=8024bb&amp;_nc_ohc=YlC5PP8nyeMAX_m35ti&amp;_nc_ht=scontent-iad3-1.xx&amp;_nc_tp=6&amp;oh=b4e3a8aefc73122973a6c5bd11930750&amp;oe=5F2AA6DA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5.7606563224541 %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087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https://scontent-iad3-1.xx.fbcdn.net/v/t1.0-9/p720x720/104302339_4216149881758610_8260827965211222504_o.jpg?_nc_cat=103&amp;_nc_sid=8024bb&amp;_nc_ohc=fqpuGPWLFRoAX-2yuJx&amp;_nc_ht=scontent-iad3-1.xx&amp;_nc_tp=6&amp;oh=fb596310bd1bfd7cfe26a71a8e4b7a96&amp;oe=5F2A5404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5.1049777319962 %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7038A-DE7D-4167-92BD-71E7E35B0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722074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FCA81-C2E0-4626-8DFA-BA1563C99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B4AA5-0053-4D69-B63F-A4B93BB5D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586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240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3094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2252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70047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9208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61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https://scontent-iad3-1.xx.fbcdn.net/v/t15.13418-10/s720x720/83408409_962144607538917_484549873803198464_n.jpg?_nc_cat=100&amp;_nc_sid=ad6a45&amp;_nc_ohc=hPXl4Fw8S2kAX_iuEG2&amp;_nc_ht=scontent-iad3-1.xx&amp;_nc_tp=7&amp;oh=c0c08368a70e0952a54d3c3e005edb96&amp;oe=5F2B952C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3.0144167758847 %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1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- 2020-06-22 11:25:00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https://scontent-iad3-1.xx.fbcdn.net/v/t1.0-9/p720x720/101163990_4137416692965263_3676473524131725312_o.jpg?_nc_cat=109&amp;_nc_sid=8024bb&amp;_nc_ohc=xY5OBJQX9ugAX-puwwH&amp;_nc_ht=scontent-iad3-1.xx&amp;_nc_tp=6&amp;oh=3bc62e20f8418dcc23ee5c95853c507f&amp;oe=5F2A8EFA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2.98769771529 %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706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EA54E-4411-4FC0-8DEE-3BC80C866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0465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956A-E64D-4920-8304-C13DC3285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BFFE83-3138-4100-99BB-2D0BE3654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874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9137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3034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42012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05505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1066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14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- 2020-06-10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https://scontent-iad3-1.xx.fbcdn.net/v/t15.5256-10/s720x720/101518921_3151976588196835_16704077001916416_n.jpg?_nc_cat=109&amp;_nc_sid=ad6a45&amp;_nc_ohc=I7MCbknatEIAX-X_SDr&amp;_nc_ht=scontent-iad3-1.xx&amp;oh=e42c677a68112f57a9b26e88e1b73b8a&amp;oe=5F2B64C2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2.5092936802974 %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496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- 2020-06-10 16:30:00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https://scontent-iad3-1.xx.fbcdn.net/v/t15.5256-10/s720x720/101373218_550295879192373_5396880826994242739_n.jpg?_nc_cat=107&amp;_nc_sid=ad6a45&amp;_nc_ohc=24ROR285ZwsAX8mOjw2&amp;_nc_ht=scontent-iad3-1.xx&amp;oh=8e06cbe60a33679edaa5228349e3dbe6&amp;oe=5F2B5736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2.45219141733 %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58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AE96A-5BB5-495A-803F-8272953B1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704441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89A1E-3B0C-4D16-9CC2-35C7E75B4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031E1-A472-4BF4-8014-E69DAACE8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856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32257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5194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63562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3970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46992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- 2020-06-17 17:00:59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https://scontent-iad3-1.xx.fbcdn.net/v/t1.0-9/s720x720/103590621_2933473863357216_5572340246659487165_o.jpg?_nc_cat=111&amp;_nc_sid=2d5d41&amp;_nc_ohc=hKKyymzgxX4AX9xqjzl&amp;_nc_ht=scontent-iad3-1.xx&amp;_nc_tp=7&amp;oh=a4c20bc020d53125c3655753de6665fa&amp;oe=5F29BC92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2.0479413891622 %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22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- 2020-06-10 16:30:01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https://scontent-iad3-1.xx.fbcdn.net/v/t15.5256-10/s720x720/101634218_275590176976508_853702586013981943_n.jpg?_nc_cat=111&amp;_nc_sid=ad6a45&amp;_nc_ohc=xl0XuZzbs0cAX9lbYCB&amp;_nc_ht=scontent-iad3-1.xx&amp;oh=a102cdc6a06f6691746687afdff35986&amp;oe=5F2A2113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1.580579084316 %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657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DE0F6-7640-43DF-B1AF-7DEDB5F24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273107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81E0-5420-403E-86BF-308BCE6F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C3FF5-EBEF-407D-A95B-CA823C14F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932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921668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47337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74870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8881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8631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47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- 2020-06-22 12:59:55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https://external-iad3-1.xx.fbcdn.net/safe_image.php?d=AQDMK-fzORblOM28&amp;w=160&amp;h=160&amp;url=https%3A%2F%2Fwww.dropbox.com%2Fstatic%2Fimages%2Fspectrum-icons%2Fgenerated%2Fcontent%2Fcontent-pdf-large.png&amp;cfs=1&amp;_nc_hash=AQCbJFmbCV0DF78I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1.3551843681059 %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7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https://scontent-iad3-1.xx.fbcdn.net/v/t15.13418-10/s720x720/103332251_540567619949046_8498749711757169844_n.jpg?_nc_cat=111&amp;_nc_sid=ad6a45&amp;_nc_ohc=RmXN9phggzgAX-m9Gy6&amp;_nc_ht=scontent-iad3-1.xx&amp;_nc_tp=7&amp;oh=423328e3432cd2eb9b441f17b8beae46&amp;oe=5F29EFBE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1.1935922940006 %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563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F84DC-C4C8-4B01-8E82-6C8496C257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14919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96D30-87CF-4C0F-A26E-4CA20ADE6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&amp; Worst Post G-SHOCK | GS Europe II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7EB83-9E64-43EC-943A-69B54673D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5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1923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43458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39319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3227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17440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3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- 2020-06-28 22:01:00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https://scontent-iad3-1.xx.fbcdn.net/v/t15.5256-10/s720x720/105576265_695541557893850_863567108114209092_n.jpg?_nc_cat=109&amp;_nc_sid=ad6a45&amp;_nc_ohc=7OJRHOiMVyEAX-t5edJ&amp;_nc_ht=scontent-iad3-1.xx&amp;oh=41b0e3874bd31f45f83925bbaab70933&amp;oe=5F28CD0A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1.0714285714286 %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420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https://scontent-iad3-1.xx.fbcdn.net/v/t15.5256-10/s720x720/100836273_1445184302336290_559449833211696141_n.jpg?_nc_cat=104&amp;_nc_sid=ad6a45&amp;_nc_ohc=9H9PnqTi35UAX_1MqnQ&amp;_nc_ht=scontent-iad3-1.xx&amp;oh=7ad91da4838357c811209395018d0804&amp;oe=5F29BC96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0.79235658136812 %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09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56C41-CA51-4510-93C6-AEF3365CC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684271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14547-DE0E-4205-90D6-3FF17DE2B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8DCB1-1E31-4814-AF40-524AB93EA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07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2304746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27942129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565532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21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https://scontent-iad3-1.xx.fbcdn.net/v/t15.5256-10/s720x720/100836273_1445184302336290_559449833211696141_n.jpg?_nc_cat=104&amp;_nc_sid=ad6a45&amp;_nc_ohc=9H9PnqTi35UAX_1MqnQ&amp;_nc_ht=scontent-iad3-1.xx&amp;oh=7ad91da4838357c811209395018d0804&amp;oe=5F29BC96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40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- 2020-06-08 16:34:32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https://scontent-iad3-1.xx.fbcdn.net/v/t15.5256-10/s720x720/101985606_186177352746927_1121168353228750736_n.jpg?_nc_cat=100&amp;_nc_sid=ad6a45&amp;_nc_ohc=jrMKv9qt91UAX8gVHr_&amp;_nc_ht=scontent-iad3-1.xx&amp;oh=98534308c8412603fdf8fef920943875&amp;oe=5F2B0BE1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3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- 2020-06-08 16:43:46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https://scontent-iad3-1.xx.fbcdn.net/v/t15.5256-10/s720x720/101115809_2883097671789168_7778677249301265215_n.jpg?_nc_cat=111&amp;_nc_sid=ad6a45&amp;_nc_ohc=dFYmXDj8u0sAX9THsHb&amp;_nc_ht=scontent-iad3-1.xx&amp;oh=7939a39a555e415c0dca4020d8631c13&amp;oe=5F284D13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64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3098A-7BF0-4238-B1DA-4D498C3F7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162393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00167-D7AC-4E17-BD2A-2D539792B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40353-B2D2-4991-8DFB-311F3ED00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239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40235691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058507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73205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19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https://scontent-iad3-1.xx.fbcdn.net/v/t15.13418-10/s720x720/104181927_916331828780784_4758946905203326538_n.jpg?_nc_cat=108&amp;_nc_sid=ad6a45&amp;_nc_ohc=Mz1wJIzP_OQAX834tso&amp;_nc_ht=scontent-iad3-1.xx&amp;_nc_tp=7&amp;oh=9348639ca069855bbdd9b5693eb612bc&amp;oe=5F2B61D5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6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https://scontent-iad3-1.xx.fbcdn.net/v/t15.13418-10/s720x720/103332251_540567619949046_8498749711757169844_n.jpg?_nc_cat=111&amp;_nc_sid=ad6a45&amp;_nc_ohc=RmXN9phggzgAX-m9Gy6&amp;_nc_ht=scontent-iad3-1.xx&amp;_nc_tp=7&amp;oh=423328e3432cd2eb9b441f17b8beae46&amp;oe=5F29EFBE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0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- 2020-06-08 17:01:38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https://scontent-iad3-1.xx.fbcdn.net/v/t15.5256-10/s720x720/100747996_544032612940797_3972269142662484026_n.jpg?_nc_cat=101&amp;_nc_sid=ad6a45&amp;_nc_ohc=mMw2vuO0V4cAX-VHDUE&amp;_nc_ht=scontent-iad3-1.xx&amp;oh=8fd3575c5d0790bdc4b8f77aa9e4e331&amp;oe=5F27F38E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11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12AF3-0846-4CCB-869D-CB7AF1B6C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63214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90C8-2B64-4D11-85A6-AD7E52DB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2DD68-1CF8-4C88-AD9D-CABD19DCC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71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2529111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49170962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933278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7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- 2020-06-08 19:11:27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https://scontent-iad3-1.xx.fbcdn.net/v/t15.5256-10/s720x720/101395800_586300522270477_5676823382255992832_n.jpg?_nc_cat=105&amp;_nc_sid=ad6a45&amp;_nc_ohc=yUe35qONfq0AX-8QOPm&amp;_nc_ht=scontent-iad3-1.xx&amp;oh=bbe3962944a1f46a55cb2f643eba0b1a&amp;oe=5F2AE67F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3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- 2020-06-15 22:01:01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https://scontent-lga3-2.xx.fbcdn.net/v/t15.13418-10/p720x720/101829123_541847496508284_9094865996883165184_n.jpg?_nc_cat=110&amp;_nc_sid=ad6a45&amp;_nc_ohc=ECCtuBy7chQAX_cZH2u&amp;_nc_ht=scontent-lga3-2.xx&amp;_nc_tp=6&amp;oh=25ec0f9dbf2ace12cb125edef684a4a8&amp;oe=5F2AAC5A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9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https://scontent-iad3-1.xx.fbcdn.net/v/t15.13418-10/s720x720/83408409_962144607538917_484549873803198464_n.jpg?_nc_cat=100&amp;_nc_sid=ad6a45&amp;_nc_ohc=hPXl4Fw8S2kAX_iuEG2&amp;_nc_ht=scontent-iad3-1.xx&amp;_nc_tp=7&amp;oh=c0c08368a70e0952a54d3c3e005edb96&amp;oe=5F2B952C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423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04BDC-A33A-49D8-900C-C2F5F915C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029124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E45D9-A0B4-471E-AD1E-F3007C88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Best Video G-SHOCK | GS Europe II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F38FAB-6B5B-4C4B-8539-BE9D7DEC1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846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69674850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9005206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77519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85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- 2020-06-02 10:06:04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https://scontent-iad3-1.xx.fbcdn.net/v/t1.0-9/p720x720/90950826_2894533343917935_3348210329044647936_o.png?_nc_cat=108&amp;_nc_sid=2d5d41&amp;_nc_ohc=pYxw6fTq3SQAX-CQdog&amp;_nc_ht=scontent-iad3-1.xx&amp;oh=2dc466429d155881a2ae360c98c141a7&amp;oe=5F2B4BFA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762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1E5A9-D18A-404B-BA01-CE65D14ED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751515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F6E49-D6AC-4E06-B77A-6E80FA8E6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13A8A-71BF-4198-BB7D-548B243A3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058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22062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8792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671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623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777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106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924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954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45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7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35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58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12.1990 %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93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3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07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3.3730 %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9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 g-shock_nl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5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231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28B8C-3432-4F1F-A02D-9632AC8CC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409703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9DDE7-3373-4DB8-84AD-DCFDFC55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Posts, Reach &amp; Engagements G-SHOCK (Key Metrics)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FB5A8-B507-498A-945B-6FB2F2248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316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5224473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4178062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70532387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84459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58720.416666667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76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21791.909090909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6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15965.083333333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560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12577.888888889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86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9992.5789473684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22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9866.8461538462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0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93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5960.064516129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4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90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9676C-48EC-4201-A616-067E82620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253679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0D843-E07D-4859-9C7D-CA7210B0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Engagement Rate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2085A-A961-4BD3-A19C-3133E1ECB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986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8055302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264766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9665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Custom E-Rate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5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7.312078132326 %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8.7069878172749 %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6.2118230493886 %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6.8047030774362 %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1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5.6618945834679 %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6.4224403402225 %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7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5.8616832080776 %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6.399903957073 %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08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5.3177014498832 %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5.9016464424503 %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89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official_gshock g-shock_nl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4.8639942734431 %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5.4305694305694 %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9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4.7589163872837 %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5.3812449397533 %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03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3.9792349486373 %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4.2614464536532 %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4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3.870223094798 %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4.2104867945151 %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545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87E35-E8B4-43D4-9FB3-50780D4B6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42328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9740-0A13-45AC-AA7F-33404213A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&amp; Worst Post G-SHOCK | GS Europe II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98A3D-2109-4100-A9AF-175C5E2B66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952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836920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30191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7868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92754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8400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08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 - 2020-06-22 10:24:11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https://www.instagram.com/p/CBuwUr-CXFq/media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16.400483968542 %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06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 - 2020-06-22 10:24:11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https://www.instagram.com/p/CBuwUr-CXFq/media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16.400483968542 %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787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- 2020-06-17 16:28:53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https://www.instagram.com/p/CBiiFgyiX9p/media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8.4396233162475 %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18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- 2020-06-17 16:28:53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https://www.instagram.com/p/CBiiFgyiX9p/media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8.4396233162475 %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7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- 2020-06-17 16:25:57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https://www.instagram.com/p/CBihwBPJe_r/media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7.956881702506 %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99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- 2020-06-17 16:25:57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https://www.instagram.com/p/CBihwBPJe_r/media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7.956881702506 %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3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- 2020-06-17 16:31:06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https://www.instagram.com/p/CBiiVqLCW8F/media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7.8620861132982 %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199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8D374-E29E-4869-BCBD-72F99C838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136846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06507-FB11-4649-A372-0AE65E446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&amp; Worst Post G-SHOCK | GS Europe II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532CD-0828-4145-B59B-32EB78432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125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860388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23925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26539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86141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2430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31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- 2020-06-17 16:31:06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https://www.instagram.com/p/CBiiVqLCW8F/media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7.8620861132982 %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37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gshock_es - 2020-06-18 12:01:14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https://www.instagram.com/p/CBkoPWIitX3/media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7.4288179465056 %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97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gshock_es - 2020-06-18 12:01:14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https://www.instagram.com/p/CBkoPWIitX3/media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7.4288179465056 %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38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- 2020-06-25 22:00:10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https://www.instagram.com/p/CB3uWa8lwYN/media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7.1673042077713 %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4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- 2020-06-25 22:00:10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https://www.instagram.com/p/CB3uWa8lwYN/media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7.1673042077713 %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88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 g-shock_nl - 2020-06-11 13:23:09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https://www.instagram.com/p/CBSwD0Ghe2D/media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6.7305644302449 %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231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 g-shock_nl - 2020-06-11 13:23:09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https://www.instagram.com/p/CBSwD0Ghe2D/media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6.7305644302449 %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598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91B45-898B-4340-84C2-A18ED3A37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477008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1F68C-1905-4113-BA53-A7A3FE690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&amp; Worst Post G-SHOCK | GS Europe II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D08A47-DD5B-4628-8EAE-A91A2F4BF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0239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99478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3976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9580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67542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5503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8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 - 2020-06-02 15:30:11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https://www.instagram.com/p/CA7zcIUnbc2/media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5.2600572294227 %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 - 2020-06-02 15:30:11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https://www.instagram.com/p/CA7zcIUnbc2/media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5.2600572294227 %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4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- 2020-06-20 08:01:14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https://www.instagram.com/p/CBpWX_PM9-t/media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5.049767144553 %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52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Worst performing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Saturday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- 2020-06-20 08:01:14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https://www.instagram.com/p/CBpWX_PM9-t/media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5.049767144553 %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53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2D5D6-E96D-477B-BC11-34D4279D2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963805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B385A-8DE2-43AA-B145-E5155E62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Best Video G-SHOCK | GS Europe II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1ABCD3-2076-4762-92A2-4CD437B37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077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96284889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0256326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21005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53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gshockeu - 2020-06-03 08:30:50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https://www.instagram.com/p/CA9oOkmC8JJ/media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2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gshock_russia - 2020-06-13 11:01:39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https://www.instagram.com/p/CBXpbZSgmfc/media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3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gshock_de - 2020-06-08 16:31:26</a:t>
                      </a:r>
                      <a:r>
                        <a:rPr lang="sv-S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https://www.instagram.com/p/CBLXMb9ik51/media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74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gshock_uk - 2020-06-15 17:31:07</a:t>
                      </a:r>
                      <a:r>
                        <a:rPr lang="nl-N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https://www.instagram.com/p/CBdfltEAxBn/media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5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gshock_es - 2020-06-08 17:00:50</a:t>
                      </a:r>
                      <a:r>
                        <a:rPr lang="de-DE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https://www.instagram.com/p/CBLTvAzi4Fp/media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63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official_gshock g-shock_nl - 2020-06-18 08:48:09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https://www.instagram.com/p/CBkSJKaDN7u/media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64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gshockportugal - 2020-06-25 14:05:05</a:t>
                      </a:r>
                      <a:r>
                        <a:rPr lang="pt-BR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https://www.instagram.com/p/CB23a5Tj2AN/media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8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sz="1000" b="1"/>
                        <a:t>gshockitalia - 2020-06-22 18:00:51</a:t>
                      </a:r>
                      <a:r>
                        <a:rPr lang="pl-PL" sz="1000"/>
                        <a:t>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https://www.instagram.com/p/CBvkjxYoCLF/media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2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gshockfr - 2020-06-29 17:32:57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https://www.instagram.com/p/CCBi9MjCRxd/media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60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B9587-A9EA-481F-B0E0-97CCC7CD01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239448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69C7E-C587-4F55-BF93-A53DC886C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(Key Metrics) G-SHOCK | GS Europe II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72C11-8D65-4280-B6FE-3A370DCF7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473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00595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3363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477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52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810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758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393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871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072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121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664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4034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7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1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8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0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66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4255.58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3917.71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304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E19D9-2372-407E-B6FE-AE89062A8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388531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88A80-3CEA-4384-BBF1-96BBE58D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Stories (Key Metrics) G-SHOCK | GS Europe II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3DCF72-F2B3-4306-A182-75A3C03FE0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636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545998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454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30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595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677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7760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8592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867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623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05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10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0097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75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44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7324.00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1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954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409A4-F002-42A7-8C28-FD2F05203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165048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9BEAE-E635-4D3C-9196-DC2C39A3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D4EE0-5F33-48A0-A066-B9A6FE541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937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44505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977246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332721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81413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0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GS_UK_FB - 2020-06-10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https://scontent-iad3-1.xx.fbcdn.net/v/t15.5256-10/s720x720/100836273_1445184302336290_559449833211696141_n.jpg?_nc_cat=104&amp;_nc_sid=ad6a45&amp;_nc_ohc=9H9PnqTi35UAX_1MqnQ&amp;_nc_ht=scontent-iad3-1.xx&amp;oh=7ad91da4838357c811209395018d0804&amp;oe=5F29BC96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08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gshockeu - 2020-06-03 08:30:50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https://www.instagram.com/p/CA9oOkmC8JJ/media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1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GS_DE_FB - 2020-06-08 16:34:32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https://scontent-iad3-1.xx.fbcdn.net/v/t15.5256-10/s720x720/101985606_186177352746927_1121168353228750736_n.jpg?_nc_cat=100&amp;_nc_sid=ad6a45&amp;_nc_ohc=jrMKv9qt91UAX8gVHr_&amp;_nc_ht=scontent-iad3-1.xx&amp;oh=98534308c8412603fdf8fef920943875&amp;oe=5F2B0BE1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679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658D5-09CA-4572-BEDB-20DD8111E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69434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B88A-3B68-4D6F-9197-B6F37845F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A9FBC-9BD5-4236-9DE3-02713AF36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023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535792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366265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817280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0005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05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GS_EU_FB - 2020-06-08 16:43:46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https://scontent-iad3-1.xx.fbcdn.net/v/t15.5256-10/s720x720/101115809_2883097671789168_7778677249301265215_n.jpg?_nc_cat=111&amp;_nc_sid=ad6a45&amp;_nc_ohc=dFYmXDj8u0sAX9THsHb&amp;_nc_ht=scontent-iad3-1.xx&amp;oh=7939a39a555e415c0dca4020d8631c13&amp;oe=5F284D13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8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gshock_russia - 2020-06-13 11:01:39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https://www.instagram.com/p/CBXpbZSgmfc/media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14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GS_IT_FB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https://scontent-iad3-1.xx.fbcdn.net/v/t15.13418-10/s720x720/104181927_916331828780784_4758946905203326538_n.jpg?_nc_cat=108&amp;_nc_sid=ad6a45&amp;_nc_ohc=Mz1wJIzP_OQAX834tso&amp;_nc_ht=scontent-iad3-1.xx&amp;_nc_tp=7&amp;oh=9348639ca069855bbdd9b5693eb612bc&amp;oe=5F2B61D5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2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gshock_de - 2020-06-08 16:31:26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https://www.instagram.com/p/CBLXMb9ik51/media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528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772A6-21B9-4DFB-AE53-B776CEF12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183202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BBED4-335C-4E93-814B-028095C2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9B84E-5250-4D40-8F9C-C00DE504A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0949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86194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532484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074081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9242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2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gshock_uk - 2020-06-15 17:31:07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https://www.instagram.com/p/CBdfltEAxBn/media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gshock_es - 2020-06-08 17:00:50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https://www.instagram.com/p/CBLTvAzi4Fp/media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12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GS_NL_FB - 2020-06-10 09:11:36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https://scontent-iad3-1.xx.fbcdn.net/v/t15.13418-10/s720x720/103332251_540567619949046_8498749711757169844_n.jpg?_nc_cat=111&amp;_nc_sid=ad6a45&amp;_nc_ohc=RmXN9phggzgAX-m9Gy6&amp;_nc_ht=scontent-iad3-1.xx&amp;_nc_tp=7&amp;oh=423328e3432cd2eb9b441f17b8beae46&amp;oe=5F29EFBE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21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GS_ES_FB - 2020-06-08 17:01:38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https://scontent-iad3-1.xx.fbcdn.net/v/t15.5256-10/s720x720/100747996_544032612940797_3972269142662484026_n.jpg?_nc_cat=101&amp;_nc_sid=ad6a45&amp;_nc_ohc=mMw2vuO0V4cAX-VHDUE&amp;_nc_ht=scontent-iad3-1.xx&amp;oh=8fd3575c5d0790bdc4b8f77aa9e4e331&amp;oe=5F27F38E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51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EF78B-F5EC-4083-9A37-8BEF2002A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33143815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394A6-0FD5-4298-BD65-424403B9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7AA48-E612-41EF-A37F-A1595AABA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254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19573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414134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728601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50181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3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official_gshock g-shock_nl - 2020-06-18 08:48:09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https://www.instagram.com/p/CBkSJKaDN7u/media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4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gshockportugal - 2020-06-25 14:05:05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https://www.instagram.com/p/CB23a5Tj2AN/media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1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Norway GS_NO_FB - 2020-06-08 19:11:27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https://scontent-iad3-1.xx.fbcdn.net/v/t15.5256-10/s720x720/101395800_586300522270477_5676823382255992832_n.jpg?_nc_cat=105&amp;_nc_sid=ad6a45&amp;_nc_ohc=yUe35qONfq0AX-8QOPm&amp;_nc_ht=scontent-iad3-1.xx&amp;oh=bbe3962944a1f46a55cb2f643eba0b1a&amp;oe=5F2AE67F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14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gshockitalia - 2020-06-22 18:00:51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https://www.instagram.com/p/CBvkjxYoCLF/media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5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38C22-6C7F-43EA-A991-C07DE7C92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8944437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A8A51-8D8B-4074-955C-07FB9B31C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124F0-4378-491A-9D61-FA1E8657C8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275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754060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480442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8510405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85049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8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GS_PT_FB - 2020-06-15 22:01:01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https://scontent-lga3-2.xx.fbcdn.net/v/t15.13418-10/p720x720/101829123_541847496508284_9094865996883165184_n.jpg?_nc_cat=110&amp;_nc_sid=ad6a45&amp;_nc_ohc=ECCtuBy7chQAX_cZH2u&amp;_nc_ht=scontent-lga3-2.xx&amp;_nc_tp=6&amp;oh=25ec0f9dbf2ace12cb125edef684a4a8&amp;oe=5F2AAC5A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9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GS_RU_FB - 2020-06-13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https://scontent-iad3-1.xx.fbcdn.net/v/t15.13418-10/s720x720/83408409_962144607538917_484549873803198464_n.jpg?_nc_cat=100&amp;_nc_sid=ad6a45&amp;_nc_ohc=hPXl4Fw8S2kAX_iuEG2&amp;_nc_ht=scontent-iad3-1.xx&amp;_nc_tp=7&amp;oh=c0c08368a70e0952a54d3c3e005edb96&amp;oe=5F2B952C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41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gshockfr - 2020-06-29 17:32:57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https://www.instagram.com/p/CCBi9MjCRxd/media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54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B0C66-F699-42C4-95F0-4DB83610D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796084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11BB-2A1C-4C44-A183-9F6AB1CB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Best Own Videos Table (FB + IG) | GS Europe II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31620-15AC-42F8-80D0-A2B9C357BF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860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33362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305651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371387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21713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00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CASIO G-SHOCK GS_FR_FB - 2020-06-02 10:06:04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https://scontent-iad3-1.xx.fbcdn.net/v/t1.0-9/p720x720/90950826_2894533343917935_3348210329044647936_o.png?_nc_cat=108&amp;_nc_sid=2d5d41&amp;_nc_ohc=pYxw6fTq3SQAX-CQdog&amp;_nc_ht=scontent-iad3-1.xx&amp;oh=2dc466429d155881a2ae360c98c141a7&amp;oe=5F2B4BFA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04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E061F-9998-45D1-BB2B-793E19B71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4216429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5192</Words>
  <Application>Microsoft Office PowerPoint</Application>
  <PresentationFormat>On-screen Show (4:3)</PresentationFormat>
  <Paragraphs>943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quintly test</vt:lpstr>
      <vt:lpstr>Facebook Facebook Fans G-SHOCK | GS Europe II</vt:lpstr>
      <vt:lpstr>Facebook Facebook Posts, Reach &amp; Engagements (Key Metrics) | GS Europe II</vt:lpstr>
      <vt:lpstr>Facebook Facebook Engagegement Rate G-SHOCK | GS Europe II</vt:lpstr>
      <vt:lpstr>Facebook Facebook Best &amp; Worst Post G-SHOCK | GS Europe II - 1 of 10</vt:lpstr>
      <vt:lpstr>Facebook Facebook Best &amp; Worst Post G-SHOCK | GS Europe II - 2 of 10</vt:lpstr>
      <vt:lpstr>Facebook Facebook Best &amp; Worst Post G-SHOCK | GS Europe II - 3 of 10</vt:lpstr>
      <vt:lpstr>Facebook Facebook Best &amp; Worst Post G-SHOCK | GS Europe II - 4 of 10</vt:lpstr>
      <vt:lpstr>Facebook Facebook Best &amp; Worst Post G-SHOCK | GS Europe II - 5 of 10</vt:lpstr>
      <vt:lpstr>Facebook Facebook Best &amp; Worst Post G-SHOCK | GS Europe II - 6 of 10</vt:lpstr>
      <vt:lpstr>Facebook Facebook Best &amp; Worst Post G-SHOCK | GS Europe II - 7 of 10</vt:lpstr>
      <vt:lpstr>Facebook Facebook Best &amp; Worst Post G-SHOCK | GS Europe II - 8 of 10</vt:lpstr>
      <vt:lpstr>Facebook Facebook Best &amp; Worst Post G-SHOCK | GS Europe II - 9 of 10</vt:lpstr>
      <vt:lpstr>Facebook Facebook Best &amp; Worst Post G-SHOCK | GS Europe II - 10 of 10</vt:lpstr>
      <vt:lpstr>Facebook Facebook Best Video G-SHOCK | GS Europe II - 1 of 4</vt:lpstr>
      <vt:lpstr>Facebook Facebook Best Video G-SHOCK | GS Europe II - 2 of 4</vt:lpstr>
      <vt:lpstr>Facebook Facebook Best Video G-SHOCK | GS Europe II - 3 of 4</vt:lpstr>
      <vt:lpstr>Facebook Facebook Best Video G-SHOCK | GS Europe II - 4 of 4</vt:lpstr>
      <vt:lpstr>Instagram Instagram Follower G-SHOCK | GS Europe II</vt:lpstr>
      <vt:lpstr>Instagram Instagram Posts, Reach &amp; Engagements G-SHOCK (Key Metrics) | GS Europe II</vt:lpstr>
      <vt:lpstr>Instagram Instagram Engagement Rate G-SHOCK | GS Europe II</vt:lpstr>
      <vt:lpstr>Instagram Instagram Best &amp; Worst Post G-SHOCK | GS Europe II - 1 of 3</vt:lpstr>
      <vt:lpstr>Instagram Instagram Best &amp; Worst Post G-SHOCK | GS Europe II - 2 of 3</vt:lpstr>
      <vt:lpstr>Instagram Instagram Best &amp; Worst Post G-SHOCK | GS Europe II - 3 of 3</vt:lpstr>
      <vt:lpstr>Instagram Instagram Best Video G-SHOCK | GS Europe II</vt:lpstr>
      <vt:lpstr>Instagram Instagram Stories (Key Metrics) G-SHOCK | GS Europe II - 1 of 2</vt:lpstr>
      <vt:lpstr>Instagram Instagram Stories (Key Metrics) G-SHOCK | GS Europe II - 2 of 2</vt:lpstr>
      <vt:lpstr>Overall Best Own Videos Table (FB + IG) | GS Europe II - 1 of 6</vt:lpstr>
      <vt:lpstr>Overall Best Own Videos Table (FB + IG) | GS Europe II - 2 of 6</vt:lpstr>
      <vt:lpstr>Overall Best Own Videos Table (FB + IG) | GS Europe II - 3 of 6</vt:lpstr>
      <vt:lpstr>Overall Best Own Videos Table (FB + IG) | GS Europe II - 4 of 6</vt:lpstr>
      <vt:lpstr>Overall Best Own Videos Table (FB + IG) | GS Europe II - 5 of 6</vt:lpstr>
      <vt:lpstr>Overall Best Own Videos Table (FB + IG) | GS Europe II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quintly test</dc:title>
  <dc:creator>Frederik Peiniger</dc:creator>
  <cp:lastModifiedBy>Frederik Peiniger</cp:lastModifiedBy>
  <cp:revision>1</cp:revision>
  <dcterms:created xsi:type="dcterms:W3CDTF">2020-07-07T13:34:49Z</dcterms:created>
  <dcterms:modified xsi:type="dcterms:W3CDTF">2020-07-07T13:37:05Z</dcterms:modified>
</cp:coreProperties>
</file>