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6" r:id="rId19"/>
    <p:sldId id="277" r:id="rId20"/>
    <p:sldId id="278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55132-4C05-45F7-831F-8DC9DAABC8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quintly 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57C93C-B0FA-4CA4-B401-9485BD9396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Casio (Facelift)</a:t>
            </a:r>
          </a:p>
        </p:txBody>
      </p:sp>
    </p:spTree>
    <p:extLst>
      <p:ext uri="{BB962C8B-B14F-4D97-AF65-F5344CB8AC3E}">
        <p14:creationId xmlns:p14="http://schemas.microsoft.com/office/powerpoint/2010/main" val="2244366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2DA03-B7BB-4810-90B4-3DDA48DD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G-SHOCK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2B2F1F-642E-40B6-9A5B-3970C073D2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5609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466266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8314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3113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2033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732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036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326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9092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020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GS_IT_FB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229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GS_DE_FB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787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CASIO G-SHOCK GS_ES_FB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-0.0197 %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997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GS_UK_FB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114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GS_EU_FB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41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GS_FR_FB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134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GS_RU_FB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598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GS_PT_FB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1.3580 %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076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GS_NL_FB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563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GS_SE_FB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718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Norway GS_NO_FB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372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4355FC-603C-41DC-9DD1-C6DB49B09B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511697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943C0-BD73-46EB-A1F2-04045E229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Engagegement Rate G-SHOCK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6D1291-D96E-45C5-8366-40A2707FB3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9810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136698973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750690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91614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Custom 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240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Norway GS_NO_FB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14.081931236284 %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11.265544989027 %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334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GS_EU_FB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11.447381350103 %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6.4183944187875 %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540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GS_PT_FB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6.3265506268114 %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0.30456234803164 %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472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GS_SE_FB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4.670548184913 %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0.34360981196908 %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709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GS_FR_FB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4.5909025752282 %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0.61679006873443 %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36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GS_UK_FB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4.5529769441121 %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0.83486120187978 %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525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GS_DE_FB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3.7726351197961 %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0.56043697897029 %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19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GS_IT_FB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3.2126880604758 %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1.1247313421774 %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001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CASIO G-SHOCK GS_ES_FB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2.9055187864143 %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0.5926238756327 %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982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GS_RU_FB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2.0522887673742 %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0.37361460249998 %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204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GS_NL_FB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1.8027936601362 %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0.15896956192718 %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1755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50C52-3B9D-4D9B-9B95-0625060B74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061417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6F267-4779-4466-B699-2C3C8BF28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Posts, Reach &amp; Engagements (Key Metrics)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469C03-DBE8-42CB-A855-EC050C9F2F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5365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8100394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4842341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9266139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96553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00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GS_UK_FB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196876.19354839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546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GS_IT_FB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165217.16129032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12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GS_DE_FB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161146.19354839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273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CASIO G-SHOCK GS_ES_FB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149235.12903226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246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GS_PT_FB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128768.80645161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845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GS_FR_FB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95062.580645161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646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GS_NL_FB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78237.322580645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171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GS_RU_FB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24336.064516129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952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GS_EU_FB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5282.3225806452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533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GS_SE_FB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2518.0967741935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020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Norway GS_NO_FB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517.25806451613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130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A6ACA-07B1-46B8-93CD-0098DF6B69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966652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8706D-A89C-4411-AD9E-8400E09B6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Posts, Reach &amp; Engagements G-SHOCK (Key Metrics)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3C3B9E-8004-47E0-8F5D-82A517CE71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9546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0133509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30500786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54076703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713013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944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241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23750.448275862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848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16589.4375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772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15635.466666667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69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11572.692307692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017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9449.76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44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8545.1111111111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266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5996.78125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195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official_gshock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50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D75AC-FEB7-40AB-8D23-EE327F8C4D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204110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36A34-8DFE-4C9A-A74E-AB8601B04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Post G-SHOCK | GS Europe II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34C13C-D20E-49CF-BF84-0A3AF89F32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8370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96742085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75906710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639899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439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GS_RU_FB - 2020-05-17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https://scontent-iad3-1.xx.fbcdn.net/v/t1.0-9/p720x720/96215587_2872668952815088_7751723165285351424_o.jpg?_nc_cat=108&amp;_nc_sid=8024bb&amp;_nc_ohc=89lmYDNH5ggAX9c9DLK&amp;_nc_ht=scontent-iad3-1.xx&amp;_nc_tp=6&amp;oh=169ce4442a00d45b9625486b80d3dc4a&amp;oe=5F0B588A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8.364312267658 %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070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GS_EU_FB - 2020-05-29 15:30:35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https://scontent-iad3-1.xx.fbcdn.net/v/t1.0-9/s720x720/100773404_10158151852368950_1290436998691028992_o.jpg?_nc_cat=107&amp;_nc_sid=8024bb&amp;_nc_ohc=UM9uUusc_pkAX_X5ROC&amp;_nc_ht=scontent-iad3-1.xx&amp;_nc_tp=7&amp;oh=110e898c78a08b9efc666c41388087ad&amp;oe=5F0DFF74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8.2096250776773 %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809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GS_ES_FB - 2020-05-22 14:03:13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https://scontent-iad3-1.xx.fbcdn.net/v/t1.0-9/p720x720/98345074_3089257274487566_3796891547979481088_o.jpg?_nc_cat=110&amp;_nc_sid=2d5d41&amp;_nc_ohc=zfif9Vpry6EAX8KiwwK&amp;_nc_ht=scontent-iad3-1.xx&amp;_nc_tp=6&amp;oh=46ec040415f4d39c98b2e1c47842fab7&amp;oe=5F0C9E81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8.1331567996974 %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147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EE842-E673-4245-B45D-B37FF40F5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707759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3C034-0E38-4F2D-A5B1-0649C9483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Post G-SHOCK | GS Europe II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01C4EC-0A53-4596-AC29-2D87153622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0924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45745237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62415075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515072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356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GS_PT_FB - 2020-05-22 10:30:00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https://scontent-iad3-1.xx.fbcdn.net/v/t15.5256-10/97945258_1140434732958555_1730932155988574208_n.jpg?_nc_cat=105&amp;_nc_sid=ad6a45&amp;_nc_ohc=YET1X8T9znsAX9210JR&amp;_nc_ht=scontent-iad3-1.xx&amp;oh=15d2948dfea0b4f3222f38987a449b5f&amp;oe=5F0B5855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7.9023646071701 %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432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GS_FR_FB - 2020-05-15 17:10:10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https://scontent-iad3-1.xx.fbcdn.net/v/t1.0-9/s720x720/96773154_2850995911605012_4526773372524167168_o.jpg?_nc_cat=103&amp;_nc_sid=8024bb&amp;_nc_ohc=1BZCttI8j0MAX9DuTK0&amp;_nc_ht=scontent-iad3-1.xx&amp;_nc_tp=7&amp;oh=46675e6fdc83d28e63bbbd1eff7658bf&amp;oe=5F0C6986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7.5187969924812 %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77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GS_UK_FB - 2020-05-08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https://scontent-iad3-1.xx.fbcdn.net/v/t1.0-9/p720x720/96377806_2849524628507901_8531158986756456448_o.jpg?_nc_cat=103&amp;_nc_sid=8024bb&amp;_nc_ohc=tAoOjohg8PMAX9YcZMi&amp;_nc_ht=scontent-iad3-1.xx&amp;_nc_tp=6&amp;oh=aa4cd5aa06a5e218ef394a2d6853c679&amp;oe=5F022294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7.4214809334858 %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702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A0BF05-856D-4C17-9FCA-1A41E8466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110798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90FEE-1416-4491-A047-1921AA3D5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Post G-SHOCK | GS Europe II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3C83B9-1F54-404C-B8ED-D9F4E9A083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4787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35149673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5853163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17980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47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GS_NL_FB - 2020-05-22 14:00:33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DX6nu8OWK794we&amp;w=720&amp;h=720&amp;url=https%3A%2F%2Fwww.facebook.com%2Fads%2Fimage%2F%3Fd%3DAQLhYxrbm30tRNiDnUGgPYOnPv8XyXysTL3-k2fikakkcSD-mKNInDlkDnxdlkbccueeiNPUfAYJeF5IRac0hx1Oi-2_TMM1ZSZ2DhF5CEHeooPkIJJa4Qau0LuujsBrupiCLNxgIxZM1r7PmGZirW0Y&amp;cfs=1&amp;_nc_hash=AQBvDYaepRyP7H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6.8526337647955 %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87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GS_IT_FB - 2020-05-18 11:09:00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https://scontent-lga3-1.xx.fbcdn.net/v/t1.0-9/p720x720/97274107_4067429099964023_8282764861771874304_o.jpg?_nc_cat=103&amp;_nc_sid=8024bb&amp;_nc_ohc=gv6h9EEOYJQAX9pjzVs&amp;_nc_ht=scontent-lga3-1.xx&amp;_nc_tp=6&amp;oh=a0357fb470f73a9e4f7509d981801ae5&amp;oe=5F0C1A7E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6.1773435567648 %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08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GS_DE_FB - 2020-05-29 15:30:16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https://scontent-iad3-1.xx.fbcdn.net/v/t1.0-9/s720x720/101567570_2561593727487422_7228713117771890688_o.jpg?_nc_cat=106&amp;_nc_sid=8024bb&amp;_nc_ohc=9o0oH8d88xsAX_ccsL-&amp;_nc_ht=scontent-iad3-1.xx&amp;_nc_tp=7&amp;oh=e25f5de5a6f3db910d63d4b6fc98e8f2&amp;oe=5F0D7CE5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6.0310195779303 %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7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C497C-1E62-457C-9105-5DCD11E1EC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381542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B4C65-A4F3-4F94-81FA-425811BC3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Post G-SHOCK | GS Europe II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F5A315-3E6D-4860-8F7C-EE47F85CE5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498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11879676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40276801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976860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071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Norway GS_NO_FB - 2020-05-29 17:57:00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https://scontent-iad3-1.xx.fbcdn.net/v/t15.5256-10/101003743_240580163942739_1209686347896324096_n.jpg?_nc_cat=107&amp;_nc_sid=ad6a45&amp;_nc_ohc=HyQoagJJ5YQAX94m-Gv&amp;_nc_ht=scontent-iad3-1.xx&amp;oh=bb03d2db4f8114b562ccb3e58a2ca9a1&amp;oe=5F0AC565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5.8238636363636 %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64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B838FF-6AC9-460D-B6B0-B2302E6FD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764007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D1CE0-E7F0-4AC2-952F-CE9BD348C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Worst Post G-SHOCK | GS Europe II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D2866B-60F3-4172-951F-03E18EA1B7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091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73434530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3158384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691631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600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Norway GS_NO_FB - 2020-05-05 17:22:00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https://scontent-iad3-1.xx.fbcdn.net/v/t1.0-1/11825058_1478109532489563_7082185492805663543_n.jpg?_nc_cat=111&amp;_nc_sid=dbb9e7&amp;_nc_ohc=eX2IsFaW6kIAX-dpS6x&amp;_nc_ht=scontent-iad3-1.xx&amp;oh=9069dd8e5748de14658eb7dfc0aa705a&amp;oe=5EFF871C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3.6781609195402 %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70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GS_RU_FB - 2020-05-16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https://scontent-iad3-1.xx.fbcdn.net/v/t15.13418-10/s720x720/95501459_485005475561539_7951249826685911040_n.jpg?_nc_cat=107&amp;_nc_sid=ad6a45&amp;_nc_ohc=V2LmQinhzpMAX8Y2V-Y&amp;_nc_ht=scontent-iad3-1.xx&amp;_nc_tp=7&amp;oh=8f7da52d9f1f8e70463126d3a6013cd2&amp;oe=5F0B0922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2.945301542777 %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65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GS_EU_FB - 2020-05-20 16:30:52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https://scontent-iad3-1.xx.fbcdn.net/v/t1.0-9/p720x720/98461874_10158124440898950_1431623813639962624_o.jpg?_nc_cat=100&amp;_nc_sid=8024bb&amp;_nc_ohc=Cs3Tce3w9zUAX8O7I-c&amp;_nc_ht=scontent-iad3-1.xx&amp;_nc_tp=6&amp;oh=7a01d4d32757bd5e41213195dd9e68c5&amp;oe=5F0B57E5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2.6327599102468 %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834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C58EB-072F-4549-9061-A469F907DE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1536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205A8-DCCB-4260-8D3C-FD0B55376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Worst Post G-SHOCK | GS Europe II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D84925-6C57-4CD6-9C75-90B9A6B514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805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84012429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09459910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99160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27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GS_ES_FB - 2020-05-04 17:04:13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https://scontent-iad3-1.xx.fbcdn.net/v/t1.0-9/p720x720/95396538_3043719002374727_8449755990559031296_o.jpg?_nc_cat=107&amp;_nc_sid=2d5d41&amp;_nc_ohc=1XuSSLr4zIcAX_HV4Eq&amp;_nc_ht=scontent-iad3-1.xx&amp;_nc_tp=6&amp;oh=0f713d8dfb390a93425071d74370b089&amp;oe=5EFD3376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2.524893314367 %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56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GS_UK_FB - 2020-05-20 11:00:12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https://scontent-ort2-1.xx.fbcdn.net/v/t15.5256-10/p720x720/98342590_247444956574643_283077020986900480_n.jpg?_nc_cat=102&amp;_nc_sid=ad6a45&amp;_nc_ohc=lre3a-W_KdQAX-oDiN2&amp;_nc_ht=scontent-ort2-1.xx&amp;oh=d23103d8d1f5e165773025a09d0b9fb2&amp;oe=5F0BE13D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1.8911321236903 %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151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GS_FR_FB - 2020-05-12 15:31:50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1.645885286783 %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136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069FB-DA6B-4D2F-9FA7-9C89954646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107876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D811A-946F-4B5A-9324-E40C89072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Worst Post G-SHOCK | GS Europe II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FA0C90-1D66-4956-83BC-6EF18AE41E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6652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9865323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61334199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081243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084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GS_IT_FB - 2020-05-22 10:00:01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https://scontent-lga3-1.xx.fbcdn.net/v/t15.5256-10/s720x720/97014534_914282925666228_3104652526213922816_n.jpg?_nc_cat=111&amp;_nc_sid=ad6a45&amp;_nc_ohc=iJVmJ13Fd78AX8t58lz&amp;_nc_ht=scontent-lga3-1.xx&amp;oh=7b255b2ba16ce478fae640fe95711a1f&amp;oe=5F0D416C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1.553833067772 %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533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GS_DE_FB - 2020-05-25 16:51:04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https://scontent-iad3-1.xx.fbcdn.net/v/t15.5256-10/100746464_876173402866508_7415197187560177664_n.jpg?_nc_cat=110&amp;_nc_sid=ad6a45&amp;_nc_ohc=8hfq8uVxbGIAX9QDDwB&amp;_nc_ht=scontent-iad3-1.xx&amp;oh=2e1e1a669c4f26637a93f27226bd6463&amp;oe=5F0E2D97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1.5117550574084 %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11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GS_PT_FB - 2020-05-03 22:01:00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https://scontent-iad3-1.xx.fbcdn.net/v/t15.5256-10/s720x720/94621364_3035499063235992_2271943347742441472_n.jpg?_nc_cat=109&amp;_nc_sid=ad6a45&amp;_nc_ohc=yDOkHDqOr_UAX9j6sAC&amp;_nc_ht=scontent-iad3-1.xx&amp;oh=05336843d3c4af443c4f8b1cc3a568bf&amp;oe=5EFDCFBE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1.2487992315082 %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427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90ABB-1194-4CD4-9270-5C2EB86403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260941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E6418-69D9-4AC5-84F8-AC50A17D2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Worst Post G-SHOCK | GS Europe II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0E0743-424E-4AB0-BF4A-6945A1627B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2449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07362134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581089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142796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606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GS_NL_FB - 2020-05-15 15:00:46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B0iDfc3FFn2CBW&amp;w=720&amp;h=720&amp;url=https%3A%2F%2Fwww.facebook.com%2Fads%2Fimage%2F%3Fd%3DAQJX2Ef5kHyMxyVGWOtcxcLF8T4FR77epkMm6mZ3oYEDWz2Vt1TxTIicPSt0-aQsu-NLjWDf35YZWqtHTAUQNpf5xIpM9pqaT9GxrUcIZklqC-CRxrEmnywLVkgoDClJxg9Cuhj9tlBxQPeC3y2Ybbnz&amp;cfs=1&amp;_nc_hash=AQCHNZFr5h1LdcJ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0.89535534415221 %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11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5896B-BD60-44A9-8460-D027B1AC78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804179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49AB2-1D82-4882-90EF-E9AA0A345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Instagram Instagram Best Post G-SHOCK | GS Europe II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7AFB5D-2F79-4A4A-9D0F-2F5EC14B58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9822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99924218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98351974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518338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761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gshockportugal - 2020-05-28 22:19:29</a:t>
                      </a:r>
                      <a:r>
                        <a:rPr lang="pt-BR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https://www.instagram.com/p/CAvqT1Zllnq/media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10.187774670396 %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51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gshockfr - 2020-05-12 18:35:11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https://www.instagram.com/p/CAGD69_iNcD/media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8.8204038257173 %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97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/>
                        <a:t>gshock_de - 2020-05-22 14:01:40</a:t>
                      </a:r>
                      <a:r>
                        <a:rPr lang="sv-S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https://www.instagram.com/p/CAfUkdxis6k/media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7.5531800021596 %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980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gshockeu - 2020-05-22 14:02:20</a:t>
                      </a:r>
                      <a:r>
                        <a:rPr lang="de-D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https://www.instagram.com/p/CAfUpZAihn_/media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6.8148599269184 %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862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official_gshock g-shock_nl - 2020-05-22 14:00:20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https://www.instagram.com/p/CAfUau-BAlq/media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6.4910630291627 %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789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00" b="1"/>
                        <a:t>gshockitalia - 2020-05-08 11:01:26</a:t>
                      </a:r>
                      <a:r>
                        <a:rPr lang="pl-PL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https://www.instagram.com/p/B_680KRK1Ar/media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6.2734872306158 %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54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gshock_es - 2020-05-08 12:02:21</a:t>
                      </a:r>
                      <a:r>
                        <a:rPr lang="de-D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https://www.instagram.com/p/B_7DxzPKepU/media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6.1971306130054 %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858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gshock_uk - 2020-05-09 13:45:11</a:t>
                      </a:r>
                      <a:r>
                        <a:rPr lang="nl-NL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https://www.instagram.com/p/B_90WKOF3Jg/media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5.7680342568532 %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42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gshock_russia - 2020-05-26 10:00:37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https://www.instagram.com/p/CApMKgsg6wK/media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5.6172086519294 %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700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AE0EA-7118-48B8-B5EE-9EFCC5F1D5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764730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9CA63-0711-42BA-A46C-C0ACE67F4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Worst Post G-SHOCK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A54B15-2119-4D2D-9BC3-C2D7B59E8E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8195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67197630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05794358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5492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211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gshockeu - 2020-05-18 07:00:56</a:t>
                      </a:r>
                      <a:r>
                        <a:rPr lang="de-D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https://www.instagram.com/p/CAURPYDiROn/media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4.086831321298 %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30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gshockfr - 2020-05-28 09:10:26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https://www.instagram.com/p/CAuP-ykA0sV/media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4.0354560298577 %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153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gshock_es - 2020-05-18 12:02:26</a:t>
                      </a:r>
                      <a:r>
                        <a:rPr lang="de-D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https://www.instagram.com/p/CAUzvCAixbG/media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3.503893214683 %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61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official_gshock g-shock_nl - 2020-05-06 13:06:27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https://www.instagram.com/p/B_2BZyPDyjn/media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3.5006909258406 %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98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/>
                        <a:t>gshock_de - 2020-05-18 07:00:55</a:t>
                      </a:r>
                      <a:r>
                        <a:rPr lang="sv-S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https://www.instagram.com/p/CAURPWYiEZZ/media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3.0765849906604 %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847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gshock_uk - 2020-05-21 11:25:21</a:t>
                      </a:r>
                      <a:r>
                        <a:rPr lang="nl-NL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https://www.instagram.com/p/CAcdyTUHJcL/media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2.7335456475584 %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130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00" b="1"/>
                        <a:t>gshockitalia - 2020-05-16 11:04:12</a:t>
                      </a:r>
                      <a:r>
                        <a:rPr lang="pl-PL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https://www.instagram.com/p/CAPjdk_KM9E/media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2.5139664804469 %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377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gshock_russia - 2020-05-16 11:01:38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https://www.instagram.com/p/CAPjKMAgCY-/media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2.1333333333333 %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759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gshockportugal - 2020-05-03 22:06:02</a:t>
                      </a:r>
                      <a:r>
                        <a:rPr lang="pt-BR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https://www.instagram.com/p/B_vQVn3FD1V/media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1.8341307814992 %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070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678BF0-34BF-4F80-96C9-EB77872D4E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4068309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569C2-83E8-4737-8B52-D1510B899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Video G-SHOCK | GS Europe II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59BAA5-110D-4D03-908E-C1F79C9BA8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0203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20157596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13008407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565102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952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GS_IT_FB - 2020-05-22 10:00:01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https://scontent-lga3-1.xx.fbcdn.net/v/t15.5256-10/s720x720/97014534_914282925666228_3104652526213922816_n.jpg?_nc_cat=111&amp;_nc_sid=ad6a45&amp;_nc_ohc=iJVmJ13Fd78AX8t58lz&amp;_nc_ht=scontent-lga3-1.xx&amp;oh=7b255b2ba16ce478fae640fe95711a1f&amp;oe=5F0D416C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009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GS_DE_FB - 2020-05-25 16:51:04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https://scontent-iad3-1.xx.fbcdn.net/v/t15.5256-10/100746464_876173402866508_7415197187560177664_n.jpg?_nc_cat=110&amp;_nc_sid=ad6a45&amp;_nc_ohc=8hfq8uVxbGIAX9QDDwB&amp;_nc_ht=scontent-iad3-1.xx&amp;oh=2e1e1a669c4f26637a93f27226bd6463&amp;oe=5F0E2D97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96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GS_UK_FB - 2020-05-20 11:00:12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https://scontent-ort2-1.xx.fbcdn.net/v/t15.5256-10/p720x720/98342590_247444956574643_283077020986900480_n.jpg?_nc_cat=102&amp;_nc_sid=ad6a45&amp;_nc_ohc=lre3a-W_KdQAX-oDiN2&amp;_nc_ht=scontent-ort2-1.xx&amp;oh=d23103d8d1f5e165773025a09d0b9fb2&amp;oe=5F0BE13D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159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D41EF-91F6-42A3-BF54-C41F308082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4398215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14A8D-2E16-45C3-9D98-4E850F3F9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Video G-SHOCK | GS Europe II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B3BCA0-2F38-4CD3-9586-FDF96DB700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5587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7213064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11143626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886602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578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GS_EU_FB - 2020-05-27 16:30:00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https://scontent-iad3-1.xx.fbcdn.net/v/t15.13418-10/s720x720/100726303_908526812892482_8287124631534436352_n.jpg?_nc_cat=111&amp;_nc_sid=ad6a45&amp;_nc_ohc=nCyDOsMwZVwAX8HSrJn&amp;_nc_ht=scontent-iad3-1.xx&amp;_nc_tp=7&amp;oh=fa03529c13b5ff96d156c0f3cb319c30&amp;oe=5F0C15E9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28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GS_FR_FB - 2020-05-22 11:11:40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https://scontent-iad3-1.xx.fbcdn.net/v/t15.5256-10/s720x720/99392055_246124369812004_8472669589543583744_n.jpg?_nc_cat=103&amp;_nc_sid=ad6a45&amp;_nc_ohc=tz0R0CDEnPsAX9R_bdq&amp;_nc_ht=scontent-iad3-1.xx&amp;oh=6d33ba32d2747e5c18b0ee96f58013f0&amp;oe=5F0E7F32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14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GS_PT_FB - 2020-05-22 10:30:00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https://scontent-iad3-1.xx.fbcdn.net/v/t15.5256-10/97945258_1140434732958555_1730932155988574208_n.jpg?_nc_cat=105&amp;_nc_sid=ad6a45&amp;_nc_ohc=YET1X8T9znsAX9210JR&amp;_nc_ht=scontent-iad3-1.xx&amp;oh=15d2948dfea0b4f3222f38987a449b5f&amp;oe=5F0B5855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235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BE36E-7A0F-44F9-86C1-5A18CC8351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556400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905E8-0949-4EC4-B29D-0730571A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Video G-SHOCK | GS Europe II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D18890-4049-45AB-8CF3-A8C3536C22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8258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19575569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18397901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887779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87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GS_NL_FB - 2020-05-27 09:10:15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https://scontent-iad3-1.xx.fbcdn.net/v/t15.13418-10/s720x720/101405436_2619707648272258_7053838610872664064_n.jpg?_nc_cat=107&amp;_nc_sid=ad6a45&amp;_nc_ohc=9mJke_NXWBQAX9g8Vcj&amp;_nc_ht=scontent-iad3-1.xx&amp;_nc_tp=7&amp;oh=e99dfedd0f882abd99f90e8e5021e13a&amp;oe=5F0B49D3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684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GS_ES_FB - 2020-05-06 17:03:00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https://scontent-iad3-1.xx.fbcdn.net/v/t15.5256-10/p720x720/95444190_181001246401614_3396303732147748864_n.jpg?_nc_cat=105&amp;_nc_sid=ad6a45&amp;_nc_ohc=UAMWRLBHebgAX9u_X-w&amp;_nc_ht=scontent-iad3-1.xx&amp;oh=ed437cad5f0cdd26dc743a0b06d6e826&amp;oe=5EFF90D9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30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Norway GS_NO_FB - 2020-05-27 16:15:00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https://scontent-iad3-1.xx.fbcdn.net/v/t15.13418-10/s720x720/99010721_661307364599048_7472537114085687296_n.jpg?_nc_cat=101&amp;_nc_sid=ad6a45&amp;_nc_ohc=hukv9kFqBfAAX9jQI0O&amp;_nc_ht=scontent-iad3-1.xx&amp;_nc_tp=7&amp;oh=2d41aab4985eb7fa7bc4ec2255eb9288&amp;oe=5F0B1CFD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465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72A45-1C1C-4B7E-AEF2-3409AF3736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957541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71618-0A99-4CD1-8F91-79E69ABD3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Video G-SHOCK | GS Europe II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E1CB1C-1A14-4F23-A95C-818360E11E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171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32891161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18303621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354533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0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GS_RU_FB - 2020-05-16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https://scontent-iad3-1.xx.fbcdn.net/v/t15.13418-10/s720x720/95501459_485005475561539_7951249826685911040_n.jpg?_nc_cat=107&amp;_nc_sid=ad6a45&amp;_nc_ohc=V2LmQinhzpMAX8Y2V-Y&amp;_nc_ht=scontent-iad3-1.xx&amp;_nc_tp=7&amp;oh=8f7da52d9f1f8e70463126d3a6013cd2&amp;oe=5F0B0922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857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8929D-1760-4A26-9967-40F389F28B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95311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E0DAA-8C71-48C7-A427-CEA15A4CA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Best Video G-SHOCK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7B0099-1900-4C3E-A6B3-72A0F8AFD6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7930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04523100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95654593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571164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70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gshockeu - 2020-05-25 16:56:39</a:t>
                      </a:r>
                      <a:r>
                        <a:rPr lang="de-D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https://www.instagram.com/p/CAnW95zi4WJ/media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031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gshock_uk - 2020-05-15 16:15:40</a:t>
                      </a:r>
                      <a:r>
                        <a:rPr lang="nl-NL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https://www.instagram.com/p/CANiUZBn8j7/media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349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gshock_es - 2020-05-25 16:01:04</a:t>
                      </a:r>
                      <a:r>
                        <a:rPr lang="de-D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https://www.instagram.com/p/CAnJrj0CD9O/media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0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/>
                        <a:t>gshock_de - 2020-05-25 16:55:26</a:t>
                      </a:r>
                      <a:r>
                        <a:rPr lang="sv-S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https://www.instagram.com/p/CAnW1Boiwbg/media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480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00" b="1"/>
                        <a:t>gshockitalia - 2020-05-22 10:02:24</a:t>
                      </a:r>
                      <a:r>
                        <a:rPr lang="pl-PL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https://www.instagram.com/p/CAe5KWbIg5i/media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48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gshock_russia - 2020-05-16 11:01:38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https://www.instagram.com/p/CAPjKMAgCY-/media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546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gshockfr - 2020-05-22 11:04:34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https://www.instagram.com/p/CAfANQNoVEI/media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50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official_gshock g-shock_nl - 2020-05-07 09:18:14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https://www.instagram.com/p/B_4ML9ejdwR/media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071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gshockportugal - 2020-05-05 22:06:02</a:t>
                      </a:r>
                      <a:r>
                        <a:rPr lang="pt-BR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https://www.instagram.com/p/B_0Z68rApRH/media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830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8B091-C38D-4822-ABB2-EB528545BB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758730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3419</Words>
  <Application>Microsoft Office PowerPoint</Application>
  <PresentationFormat>On-screen Show (4:3)</PresentationFormat>
  <Paragraphs>476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quintly test</vt:lpstr>
      <vt:lpstr>Facebook Facebook Fans G-SHOCK | GS Europe II</vt:lpstr>
      <vt:lpstr>Facebook Facebook Engagegement Rate G-SHOCK | GS Europe II</vt:lpstr>
      <vt:lpstr>Facebook Facebook Posts, Reach &amp; Engagements (Key Metrics) | GS Europe II</vt:lpstr>
      <vt:lpstr>Instagram Instagram Posts, Reach &amp; Engagements G-SHOCK (Key Metrics) | GS Europe II</vt:lpstr>
      <vt:lpstr>Facebook Facebook Best Post G-SHOCK | GS Europe II - 1 of 4</vt:lpstr>
      <vt:lpstr>Facebook Facebook Best Post G-SHOCK | GS Europe II - 2 of 4</vt:lpstr>
      <vt:lpstr>Facebook Facebook Best Post G-SHOCK | GS Europe II - 3 of 4</vt:lpstr>
      <vt:lpstr>Facebook Facebook Best Post G-SHOCK | GS Europe II - 4 of 4</vt:lpstr>
      <vt:lpstr>Facebook Facebook Worst Post G-SHOCK | GS Europe II - 1 of 4</vt:lpstr>
      <vt:lpstr>Facebook Facebook Worst Post G-SHOCK | GS Europe II - 2 of 4</vt:lpstr>
      <vt:lpstr>Facebook Facebook Worst Post G-SHOCK | GS Europe II - 3 of 4</vt:lpstr>
      <vt:lpstr>Facebook Facebook Worst Post G-SHOCK | GS Europe II - 4 of 4</vt:lpstr>
      <vt:lpstr>Instagram Instagram Best Post G-SHOCK | GS Europe II</vt:lpstr>
      <vt:lpstr>Instagram Instagram Worst Post G-SHOCK | GS Europe II</vt:lpstr>
      <vt:lpstr>Facebook Facebook Best Video G-SHOCK | GS Europe II - 1 of 4</vt:lpstr>
      <vt:lpstr>Facebook Facebook Best Video G-SHOCK | GS Europe II - 2 of 4</vt:lpstr>
      <vt:lpstr>Facebook Facebook Best Video G-SHOCK | GS Europe II - 3 of 4</vt:lpstr>
      <vt:lpstr>Facebook Facebook Best Video G-SHOCK | GS Europe II - 4 of 4</vt:lpstr>
      <vt:lpstr>Instagram Instagram Best Video G-SHOCK | GS Europe II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quintly test</dc:title>
  <dc:creator>Frederik Peiniger</dc:creator>
  <cp:lastModifiedBy>Frederik Peiniger</cp:lastModifiedBy>
  <cp:revision>1</cp:revision>
  <dcterms:created xsi:type="dcterms:W3CDTF">2020-06-15T13:22:52Z</dcterms:created>
  <dcterms:modified xsi:type="dcterms:W3CDTF">2020-06-15T13:23:28Z</dcterms:modified>
</cp:coreProperties>
</file>