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AB6F-45B7-9C2A-65513FE80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08800"/>
        <c:axId val="321472960"/>
      </c:lineChart>
      <c:catAx>
        <c:axId val="38810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72960"/>
        <c:crosses val="autoZero"/>
        <c:auto val="1"/>
        <c:lblAlgn val="ctr"/>
        <c:lblOffset val="100"/>
        <c:noMultiLvlLbl val="0"/>
      </c:catAx>
      <c:valAx>
        <c:axId val="32147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55F8B-5F20-402A-95A8-45A8627F6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Schloßbergbahn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2589BC-172F-4DC5-AB4B-7953C4F326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965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E3103-D178-4004-BFCF-7E783BE55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01.01.2025 - 31.12.2025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6FF42-2DF8-4EE4-97D7-D2401A405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55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Schloßbergbahn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Schloßbergbahn</dc:title>
  <dc:creator>Frederik Born</dc:creator>
  <cp:lastModifiedBy>Frederik Born</cp:lastModifiedBy>
  <cp:revision>1</cp:revision>
  <dcterms:created xsi:type="dcterms:W3CDTF">2026-03-25T14:39:28Z</dcterms:created>
  <dcterms:modified xsi:type="dcterms:W3CDTF">2026-03-25T14:39:31Z</dcterms:modified>
</cp:coreProperties>
</file>