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4048C-C96F-49E2-8425-FBAE8C9B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7EB61-3EBA-410C-AF8F-3B5CC0BAD5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655970"/>
              </p:ext>
            </p:extLst>
          </p:nvPr>
        </p:nvGraphicFramePr>
        <p:xfrm>
          <a:off x="457200" y="1731963"/>
          <a:ext cx="7653528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953686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1037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02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225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115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113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69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5833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612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472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76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- 2021-08-10 09:00:59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FAQ #4 zur Jahreskarte, die mehr kann. 🎟
Neben vielen Vorteilen bekommen alle, die die Karte zwischen 1. Juli 2021 und 30. Juni 2022 gekauft oder verlängert haben 20 Euro GrazGutscheine geschenkt! 🎉🛍
Wir haben die wichtigsten Fragen und Antworten zur Gutscheinaktion gesammelt.👇🏼
ℹ️ Weitere Informationen zur Jahreskarte findet ihr hier: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1.6435-9/p720x720/227874424_4466404396758689_7964441964505342340_n.jpg?_nc_cat=110&amp;ccb=1-5&amp;_nc_sid=8024bb&amp;_nc_ohc=mWPTJxbV9OQAX-hHcM5&amp;_nc_ht=scontent-lga3-2.xx&amp;edm=AKIiGfEEAAAA&amp;oh=0e6f98d9c82d1b1512c48f3ad9b7e158&amp;oe=614354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59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BC949-930D-472B-B778-0C05A66C4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22193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8624-3301-4463-912C-829697DC5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7E652-C3E1-44E1-8E3C-418925767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01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569753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86185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07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343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73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875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321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39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18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930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02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- 2021-08-08 09:30:53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Holt euch 20 Euro GrazGutscheine mit der Jahreskarte. 😎🙌
Wenn ihr bis 30. Juni 2022 eure Jahreskarte kauft oder verlängert, gibt es zusätzliche Specials für euch👇🏼
✅ Nutzung aller Straßenbahnen und Busse in der Zone 101 inklusive Schloßbergbahn
✅ kostenlose tim-Mitgliedschaft im Wert von 99 Euro pro Jahr
✅ Mitgliedschaft im Holding Graz Vorteilsclub
💥 Seit 1. Juli neu: zusätzlich bekommt ihr auch noch 20 Euro GrazGutscheine geschenkt
Außerdem könnt ihr die Jahreskarte ganz bequem im Onlineshop kaufen. 🖥
ℹ️ Alle Infos zur Aktion findet ihr auf unserer Website: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1.6435-9/p720x720/225249846_4464223490310113_5865209069976594313_n.jpg?_nc_cat=101&amp;ccb=1-5&amp;_nc_sid=8024bb&amp;_nc_ohc=VpNqF0LNuvsAX9Lb9sO&amp;_nc_ht=scontent-lga3-2.xx&amp;edm=AKIiGfEEAAAA&amp;oh=7dfad0cefb83b31c2cff6dfae8718e11&amp;oe=614400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8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D71D3-95B3-4324-8DC6-F5F443F18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332993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C0F2-E9B3-45C4-BBE2-381A40B1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3D939-3725-41E5-8187-7FD2ADA96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962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36551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60209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029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940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48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910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86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11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372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42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2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- 2021-08-04 11:00:32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Vorteile der Jahreskarte auf einen Blick 🙌👀
Wenn ihr eure Jahreskarte zwischen 1. Juli 2021 und 30. Juni 2022 kauft oder verlängert, dann profitiert ihr von folgenden Angeboten: 
✅ Nutzung aller Straßenbahnen und Busse in der Zone 101 inklusive Schloßbergbahn
✅ kostenlose tim-Mitgliedschaft im Wert von 99 Euro pro Jahr
✅ Mitgliedschaft im Holding Graz Vorteilsclub
🎉 Obendrauf gibt es auch noch 20 Euro GrazGutscheine geschenkt
👉🏼 Und das beste: ab sofort könnt ihr sie ganz bequem im Onlineshop kaufen und die Gutscheine schicken wir euch dann nach Hause.🥳
ℹ️ Wenn ihr eure 20 EURO GrazGutscheine direkt bei tim einlöst, dann könnt ihr sogar noch mehr sparen. Nähere Infos dazu findet ihr auf unsere Homepage: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1.6435-9/229002795_4463759630356499_161878802965184935_n.jpg?_nc_cat=101&amp;ccb=1-5&amp;_nc_sid=8024bb&amp;_nc_ohc=Kvl71olI278AX9NTo4U&amp;_nc_ht=scontent-lga3-2.xx&amp;edm=AKIiGfEEAAAA&amp;oh=7f30053d85a108abe727c75047f3e741&amp;oe=6141EB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147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F056C-C6F5-4B4E-A9C4-253E2EEF9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6682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75648-181E-4CD3-8379-C65F56282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6B265-E22F-437C-8DE1-6376E0F7A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806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015295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1799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307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63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018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261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224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120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959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494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24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- 2021-08-02 10:00:25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FAQ #3 zur Jahreskarte, die mehr kann 🎟
Alle, die zwischen 1. Juli 2021 und 30. Juni 2022 eine Jahreskarte kaufen oder verlängern, genießen jede Menge Vorteile. 🎉😊
👉🏼 Unter anderem bekommt ihr 20 Euro GrazGutscheine geschenkt. 
💡 Wenn ihr eure GrazGutscheine bei tim einlöst, dann habt ihr als tim-Neukund:in zusätzlich zur kostenlosen Registrierung und Monatsgebühr während der Laufzeit der Jahreskarte Graz die Möglichkeit einmalig, 2 x 4 Stunden (e-)Carsharing oder 1 x 8 Stunden (e-)Carsharing kostenlos zu buchen. Im Vergleich zu den regulären Carsharing-Tarifen bedeutet das einen großen Mehrwert, da bereits 1 x 4 Stunden (e-)Carsharing einen Gegenwert von 20 EURO haben.
Wir haben noch weitere Fragen und Antworten zu diesem Thema für euch gesammelt. 👇🏼
ℹ️ Weitere Informationen zur Jahreskarte findet ihr hier: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1.6435-9/p720x720/221366444_4443378422394620_1550442392651882806_n.jpg?_nc_cat=109&amp;ccb=1-5&amp;_nc_sid=8024bb&amp;_nc_ohc=iBxdasarg7gAX9ZuSvq&amp;_nc_ht=scontent-lga3-2.xx&amp;edm=AKIiGfEEAAAA&amp;oh=32c5da48bb9c6d7989d79f32ad8a014d&amp;oe=6142176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28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A29B4-C9DD-416D-A9C8-776984E27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71106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1B223-B36D-437E-8FE7-C8600337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51EA4-3272-4354-BC1C-866198A4D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251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367571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37253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86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103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996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189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123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427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185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4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2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- 2021-07-26 10:00:09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FAQ #2 zur Jahreskarte, die mehr kann 🎟
Alle, die zwischen 1. Juli 2021 und 30. Juni 2022 eine Jahreskarte kaufen oder verlängern, genießen jede Menge Vorteile. 🎉
Wir haben die wichtigsten Fragen und Antworten für euch gesammelt. 👇🏼
ℹ️ Weitere Informationen zur Jahreskarte findet ihr hier: https://www.holding-graz.at/de/mobilitaet/die-jahreskarte-die-mehr-kann/#faqs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219534863_4427714607294335_7038874184173915844_n.jpg?_nc_cat=104&amp;ccb=1-4&amp;_nc_sid=8024bb&amp;_nc_ohc=ya7UHawZ0S8AX9qi9eT&amp;_nc_ht=scontent-iad3-2.xx&amp;edm=AKIiGfEEAAAA&amp;oh=ce149e3487a94a6df8f878370694e67b&amp;oe=6138C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69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54632-4447-497E-8A14-A1A073F9E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415886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ED17-4C0B-46A1-948E-D9415888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A2EC4-7F0C-46F0-9FDE-6E58CC818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303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108456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83729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632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089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30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22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94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99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867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548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1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- 2021-07-25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Holt euch jetzt die Jahreskarte Graz und profitiert von besonderen Specials:
🚘 Kostenlose tim-Mitgliedschaft im Wert von 99 Euro pro Jahr
🛍 20 Euro GrazGutscheine 
🎉 1+1-Ticketaktionen für alle großen Sportvereine und Kulturinstitutionen
Der @UVC Holding Graz macht's vor. 💪🏼
ℹ️ Alle Infos zur Jahreskarte Graz gibts unter: https://www.holding-graz.at/de/mobilitaet/die-jahreskarte-die-mehr-kann/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15.5256-10/s720x720/221134588_601871731201797_8222910738433914579_n.jpg?_nc_cat=106&amp;ccb=1-4&amp;_nc_sid=ad6a45&amp;_nc_ohc=BgLoej8OIJAAX89WWN2&amp;_nc_ht=scontent.fzty3-2.fna&amp;edm=AKIiGfEEAAAA&amp;oh=440fce749b27df57e510724c2940fac7&amp;oe=61193715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458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6AED4-295B-4EBB-B2E9-66F0C25D4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89859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DC25-1000-47EF-B104-0DC57C45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9638E-3E21-435B-9A8F-A4E0005D5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9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385559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94410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724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027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902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307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394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827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98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023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3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- 2021-07-22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der Jahreskarte Graz profitiert ihr von vielen Vorteilen👇🏼
✨ Kostenlose tim-Mitgliedschaft im Wert von 99 Euro pro Jahr
✨ 20 Euro GrazGutscheine 
✨ Mitgliedschaft im Holding Graz Vorteilsclub „Mein Bonus“ 
Der UVC Holding Graz macht's vor. 🎉
ℹ️ Alle Infos zur Jahreskarte Graz gibts unter: https://www.holding-graz.at/de/mobilitaet/die-jahreskarte-die-mehr-kann/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xx.fbcdn.net/v/t15.5256-10/s720x720/208942356_361189725369719_3446443541163677374_n.jpg?_nc_cat=100&amp;ccb=1-4&amp;_nc_sid=ad6a45&amp;_nc_ohc=ETEglTFmSMwAX-2fjd5&amp;_nc_ht=scontent-ort2-2.xx&amp;edm=AKIiGfEEAAAA&amp;oh=0fa22b21cb0f7e548060f095120e3deb&amp;oe=6114B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31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84849-20F9-4A14-9DEE-733ACB39B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590664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4157-9AFA-41EB-8C32-3DC074BF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98AC9-969D-4C6A-9854-706AF86DB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333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3457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10607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021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608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947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064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20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347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307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315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0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- 2021-07-21 12:00:56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Viele Vorteile mit einer Karte.🎉✨
Seit 1. Juli gibt es noch mehr Vorteile beim Kauf oder der Verlängerung eurer Jahreskarte Graz: 
✅ Nutzung aller Straßenbahnen und Busse in der Zone 101 inklusive Schloßbergbahn
✅ kostenlose tim-Mitgliedschaft im Wert von 99 Euro pro Jahr
✅ Mitgliedschaft im Holding Graz Vorteilsclub
💥 Neu: obendrauf gibt es ab 1. Juli auch noch 20 Euro GrazGutscheine geschenkt
👉🏼Und das beste: ab sofort könnt ihr sie ganz bequem im Onlineshop kaufen und die Gutscheine schicken wir euch dann nach Hause.🥳
ℹ️ Hier findet ihr alle Infos zur „Jahreskarte Graz“: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211690437_4388183197914143_5350958306116234103_n.jpg?_nc_cat=111&amp;ccb=1-4&amp;_nc_sid=8024bb&amp;_nc_ohc=sjIsvrtf0_8AX8ylc37&amp;_nc_ht=scontent-iad3-1.xx&amp;edm=AKIiGfEEAAAA&amp;oh=43a46440f93529061f4d1b9be5e657ca&amp;oe=61334226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81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557B3-70D0-42AB-910D-5F87D6450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4040430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6F511-7DD6-4A72-A7C0-AC5AE21F4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BEB43-5AE0-4626-AA7C-614BB4AAE4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792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422269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9964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20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187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700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42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6896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622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752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7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64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- 2021-07-20 16:00:01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Jahreskarte Graz für den Öffentlichen Verkehr kaufen und tolle Vorteile sichern: 
🚗 Kostenlose Jahresmitgliedschaft beim Holding-Carsharing-Angebot „tim“
🛍 20€ GrazGutscheine 
👫 1+1-Ticketaktionen für alle großen Sportvereine und Kulturinstitutionen
Der @UVC Holding Graz macht's vor 😊🚃
ℹ️ Alle Infos zur Aktion gibt's hier: www.holding-graz.at/linien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219032484_973715166760087_2839320633206740671_n.jpg?_nc_cat=105&amp;ccb=1-3&amp;_nc_sid=ad6a45&amp;_nc_ohc=yURY3CJDyZEAX_SqUok&amp;_nc_ht=scontent-iad3-1.xx&amp;edm=AKIiGfEEAAAA&amp;oh=aba81b1b29d7bf225ea6c6204d507f95&amp;oe=610FED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348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AB443-1795-4A2A-90EA-59C83673F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3204227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70F0-15A8-45A1-954C-C715DA57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32782-92C6-4924-9D08-C8BCABD20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26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65252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1850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246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514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701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066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30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310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256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57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2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- 2021-07-18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Jahreskarte Graz für den Öffentlichen Verkehr kaufen und Vorteile sichern - u.a. 20 Euro GrazGutscheine geschenkt bekommen. 🚌 Der UVC Holding Graz macht's vor… 😊
ℹ️ Alle Infos zur Aktion gibt's hier: holding-graz.at/linien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213463706_519976735889061_9095429261522429544_n.jpg?_nc_cat=109&amp;ccb=1-3&amp;_nc_sid=ad6a45&amp;_nc_ohc=6lP-PZBoxdAAX-lxt8Q&amp;_nc_ht=scontent-lga3-1.xx&amp;edm=AKIiGfEEAAAA&amp;oh=40f8a113d1e108950272a97213c02dbf&amp;oe=610DCD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233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4306C-786F-4CC2-90A2-FBD2675B6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1972828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C436-40BE-4A03-8224-D160F5A0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3F22C-AA17-4020-8EAD-08821C81A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592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857488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445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511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20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873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61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330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101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312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6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2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- 2021-07-14 12:00:18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Jahreskarte, die mehr kann. 😎🙌
Beim Kauf oder der Verlängerung der Jahreskarte Graz zwischen 1. Juli 2021 und 30. Juni 2022 gibts jetzt zusätzliche Specials für euch: 
✨ Nutzung aller Straßenbahnen und Busse in der Zone 101 inklusive Schloßbergbahn
✨ Ihr seid automatisch Mitglied im Holding Graz Vorteilsclub „Mein Bonus“ 
✨ Ihr bekommt eine gratis tim-Mitgliedschaft im Wert von 99 Euro pro Jahr 
✨ Und zusätzlich erhaltet ihr auch noch 20 Euro GrazGutscheine 🎁
Seit Juli könnt ihr die Jahreskarte Graz auch ganz bequem im Onlineshop kaufen. 🖥 Eure Gutscheine schicken wir euch dann innerhalb von 14 Tagen nach Hause. 
👉🏼 Jetzt gleich im Onlineshop zuschlagen: https://www.holding-graz.at/de/mobilitaet/ticketshop/
ℹ️ Alle Infos zur Jahreskarte Graz gibts unter: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211199831_4387795501286246_3130026362402162037_n.jpg?_nc_cat=111&amp;ccb=1-3&amp;_nc_sid=8024bb&amp;_nc_ohc=0mq7x1hI-pcAX9oF3ic&amp;_nc_ht=scontent-iad3-1.xx&amp;edm=AKIiGfEEAAAA&amp;oh=6f53d2695d36cb02a265443c3b3bf5a2&amp;oe=6129C7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154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61E23-D809-4FC3-9DC0-78338135E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354755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4031C-1814-4C04-92C2-825C99C5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94BDD-9FB7-4D10-BFF1-3FC5017CC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943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08557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837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01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642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810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27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383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925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482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729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9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- 2021-07-08 16:15:13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Gleich zuschlagen 🙌🥳
Alle, die zwischen 1. Juli 2021 und 30. Juni 2022 ihre Jahreskarte Graz gekauft oder verlängert haben, profitieren von noch mehr Vorteilen: 
🚗 Ihr erhaltet eine kostenlose tim-Mitgliedschaft im Wert von 99 Euro. Damit könnt ihr an den zentralen Mobilitätshotspots das (e-)Carsharing, Mietauto und e-Taxi-Angebot nützen.
🎁Jetzt neu: Obendrauf bekommt ihr auch noch 20 Euro GrazGutscheine geschenkt.
👉🏼 Holt euch jetzt die Jahreskarte, die mehr kann ganz bequem im Ticketshop der Holding Graz: https://www.holding-graz.at/de/mobilitaet/ticketshop/
© Lex Karelly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https://scontent-mia3-2.xx.fbcdn.net/v/t1.6435-9/p720x720/209546012_4382705958461867_9023621047677526855_n.jpg?_nc_cat=110&amp;ccb=1-3&amp;_nc_sid=8024bb&amp;_nc_ohc=B6VXnbwHXUcAX82G85K&amp;_nc_ht=scontent-mia3-2.xx&amp;oh=00e59d43a609fd04ada3060d26a056ca&amp;oe=6129357A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52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AB820-DE66-4C1D-B49F-FEBB083EB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394338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AC45C-4A9C-4941-905C-EE51D0AD8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3A4D3-6D8A-40AA-9F2A-792F33FCB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399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514111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7936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807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63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07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597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13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352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375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072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3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- 2021-07-06 09:30:53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Noch mehr Vorteile 🥳
Als Mitglied im Vorteilsclub der Holding Graz „Mein Bonus“ profitiert ihr das ganze Jahr von Ermäßigungen und vielen weiteren Specials. 🙌😊
Vorteilskund:innen der Holding Graz sind Besitzer:innen folgender Karten: 
👉🏼 Graz Linien-Jahres- &amp; Halbjahreskarten (inkl. Jahreskarte Graz)
👉🏼 Sozialcard Mobilität
👉🏼P+R-Kombiticket 
👉🏼Berg- und Wasserrad Freizeit Graz 
ℹ️ Alle Infos zur Jahreskarte, die mehr kann findet ihr hier: https://www.holding-graz.at/de/ticket/jahreskarte-graz/
ℹ️ Weitere zum Holding-Vorteilsclub "Mein Bonus": holding-graz.at/graz-linien/tickets/kundinnenvorteile.html
© Lex Karelly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https://scontent-mia3-2.xx.fbcdn.net/v/t1.6435-9/p720x720/210781656_4382182988514164_6954926209438889981_n.jpg?_nc_cat=109&amp;ccb=1-3&amp;_nc_sid=8024bb&amp;_nc_ohc=yTEVDiDsaIQAX-lPBuw&amp;_nc_ht=scontent-mia3-2.xx&amp;oh=a12a97a7898872729b18c2bd2a9381f6&amp;oe=6127070D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65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58B7B-134E-430B-A489-A210FF034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75356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2DA86-CC0C-4B2F-B59D-82055E99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3BFAC-FF97-4A0A-95BD-0399D88D2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637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619302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00573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5997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786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843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753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99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065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750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00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89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- 2021-07-05 10:15:11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Tickets bequem online kaufen! 🙌 🖥
💥 Jetzt neu: ab sofort könnt ihr eure Jahreskarte auch online erwerben. Beim Kauf der Jahreskarte Graz und genießt ihr automatisch viele weitere Angebote. Und obendrauf erhaltet ihr 20 Euro GrazGutscheine geschenkt. 😊 Nach dem Kauf im Onlineshop schicken wir euch die Gutscheine innerhalb von 14 Tagen bequem an eure Adresse. 🏠
👉🏼 Jetzt gleich zuschlagen: https://www.holding-graz.at/de/mobilitaet/ticketshop/
© Lex Karelly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https://scontent-mia3-1.xx.fbcdn.net/v/l/t1.6435-9/p720x720/211572028_4382255038506959_6120463690329669334_n.jpg?_nc_cat=106&amp;ccb=1-3&amp;_nc_sid=8024bb&amp;_nc_ohc=XfgV5k9VkyMAX9dLXtI&amp;_nc_ht=scontent-mia3-1.xx&amp;oh=a9cc7f1f528fb28140ac06ad66b29ff6&amp;oe=6126D2FD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41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22DAC-8438-4988-8699-12969AB68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098828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523A9-07B1-4F62-A9F2-D0FCE782B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B0123-2AB4-4D89-A4AF-7D1F5F21C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71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998331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09133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739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938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052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722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59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347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608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16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5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- 2021-07-03 11:00:12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Jahreskarte Graz bietet viele Vorteile 😊
Es gibt viele Vorteile beim Kauf oder der Verlängerung eurer Jahreskarte: 
✅ Nutzung aller Straßenbahnen und Busse in der Zone 101 inklusive Schloßbergbahn
✅ kostenlose tim-Mitgliedschaft im Wert von 99 Euro pro Jahr
✅ Mitgliedschaft im Holding Graz Vorteilsclub
💥 Neu: Obendrauf gibt es ab 1. Juli auch noch 20 Euro GrazGutscheine geschenkt
ℹ️ Hier findet ihr alle Infos zur „Jahreskarte Graz“: https://www.holding-graz.at/de/mobilitaet/die-jahreskarte-die-mehr-kann/
© Lex Karelly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https://scontent-mia3-2.xx.fbcdn.net/v/t1.6435-9/p480x480/209419105_4374288692636927_4361452897222941519_n.jpg?_nc_cat=110&amp;ccb=1-3&amp;_nc_sid=8024bb&amp;_nc_ohc=6KXuukB8jS8AX_qUei1&amp;_nc_ht=scontent-mia3-2.xx&amp;oh=ccf2ef861b4c754760fa78c732a00785&amp;oe=61280E3D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55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CDD8C-4F84-4B78-B2E6-E6015920A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14147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5E43-1147-428B-95D2-1B8F1E11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4A9E5E-471B-4872-80CA-2DB0F399B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374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370018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9033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439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503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022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05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979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82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242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8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9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- 2021-07-01 10:00:01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neu: Ab heute genießt ihr beim Kauf oder der Verlängerung der Jahreskarte noch mehr Vorteile. 🥳
Zusätzlich zur Nutzung aller Straßenbahnen und Busse in der Zone 101 inklusive der Schloßbergbahn erhaltet ihr:
🚗 eine kostenlose tim Mitgliedschaft mit einem regulären Wert von 99 Euro pro Jahr
✨ eine Mitgliedschaft im Holding Graz Vorteilsclub
🎁 20 Euro GrazGutscheine geschenkt
ℹ️ Alle Infos zur neuen Jahreskarte gibts unter: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https://scontent-mia3-2.xx.fbcdn.net/v/t1.6435-9/s720x720/205720217_4362681220464341_7865797322211692368_n.jpg?_nc_cat=109&amp;ccb=1-3&amp;_nc_sid=8024bb&amp;_nc_ohc=BJK92V3oa0YAX-Fo0ZY&amp;_nc_ht=scontent-mia3-2.xx&amp;oh=7b8dcc99f2e31ddd7a2deb95a9af33ea&amp;oe=612562F9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7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348AC-7FAA-494E-94C5-664C6E84C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304259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1E82B-95C8-41B1-B55C-6686F7DB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99491-94B5-46CA-96FE-164CC78D9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617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079741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69175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846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97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4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141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954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30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011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78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0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- 2021-06-29 10:00:49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neue Jahreskarte, die mehr kann 🎟✨
Ab 1. Juli gibt es noch mehr Vorteile beim Kauf oder der Verlängerung eurer Jahreskarte: 
✅ Nutzung aller Straßenbahnen und Busse in der Zone 101 inklusive Schloßbergbahn
✅ kostenlose tim-Mitgliedschaft im Wert von 99 Euro pro Jahr
✅ Mitgliedschaft im Holding Graz Vorteilsclub
💥 Neu: obendrauf gibt es ab 1. Juli auch noch 20 Euro GrazGutscheine geschenkt
ℹ️ Hier findet ihr alle Infos zur neuen „Jahreskarte Graz“: https://www.holding-graz.at/de/mobilitaet/die-jahreskarte-die-mehr-kann/
© Lex Karelly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https://scontent-mia3-2.xx.fbcdn.net/v/t1.6435-9/p720x720/205308434_4362593023806494_2376361651582270477_n.jpg?_nc_cat=103&amp;ccb=1-3&amp;_nc_sid=8024bb&amp;_nc_ohc=5ou3pQyGZbwAX8Paq8J&amp;_nc_ht=scontent-mia3-2.xx&amp;oh=0b56c06f465ad30db7bdef9b64bcd1b6&amp;oe=612561DA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021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B408B-8D25-40CA-8AE0-1C6920595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3432848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D3780-3300-4762-9993-888870BA9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DB5C6-9621-4DF5-A666-85444682E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483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769410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08937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28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009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129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727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388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310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495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165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5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- 2021-06-28 11:22:42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FAQ #1 zur neuen Jahreskarte, die mehr kann 🎟
Alle, die ab 1. Juli eine Jahreskarte kaufen oder verlängern, genießen jede Menge Vorteile. 🥳
Wir haben die wichtigsten Fragen und Antworten für euch gesammelt. 👇🏼
Weitere Informationen zur neuen Jahreskarte findet ihr hier: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https://scontent-mia3-1.xx.fbcdn.net/v/t1.6435-9/p720x720/206578568_4362565853809211_5774574953692387178_n.jpg?_nc_cat=104&amp;ccb=1-3&amp;_nc_sid=8024bb&amp;_nc_ohc=xpkvBCg-4a0AX9-5X1k&amp;_nc_ht=scontent-mia3-1.xx&amp;oh=8c4b5cbf69b7f783573331aa9cb5bd75&amp;oe=6126C0AC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76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5A234-D372-4F84-9776-01FBAF5F6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1903999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30DD-6698-40FA-A79E-A06CEC30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9207C-9FC9-48DB-B6EA-3A954C770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698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568712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22504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87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80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850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174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60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272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71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83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7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- 2021-06-26 11:00:57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Kennt ihr schon den Vorteilsklub „Mein Bonus“? 😎
Alle Besitzer:innen von Halb- und Jahreskarten oder anderen Dauerkarten genießen besondere Vorteile. 🥳 Egal ob Sport, Kultur oder Freizeit - als Stammkund:innen der Holding Graz profitiert ihr von zahlreichen Specials. 💪🏼😊
Alle, die ihre Jahreskarte ab 1. Juli kaufen sind nicht nicht nur Mitglied im Vorteilsklub. 
Zusätzlich bekommt ihr eine gratis tim-Mitgliedschaft im Wert von 99 Euro pro Jahr. ✅
ℹ️ Weitere Informationen zur neuen Jahreskarte, die mehr kann, findet ihr hier: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https://scontent.fzty3-2.fna.fbcdn.net/v/t1.6435-9/202981322_4348434238555706_5455169817775864863_n.jpg?_nc_cat=101&amp;ccb=1-3&amp;_nc_sid=8024bb&amp;_nc_ohc=XJPuZM2qFUAAX9etZuM&amp;_nc_ht=scontent.fzty3-2.fna&amp;oh=7f2a4079a1c00a516c35a80095d61c89&amp;oe=6126CC1E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909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52708-9906-4A7C-A035-2196ECC32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1089070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CEE2A-3581-4FB7-B9BE-AC1B88F7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9731F-C738-4D39-A794-ED7DD0895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807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589590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05675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738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39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666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613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112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984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965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181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- 2021-06-24 10:00:01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Kennt ihr schon die neue Jahreskarte? 😊🎟
Alle, die ab 1. Juli ihre Jahreskarte kaufen oder verlängern, profitieren von besonderen Vorteilen: 
✨ Mitgliedschaft im Holding Graz Vorteilsclub „Mein Bonus“
✨ GrazGutscheine im Wert von 20 Euro 
✨ gratis tim-Mitgliedschaft im Wert von 99 Euro 
✨ Nutzung aller Straßenbahnen und Busse in der Zone 101 inklusive Schloßbergbahn
ℹ️ Nähere Infos zur Jahreskarte, die mehr kann, gibt es unter: https://www.holding-graz.at/de/mobilitaet/die-jahreskarte-die-mehr-kann/
© Lex Karelly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203078811_4348487405217056_78847320332473530_n.jpg?_nc_cat=102&amp;ccb=1-3&amp;_nc_sid=8024bb&amp;_nc_ohc=ZmdfoeKCL58AX_R3qE9&amp;_nc_ht=scontent-iad3-2.xx&amp;edm=AKIiGfEEAAAA&amp;oh=33df63837e7267e9ff0d508c96cda35a&amp;oe=6120346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30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2103-F286-4AB5-9484-6D89D0A58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2233316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668BB-F725-415A-886E-F1861C90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E4552-D384-4AD1-BC33-ABCCBEE3F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547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035940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2588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030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500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095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128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436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73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143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36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3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- 2021-06-23 17:00:05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Jahreskarte, die mehr kann 💪🏼😎
Ab 1. Juli genießt ihr viele Vorteile, wenn ihr im Besitz der neuen Jahreskarte seid. 
✅ Nutzung aller Straßenbahnen und Busse in der Zone 101 inklusive Schloßbergbahn
✅ kostenlose tim-Mitgliedschaft im Wert von 99 Euro pro Jahr
✅ Mitgliedschaft im Holding Graz Vorteilsclub
Das und noch vieles mehr erklären wir euch im Video 😊👇🏼
ℹ️ Hier findet ihr alle Infos zur neuen Jahreskarte: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https://scontent.fzty3-2.fna.fbcdn.net/v/t15.5256-10/s720x720/196370259_508277803724804_4165725973902579656_n.jpg?_nc_cat=109&amp;ccb=1-3&amp;_nc_sid=ad6a45&amp;_nc_ohc=WAyMyZquiQwAX80AyGc&amp;_nc_ht=scontent.fzty3-2.fna&amp;oh=95700eaa038d8acfed07403f410d2659&amp;oe=60FFE7F3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90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06046-5283-4D26-8F00-7D2EE625F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554188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B04BE-9543-41A2-A128-B26A53D4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Holding Graz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19A78-4B01-4EA3-976C-4B1A2F027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91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93984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93282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697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424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240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81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928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346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390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048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0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Holding Graz - 2021-06-20 12:00:03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Wusstet ihr, dass man mit der „Jahreskarte Graz“ nicht nur die Öffis in der Zone 101 (Großraum Graz) nutzen, sondern auch jede Menge weitere Vorteile genießen kann? Die Jahreskarte💳, die mehr kann🎉 
☝️Neu: Ab 1. Juli gibt's eine ganz besondere Aktion: Bei einer Verlängerung oder Neukauf gibt es nicht nur GrazGutscheine geschenkt, sondern auch eine kostenlose Mitgliedschaft für tim.
ℹ️Mehr dazu unter: https://www.holding-graz.at/de/mobilitaet/die-jahreskarte-die-mehr-kann/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201559170_4335309763201487_8384915081249930195_n.jpg?_nc_cat=101&amp;ccb=1-3&amp;_nc_sid=8024bb&amp;_nc_ohc=UTi3okXj99sAX-pP1uM&amp;_nc_ht=scontent-iad3-2.xx&amp;edm=AKIiGfEEAAAA&amp;oh=b4fdc880b402f186a6e2a4fd35d0d43d&amp;oe=60FE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56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9FAB5-2291-45B8-8509-620B3FE5EF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01.06.2021 - 15.08.2021</a:t>
            </a:r>
          </a:p>
        </p:txBody>
      </p:sp>
    </p:spTree>
    <p:extLst>
      <p:ext uri="{BB962C8B-B14F-4D97-AF65-F5344CB8AC3E}">
        <p14:creationId xmlns:p14="http://schemas.microsoft.com/office/powerpoint/2010/main" val="3940153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2244</Words>
  <Application>Microsoft Office PowerPoint</Application>
  <PresentationFormat>On-screen Show (4:3)</PresentationFormat>
  <Paragraphs>484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Facebook Own Posts Table | Holding Graz - 1 of 22</vt:lpstr>
      <vt:lpstr>Facebook Own Posts Table | Holding Graz - 2 of 22</vt:lpstr>
      <vt:lpstr>Facebook Own Posts Table | Holding Graz - 3 of 22</vt:lpstr>
      <vt:lpstr>Facebook Own Posts Table | Holding Graz - 4 of 22</vt:lpstr>
      <vt:lpstr>Facebook Own Posts Table | Holding Graz - 5 of 22</vt:lpstr>
      <vt:lpstr>Facebook Own Posts Table | Holding Graz - 6 of 22</vt:lpstr>
      <vt:lpstr>Facebook Own Posts Table | Holding Graz - 7 of 22</vt:lpstr>
      <vt:lpstr>Facebook Own Posts Table | Holding Graz - 8 of 22</vt:lpstr>
      <vt:lpstr>Facebook Own Posts Table | Holding Graz - 9 of 22</vt:lpstr>
      <vt:lpstr>Facebook Own Posts Table | Holding Graz - 10 of 22</vt:lpstr>
      <vt:lpstr>Facebook Own Posts Table | Holding Graz - 11 of 22</vt:lpstr>
      <vt:lpstr>Facebook Own Posts Table | Holding Graz - 12 of 22</vt:lpstr>
      <vt:lpstr>Facebook Own Posts Table | Holding Graz - 13 of 22</vt:lpstr>
      <vt:lpstr>Facebook Own Posts Table | Holding Graz - 14 of 22</vt:lpstr>
      <vt:lpstr>Facebook Own Posts Table | Holding Graz - 15 of 22</vt:lpstr>
      <vt:lpstr>Facebook Own Posts Table | Holding Graz - 16 of 22</vt:lpstr>
      <vt:lpstr>Facebook Own Posts Table | Holding Graz - 17 of 22</vt:lpstr>
      <vt:lpstr>Facebook Own Posts Table | Holding Graz - 18 of 22</vt:lpstr>
      <vt:lpstr>Facebook Own Posts Table | Holding Graz - 19 of 22</vt:lpstr>
      <vt:lpstr>Facebook Own Posts Table | Holding Graz - 20 of 22</vt:lpstr>
      <vt:lpstr>Facebook Own Posts Table | Holding Graz - 21 of 22</vt:lpstr>
      <vt:lpstr>Facebook Own Posts Table | Holding Graz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Holding Graz - 1 of 22</dc:title>
  <dc:creator>Frederik Peiniger</dc:creator>
  <cp:lastModifiedBy>Frederik Peiniger</cp:lastModifiedBy>
  <cp:revision>1</cp:revision>
  <dcterms:created xsi:type="dcterms:W3CDTF">2021-08-18T10:17:09Z</dcterms:created>
  <dcterms:modified xsi:type="dcterms:W3CDTF">2021-08-18T10:21:03Z</dcterms:modified>
</cp:coreProperties>
</file>