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Holding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43831</c:v>
                </c:pt>
                <c:pt idx="1">
                  <c:v>43832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22513</c:v>
                </c:pt>
                <c:pt idx="1">
                  <c:v>22537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1F-49C4-8190-E8FB7D6EB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918216"/>
        <c:axId val="252918544"/>
      </c:lineChart>
      <c:dateAx>
        <c:axId val="25291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18544"/>
        <c:crosses val="autoZero"/>
        <c:auto val="1"/>
        <c:lblOffset val="100"/>
        <c:baseTimeUnit val="days"/>
      </c:dateAx>
      <c:valAx>
        <c:axId val="25291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1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846CB-6C86-45A2-81D7-D7D566D2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Holding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816A48-822B-4C2A-B724-8C58C3E0D3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2158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D1E77-5BA8-440C-BCBF-579425CE4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FCBD2-FB33-41A1-BACE-0DA5B64D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51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Holding Graz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Holding Graz</dc:title>
  <dc:creator>Frederik Peiniger</dc:creator>
  <cp:lastModifiedBy>Frederik Peiniger</cp:lastModifiedBy>
  <cp:revision>1</cp:revision>
  <dcterms:created xsi:type="dcterms:W3CDTF">2020-07-28T10:27:18Z</dcterms:created>
  <dcterms:modified xsi:type="dcterms:W3CDTF">2020-07-28T10:27:26Z</dcterms:modified>
</cp:coreProperties>
</file>