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149B-477A-A6DD-D93355F4D10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149B-477A-A6DD-D93355F4D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124584"/>
        <c:axId val="300121632"/>
      </c:lineChart>
      <c:catAx>
        <c:axId val="30012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21632"/>
        <c:crosses val="autoZero"/>
        <c:auto val="1"/>
        <c:lblAlgn val="ctr"/>
        <c:lblOffset val="100"/>
        <c:noMultiLvlLbl val="0"/>
      </c:catAx>
      <c:valAx>
        <c:axId val="30012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2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1F90-439F-4C16-88F8-6302C12F3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Music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FCA853-1D7B-41F1-83C6-EA95D40359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6640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CBBF3-87FC-481C-B15F-E05122A08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BED34-8D0B-44CF-8851-1885FAF1E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139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Music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Music</dc:title>
  <dc:creator>Frederik Peiniger</dc:creator>
  <cp:lastModifiedBy>Frederik Peiniger</cp:lastModifiedBy>
  <cp:revision>1</cp:revision>
  <dcterms:created xsi:type="dcterms:W3CDTF">2020-01-14T19:21:35Z</dcterms:created>
  <dcterms:modified xsi:type="dcterms:W3CDTF">2020-01-14T19:21:39Z</dcterms:modified>
</cp:coreProperties>
</file>