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Iguatemi Porto Alegre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2237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79-43ED-9A92-DEAA2DDB55B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Iguatemi Porto Alegre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2421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879-43ED-9A92-DEAA2DDB55B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Iguatemi Porto Alegre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5400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879-43ED-9A92-DEAA2DDB55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2447976"/>
        <c:axId val="312449288"/>
      </c:barChart>
      <c:catAx>
        <c:axId val="312447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449288"/>
        <c:crosses val="autoZero"/>
        <c:auto val="1"/>
        <c:lblAlgn val="ctr"/>
        <c:lblOffset val="100"/>
        <c:noMultiLvlLbl val="0"/>
      </c:catAx>
      <c:valAx>
        <c:axId val="312449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447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DB237-6E24-4FB6-B4AE-0915F8A8C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Métricas de Post - Alcance por tipo | Iguatemi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E523BC-EC1C-4475-90CC-15C669A2E2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25168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DA1E0E-76C8-43EF-A2D3-34E96A9157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10/19/2020 - 10/25/2020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7250E7-0DD2-4ACD-89ED-02865F830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66682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Métricas de Post - Alcance por tipo | Iguatemi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Métricas de Post - Alcance por tipo | Iguatemi</dc:title>
  <dc:creator>Frederik Peiniger</dc:creator>
  <cp:lastModifiedBy>Frederik Peiniger</cp:lastModifiedBy>
  <cp:revision>1</cp:revision>
  <dcterms:created xsi:type="dcterms:W3CDTF">2020-10-26T20:51:05Z</dcterms:created>
  <dcterms:modified xsi:type="dcterms:W3CDTF">2020-10-26T20:51:13Z</dcterms:modified>
</cp:coreProperties>
</file>