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Empresas Randon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45445</c:v>
                </c:pt>
                <c:pt idx="1">
                  <c:v>45446</c:v>
                </c:pt>
                <c:pt idx="2">
                  <c:v>45449</c:v>
                </c:pt>
                <c:pt idx="3">
                  <c:v>45442</c:v>
                </c:pt>
                <c:pt idx="4">
                  <c:v>45449</c:v>
                </c:pt>
                <c:pt idx="5">
                  <c:v>45457</c:v>
                </c:pt>
                <c:pt idx="6">
                  <c:v>45466</c:v>
                </c:pt>
                <c:pt idx="7">
                  <c:v>45463</c:v>
                </c:pt>
                <c:pt idx="8">
                  <c:v>45462</c:v>
                </c:pt>
                <c:pt idx="9">
                  <c:v>45463</c:v>
                </c:pt>
                <c:pt idx="10">
                  <c:v>45464</c:v>
                </c:pt>
                <c:pt idx="11">
                  <c:v>45471</c:v>
                </c:pt>
                <c:pt idx="12">
                  <c:v>45471</c:v>
                </c:pt>
                <c:pt idx="13">
                  <c:v>45482</c:v>
                </c:pt>
                <c:pt idx="14">
                  <c:v>45488</c:v>
                </c:pt>
                <c:pt idx="15">
                  <c:v>45496</c:v>
                </c:pt>
                <c:pt idx="16">
                  <c:v>45498</c:v>
                </c:pt>
                <c:pt idx="17">
                  <c:v>45503</c:v>
                </c:pt>
                <c:pt idx="18">
                  <c:v>45503</c:v>
                </c:pt>
                <c:pt idx="19">
                  <c:v>45504</c:v>
                </c:pt>
                <c:pt idx="20">
                  <c:v>45524</c:v>
                </c:pt>
                <c:pt idx="21">
                  <c:v>45544</c:v>
                </c:pt>
                <c:pt idx="22">
                  <c:v>45552</c:v>
                </c:pt>
                <c:pt idx="23">
                  <c:v>45571</c:v>
                </c:pt>
                <c:pt idx="24">
                  <c:v>45573</c:v>
                </c:pt>
                <c:pt idx="25">
                  <c:v>45585</c:v>
                </c:pt>
                <c:pt idx="26">
                  <c:v>45603</c:v>
                </c:pt>
                <c:pt idx="27">
                  <c:v>45612</c:v>
                </c:pt>
                <c:pt idx="28">
                  <c:v>45623</c:v>
                </c:pt>
                <c:pt idx="29">
                  <c:v>45633</c:v>
                </c:pt>
                <c:pt idx="30">
                  <c:v>45646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D8-4EEF-B563-6B491B8BC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50320"/>
        <c:axId val="47452944"/>
      </c:barChart>
      <c:dateAx>
        <c:axId val="4745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52944"/>
        <c:crosses val="autoZero"/>
        <c:auto val="1"/>
        <c:lblOffset val="100"/>
        <c:baseTimeUnit val="days"/>
      </c:dateAx>
      <c:valAx>
        <c:axId val="474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5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8835-26B6-4B4A-B265-FF4035D9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Total | Empresas Randon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B0A3E8-81B8-4D63-8C79-13722ED70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435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15D3D-C464-4B4C-AC6A-9298AC93D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46802-8527-47E0-AD34-C0A2A4AC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57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Empresas Randon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Empresas Randon</dc:title>
  <dc:creator>Frederik Peiniger</dc:creator>
  <cp:lastModifiedBy>Frederik Peiniger</cp:lastModifiedBy>
  <cp:revision>1</cp:revision>
  <dcterms:created xsi:type="dcterms:W3CDTF">2020-08-06T19:08:03Z</dcterms:created>
  <dcterms:modified xsi:type="dcterms:W3CDTF">2020-08-06T19:08:10Z</dcterms:modified>
</cp:coreProperties>
</file>