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extLst>
            <c:ext xmlns:c16="http://schemas.microsoft.com/office/drawing/2014/chart" uri="{C3380CC4-5D6E-409C-BE32-E72D297353CC}">
              <c16:uniqueId val="{00000000-2D2F-4825-B5A6-2AF10910EE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422064"/>
        <c:axId val="305427640"/>
      </c:barChart>
      <c:catAx>
        <c:axId val="30542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27640"/>
        <c:crosses val="autoZero"/>
        <c:auto val="1"/>
        <c:lblAlgn val="ctr"/>
        <c:lblOffset val="100"/>
        <c:noMultiLvlLbl val="0"/>
      </c:catAx>
      <c:valAx>
        <c:axId val="30542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2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E74D-2FB8-4487-B2A3-9C1AF4B1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Empresas Randon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084E47-84F2-4AB6-BCEA-939C6BC86D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9783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17EA1-3669-4BB0-B888-7EBE9F72B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597AF-4EF3-4C09-8B5A-4E634157B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97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Empresas Randon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Empresas Randon</dc:title>
  <dc:creator>Frederik Peiniger</dc:creator>
  <cp:lastModifiedBy>Frederik Peiniger</cp:lastModifiedBy>
  <cp:revision>1</cp:revision>
  <dcterms:created xsi:type="dcterms:W3CDTF">2020-07-16T17:11:49Z</dcterms:created>
  <dcterms:modified xsi:type="dcterms:W3CDTF">2020-07-16T17:11:56Z</dcterms:modified>
</cp:coreProperties>
</file>