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5268-C648-4CB7-BAA2-251F4B53653C}"/>
              </a:ext>
            </a:extLst>
          </p:cNvPr>
          <p:cNvSpPr>
            <a:spLocks noGrp="1"/>
          </p:cNvSpPr>
          <p:nvPr>
            <p:ph type="title"/>
          </p:nvPr>
        </p:nvSpPr>
        <p:spPr/>
        <p:txBody>
          <a:bodyPr/>
          <a:lstStyle/>
          <a:p>
            <a:r>
              <a:rPr lang="pt-BR"/>
              <a:t>Facebook Métricas de posts  | Empresas Randon - 1 of 19</a:t>
            </a:r>
            <a:endParaRPr lang="en-US"/>
          </a:p>
        </p:txBody>
      </p:sp>
      <p:graphicFrame>
        <p:nvGraphicFramePr>
          <p:cNvPr id="5" name="Table Placeholder 4">
            <a:extLst>
              <a:ext uri="{FF2B5EF4-FFF2-40B4-BE49-F238E27FC236}">
                <a16:creationId xmlns:a16="http://schemas.microsoft.com/office/drawing/2014/main" id="{6848D3D1-A166-4BFA-AE95-B96A81A01612}"/>
              </a:ext>
            </a:extLst>
          </p:cNvPr>
          <p:cNvGraphicFramePr>
            <a:graphicFrameLocks noGrp="1"/>
          </p:cNvGraphicFramePr>
          <p:nvPr>
            <p:ph type="tbl" sz="quarter" idx="13"/>
            <p:extLst>
              <p:ext uri="{D42A27DB-BD31-4B8C-83A1-F6EECF244321}">
                <p14:modId xmlns:p14="http://schemas.microsoft.com/office/powerpoint/2010/main" val="41381539"/>
              </p:ext>
            </p:extLst>
          </p:nvPr>
        </p:nvGraphicFramePr>
        <p:xfrm>
          <a:off x="457200" y="1731963"/>
          <a:ext cx="7982712" cy="37490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66083008"/>
                    </a:ext>
                  </a:extLst>
                </a:gridCol>
                <a:gridCol w="822960">
                  <a:extLst>
                    <a:ext uri="{9D8B030D-6E8A-4147-A177-3AD203B41FA5}">
                      <a16:colId xmlns:a16="http://schemas.microsoft.com/office/drawing/2014/main" val="3440087508"/>
                    </a:ext>
                  </a:extLst>
                </a:gridCol>
                <a:gridCol w="246888">
                  <a:extLst>
                    <a:ext uri="{9D8B030D-6E8A-4147-A177-3AD203B41FA5}">
                      <a16:colId xmlns:a16="http://schemas.microsoft.com/office/drawing/2014/main" val="2245692903"/>
                    </a:ext>
                  </a:extLst>
                </a:gridCol>
                <a:gridCol w="246888">
                  <a:extLst>
                    <a:ext uri="{9D8B030D-6E8A-4147-A177-3AD203B41FA5}">
                      <a16:colId xmlns:a16="http://schemas.microsoft.com/office/drawing/2014/main" val="2553290787"/>
                    </a:ext>
                  </a:extLst>
                </a:gridCol>
                <a:gridCol w="246888">
                  <a:extLst>
                    <a:ext uri="{9D8B030D-6E8A-4147-A177-3AD203B41FA5}">
                      <a16:colId xmlns:a16="http://schemas.microsoft.com/office/drawing/2014/main" val="2422230452"/>
                    </a:ext>
                  </a:extLst>
                </a:gridCol>
                <a:gridCol w="246888">
                  <a:extLst>
                    <a:ext uri="{9D8B030D-6E8A-4147-A177-3AD203B41FA5}">
                      <a16:colId xmlns:a16="http://schemas.microsoft.com/office/drawing/2014/main" val="1373789156"/>
                    </a:ext>
                  </a:extLst>
                </a:gridCol>
                <a:gridCol w="246888">
                  <a:extLst>
                    <a:ext uri="{9D8B030D-6E8A-4147-A177-3AD203B41FA5}">
                      <a16:colId xmlns:a16="http://schemas.microsoft.com/office/drawing/2014/main" val="2382316671"/>
                    </a:ext>
                  </a:extLst>
                </a:gridCol>
                <a:gridCol w="246888">
                  <a:extLst>
                    <a:ext uri="{9D8B030D-6E8A-4147-A177-3AD203B41FA5}">
                      <a16:colId xmlns:a16="http://schemas.microsoft.com/office/drawing/2014/main" val="4114529970"/>
                    </a:ext>
                  </a:extLst>
                </a:gridCol>
                <a:gridCol w="246888">
                  <a:extLst>
                    <a:ext uri="{9D8B030D-6E8A-4147-A177-3AD203B41FA5}">
                      <a16:colId xmlns:a16="http://schemas.microsoft.com/office/drawing/2014/main" val="2045953204"/>
                    </a:ext>
                  </a:extLst>
                </a:gridCol>
                <a:gridCol w="246888">
                  <a:extLst>
                    <a:ext uri="{9D8B030D-6E8A-4147-A177-3AD203B41FA5}">
                      <a16:colId xmlns:a16="http://schemas.microsoft.com/office/drawing/2014/main" val="104576518"/>
                    </a:ext>
                  </a:extLst>
                </a:gridCol>
                <a:gridCol w="246888">
                  <a:extLst>
                    <a:ext uri="{9D8B030D-6E8A-4147-A177-3AD203B41FA5}">
                      <a16:colId xmlns:a16="http://schemas.microsoft.com/office/drawing/2014/main" val="3012643553"/>
                    </a:ext>
                  </a:extLst>
                </a:gridCol>
                <a:gridCol w="246888">
                  <a:extLst>
                    <a:ext uri="{9D8B030D-6E8A-4147-A177-3AD203B41FA5}">
                      <a16:colId xmlns:a16="http://schemas.microsoft.com/office/drawing/2014/main" val="1484190880"/>
                    </a:ext>
                  </a:extLst>
                </a:gridCol>
                <a:gridCol w="246888">
                  <a:extLst>
                    <a:ext uri="{9D8B030D-6E8A-4147-A177-3AD203B41FA5}">
                      <a16:colId xmlns:a16="http://schemas.microsoft.com/office/drawing/2014/main" val="1496280527"/>
                    </a:ext>
                  </a:extLst>
                </a:gridCol>
                <a:gridCol w="246888">
                  <a:extLst>
                    <a:ext uri="{9D8B030D-6E8A-4147-A177-3AD203B41FA5}">
                      <a16:colId xmlns:a16="http://schemas.microsoft.com/office/drawing/2014/main" val="1812148470"/>
                    </a:ext>
                  </a:extLst>
                </a:gridCol>
                <a:gridCol w="246888">
                  <a:extLst>
                    <a:ext uri="{9D8B030D-6E8A-4147-A177-3AD203B41FA5}">
                      <a16:colId xmlns:a16="http://schemas.microsoft.com/office/drawing/2014/main" val="1677756614"/>
                    </a:ext>
                  </a:extLst>
                </a:gridCol>
                <a:gridCol w="246888">
                  <a:extLst>
                    <a:ext uri="{9D8B030D-6E8A-4147-A177-3AD203B41FA5}">
                      <a16:colId xmlns:a16="http://schemas.microsoft.com/office/drawing/2014/main" val="2036871687"/>
                    </a:ext>
                  </a:extLst>
                </a:gridCol>
                <a:gridCol w="246888">
                  <a:extLst>
                    <a:ext uri="{9D8B030D-6E8A-4147-A177-3AD203B41FA5}">
                      <a16:colId xmlns:a16="http://schemas.microsoft.com/office/drawing/2014/main" val="1392094050"/>
                    </a:ext>
                  </a:extLst>
                </a:gridCol>
                <a:gridCol w="246888">
                  <a:extLst>
                    <a:ext uri="{9D8B030D-6E8A-4147-A177-3AD203B41FA5}">
                      <a16:colId xmlns:a16="http://schemas.microsoft.com/office/drawing/2014/main" val="323165576"/>
                    </a:ext>
                  </a:extLst>
                </a:gridCol>
                <a:gridCol w="246888">
                  <a:extLst>
                    <a:ext uri="{9D8B030D-6E8A-4147-A177-3AD203B41FA5}">
                      <a16:colId xmlns:a16="http://schemas.microsoft.com/office/drawing/2014/main" val="17960917"/>
                    </a:ext>
                  </a:extLst>
                </a:gridCol>
                <a:gridCol w="246888">
                  <a:extLst>
                    <a:ext uri="{9D8B030D-6E8A-4147-A177-3AD203B41FA5}">
                      <a16:colId xmlns:a16="http://schemas.microsoft.com/office/drawing/2014/main" val="3984204678"/>
                    </a:ext>
                  </a:extLst>
                </a:gridCol>
                <a:gridCol w="246888">
                  <a:extLst>
                    <a:ext uri="{9D8B030D-6E8A-4147-A177-3AD203B41FA5}">
                      <a16:colId xmlns:a16="http://schemas.microsoft.com/office/drawing/2014/main" val="323700846"/>
                    </a:ext>
                  </a:extLst>
                </a:gridCol>
                <a:gridCol w="246888">
                  <a:extLst>
                    <a:ext uri="{9D8B030D-6E8A-4147-A177-3AD203B41FA5}">
                      <a16:colId xmlns:a16="http://schemas.microsoft.com/office/drawing/2014/main" val="1039458393"/>
                    </a:ext>
                  </a:extLst>
                </a:gridCol>
                <a:gridCol w="246888">
                  <a:extLst>
                    <a:ext uri="{9D8B030D-6E8A-4147-A177-3AD203B41FA5}">
                      <a16:colId xmlns:a16="http://schemas.microsoft.com/office/drawing/2014/main" val="3230258962"/>
                    </a:ext>
                  </a:extLst>
                </a:gridCol>
                <a:gridCol w="246888">
                  <a:extLst>
                    <a:ext uri="{9D8B030D-6E8A-4147-A177-3AD203B41FA5}">
                      <a16:colId xmlns:a16="http://schemas.microsoft.com/office/drawing/2014/main" val="2128476034"/>
                    </a:ext>
                  </a:extLst>
                </a:gridCol>
                <a:gridCol w="246888">
                  <a:extLst>
                    <a:ext uri="{9D8B030D-6E8A-4147-A177-3AD203B41FA5}">
                      <a16:colId xmlns:a16="http://schemas.microsoft.com/office/drawing/2014/main" val="536414680"/>
                    </a:ext>
                  </a:extLst>
                </a:gridCol>
                <a:gridCol w="246888">
                  <a:extLst>
                    <a:ext uri="{9D8B030D-6E8A-4147-A177-3AD203B41FA5}">
                      <a16:colId xmlns:a16="http://schemas.microsoft.com/office/drawing/2014/main" val="2841222090"/>
                    </a:ext>
                  </a:extLst>
                </a:gridCol>
                <a:gridCol w="246888">
                  <a:extLst>
                    <a:ext uri="{9D8B030D-6E8A-4147-A177-3AD203B41FA5}">
                      <a16:colId xmlns:a16="http://schemas.microsoft.com/office/drawing/2014/main" val="281502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4564707"/>
                  </a:ext>
                </a:extLst>
              </a:tr>
            </a:tbl>
          </a:graphicData>
        </a:graphic>
      </p:graphicFrame>
      <p:sp>
        <p:nvSpPr>
          <p:cNvPr id="4" name="Text Placeholder 3">
            <a:extLst>
              <a:ext uri="{FF2B5EF4-FFF2-40B4-BE49-F238E27FC236}">
                <a16:creationId xmlns:a16="http://schemas.microsoft.com/office/drawing/2014/main" id="{78912FC6-4248-41E2-B780-AFD368D1C196}"/>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1735658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FAD5-DA5B-48E4-BD30-DE912653C8D7}"/>
              </a:ext>
            </a:extLst>
          </p:cNvPr>
          <p:cNvSpPr>
            <a:spLocks noGrp="1"/>
          </p:cNvSpPr>
          <p:nvPr>
            <p:ph type="title"/>
          </p:nvPr>
        </p:nvSpPr>
        <p:spPr/>
        <p:txBody>
          <a:bodyPr/>
          <a:lstStyle/>
          <a:p>
            <a:r>
              <a:rPr lang="pt-BR"/>
              <a:t>Facebook Métricas de posts  | Empresas Randon - 2 of 19</a:t>
            </a:r>
            <a:endParaRPr lang="en-US"/>
          </a:p>
        </p:txBody>
      </p:sp>
      <p:graphicFrame>
        <p:nvGraphicFramePr>
          <p:cNvPr id="5" name="Table Placeholder 4">
            <a:extLst>
              <a:ext uri="{FF2B5EF4-FFF2-40B4-BE49-F238E27FC236}">
                <a16:creationId xmlns:a16="http://schemas.microsoft.com/office/drawing/2014/main" id="{D29808B3-AB98-4F51-8465-1F70E883F648}"/>
              </a:ext>
            </a:extLst>
          </p:cNvPr>
          <p:cNvGraphicFramePr>
            <a:graphicFrameLocks noGrp="1"/>
          </p:cNvGraphicFramePr>
          <p:nvPr>
            <p:ph type="tbl" sz="quarter" idx="13"/>
            <p:extLst>
              <p:ext uri="{D42A27DB-BD31-4B8C-83A1-F6EECF244321}">
                <p14:modId xmlns:p14="http://schemas.microsoft.com/office/powerpoint/2010/main" val="297474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64896687"/>
                    </a:ext>
                  </a:extLst>
                </a:gridCol>
                <a:gridCol w="822960">
                  <a:extLst>
                    <a:ext uri="{9D8B030D-6E8A-4147-A177-3AD203B41FA5}">
                      <a16:colId xmlns:a16="http://schemas.microsoft.com/office/drawing/2014/main" val="342045480"/>
                    </a:ext>
                  </a:extLst>
                </a:gridCol>
                <a:gridCol w="246888">
                  <a:extLst>
                    <a:ext uri="{9D8B030D-6E8A-4147-A177-3AD203B41FA5}">
                      <a16:colId xmlns:a16="http://schemas.microsoft.com/office/drawing/2014/main" val="862210260"/>
                    </a:ext>
                  </a:extLst>
                </a:gridCol>
                <a:gridCol w="246888">
                  <a:extLst>
                    <a:ext uri="{9D8B030D-6E8A-4147-A177-3AD203B41FA5}">
                      <a16:colId xmlns:a16="http://schemas.microsoft.com/office/drawing/2014/main" val="2960920584"/>
                    </a:ext>
                  </a:extLst>
                </a:gridCol>
                <a:gridCol w="246888">
                  <a:extLst>
                    <a:ext uri="{9D8B030D-6E8A-4147-A177-3AD203B41FA5}">
                      <a16:colId xmlns:a16="http://schemas.microsoft.com/office/drawing/2014/main" val="4121129706"/>
                    </a:ext>
                  </a:extLst>
                </a:gridCol>
                <a:gridCol w="246888">
                  <a:extLst>
                    <a:ext uri="{9D8B030D-6E8A-4147-A177-3AD203B41FA5}">
                      <a16:colId xmlns:a16="http://schemas.microsoft.com/office/drawing/2014/main" val="2611142878"/>
                    </a:ext>
                  </a:extLst>
                </a:gridCol>
                <a:gridCol w="246888">
                  <a:extLst>
                    <a:ext uri="{9D8B030D-6E8A-4147-A177-3AD203B41FA5}">
                      <a16:colId xmlns:a16="http://schemas.microsoft.com/office/drawing/2014/main" val="4193123080"/>
                    </a:ext>
                  </a:extLst>
                </a:gridCol>
                <a:gridCol w="246888">
                  <a:extLst>
                    <a:ext uri="{9D8B030D-6E8A-4147-A177-3AD203B41FA5}">
                      <a16:colId xmlns:a16="http://schemas.microsoft.com/office/drawing/2014/main" val="1408378115"/>
                    </a:ext>
                  </a:extLst>
                </a:gridCol>
                <a:gridCol w="246888">
                  <a:extLst>
                    <a:ext uri="{9D8B030D-6E8A-4147-A177-3AD203B41FA5}">
                      <a16:colId xmlns:a16="http://schemas.microsoft.com/office/drawing/2014/main" val="2069819189"/>
                    </a:ext>
                  </a:extLst>
                </a:gridCol>
                <a:gridCol w="246888">
                  <a:extLst>
                    <a:ext uri="{9D8B030D-6E8A-4147-A177-3AD203B41FA5}">
                      <a16:colId xmlns:a16="http://schemas.microsoft.com/office/drawing/2014/main" val="3420702705"/>
                    </a:ext>
                  </a:extLst>
                </a:gridCol>
                <a:gridCol w="246888">
                  <a:extLst>
                    <a:ext uri="{9D8B030D-6E8A-4147-A177-3AD203B41FA5}">
                      <a16:colId xmlns:a16="http://schemas.microsoft.com/office/drawing/2014/main" val="1976005996"/>
                    </a:ext>
                  </a:extLst>
                </a:gridCol>
                <a:gridCol w="246888">
                  <a:extLst>
                    <a:ext uri="{9D8B030D-6E8A-4147-A177-3AD203B41FA5}">
                      <a16:colId xmlns:a16="http://schemas.microsoft.com/office/drawing/2014/main" val="684814444"/>
                    </a:ext>
                  </a:extLst>
                </a:gridCol>
                <a:gridCol w="246888">
                  <a:extLst>
                    <a:ext uri="{9D8B030D-6E8A-4147-A177-3AD203B41FA5}">
                      <a16:colId xmlns:a16="http://schemas.microsoft.com/office/drawing/2014/main" val="1883102739"/>
                    </a:ext>
                  </a:extLst>
                </a:gridCol>
                <a:gridCol w="246888">
                  <a:extLst>
                    <a:ext uri="{9D8B030D-6E8A-4147-A177-3AD203B41FA5}">
                      <a16:colId xmlns:a16="http://schemas.microsoft.com/office/drawing/2014/main" val="2088937127"/>
                    </a:ext>
                  </a:extLst>
                </a:gridCol>
                <a:gridCol w="246888">
                  <a:extLst>
                    <a:ext uri="{9D8B030D-6E8A-4147-A177-3AD203B41FA5}">
                      <a16:colId xmlns:a16="http://schemas.microsoft.com/office/drawing/2014/main" val="626125207"/>
                    </a:ext>
                  </a:extLst>
                </a:gridCol>
                <a:gridCol w="246888">
                  <a:extLst>
                    <a:ext uri="{9D8B030D-6E8A-4147-A177-3AD203B41FA5}">
                      <a16:colId xmlns:a16="http://schemas.microsoft.com/office/drawing/2014/main" val="378223189"/>
                    </a:ext>
                  </a:extLst>
                </a:gridCol>
                <a:gridCol w="246888">
                  <a:extLst>
                    <a:ext uri="{9D8B030D-6E8A-4147-A177-3AD203B41FA5}">
                      <a16:colId xmlns:a16="http://schemas.microsoft.com/office/drawing/2014/main" val="1718104"/>
                    </a:ext>
                  </a:extLst>
                </a:gridCol>
                <a:gridCol w="246888">
                  <a:extLst>
                    <a:ext uri="{9D8B030D-6E8A-4147-A177-3AD203B41FA5}">
                      <a16:colId xmlns:a16="http://schemas.microsoft.com/office/drawing/2014/main" val="2764942784"/>
                    </a:ext>
                  </a:extLst>
                </a:gridCol>
                <a:gridCol w="246888">
                  <a:extLst>
                    <a:ext uri="{9D8B030D-6E8A-4147-A177-3AD203B41FA5}">
                      <a16:colId xmlns:a16="http://schemas.microsoft.com/office/drawing/2014/main" val="624571116"/>
                    </a:ext>
                  </a:extLst>
                </a:gridCol>
                <a:gridCol w="246888">
                  <a:extLst>
                    <a:ext uri="{9D8B030D-6E8A-4147-A177-3AD203B41FA5}">
                      <a16:colId xmlns:a16="http://schemas.microsoft.com/office/drawing/2014/main" val="3133132626"/>
                    </a:ext>
                  </a:extLst>
                </a:gridCol>
                <a:gridCol w="246888">
                  <a:extLst>
                    <a:ext uri="{9D8B030D-6E8A-4147-A177-3AD203B41FA5}">
                      <a16:colId xmlns:a16="http://schemas.microsoft.com/office/drawing/2014/main" val="2942710910"/>
                    </a:ext>
                  </a:extLst>
                </a:gridCol>
                <a:gridCol w="246888">
                  <a:extLst>
                    <a:ext uri="{9D8B030D-6E8A-4147-A177-3AD203B41FA5}">
                      <a16:colId xmlns:a16="http://schemas.microsoft.com/office/drawing/2014/main" val="690088210"/>
                    </a:ext>
                  </a:extLst>
                </a:gridCol>
                <a:gridCol w="246888">
                  <a:extLst>
                    <a:ext uri="{9D8B030D-6E8A-4147-A177-3AD203B41FA5}">
                      <a16:colId xmlns:a16="http://schemas.microsoft.com/office/drawing/2014/main" val="1717997972"/>
                    </a:ext>
                  </a:extLst>
                </a:gridCol>
                <a:gridCol w="246888">
                  <a:extLst>
                    <a:ext uri="{9D8B030D-6E8A-4147-A177-3AD203B41FA5}">
                      <a16:colId xmlns:a16="http://schemas.microsoft.com/office/drawing/2014/main" val="1005437186"/>
                    </a:ext>
                  </a:extLst>
                </a:gridCol>
                <a:gridCol w="246888">
                  <a:extLst>
                    <a:ext uri="{9D8B030D-6E8A-4147-A177-3AD203B41FA5}">
                      <a16:colId xmlns:a16="http://schemas.microsoft.com/office/drawing/2014/main" val="1718744314"/>
                    </a:ext>
                  </a:extLst>
                </a:gridCol>
                <a:gridCol w="246888">
                  <a:extLst>
                    <a:ext uri="{9D8B030D-6E8A-4147-A177-3AD203B41FA5}">
                      <a16:colId xmlns:a16="http://schemas.microsoft.com/office/drawing/2014/main" val="2605633544"/>
                    </a:ext>
                  </a:extLst>
                </a:gridCol>
                <a:gridCol w="246888">
                  <a:extLst>
                    <a:ext uri="{9D8B030D-6E8A-4147-A177-3AD203B41FA5}">
                      <a16:colId xmlns:a16="http://schemas.microsoft.com/office/drawing/2014/main" val="105177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637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- 2020-03-19 09:52:58</a:t>
                      </a:r>
                      <a:r>
                        <a:rPr kumimoji="0" lang="pt-BR" sz="1000" b="0" i="0" u="none" strike="noStrike" kern="1200" cap="none" spc="0" normalizeH="0" baseline="0" noProof="0">
                          <a:ln>
                            <a:noFill/>
                          </a:ln>
                          <a:solidFill>
                            <a:prstClr val="black"/>
                          </a:solidFill>
                          <a:effectLst/>
                          <a:uLnTx/>
                          <a:uFillTx/>
                          <a:latin typeface="+mn-lt"/>
                          <a:ea typeface="+mn-ea"/>
                          <a:cs typeface="+mn-cs"/>
                        </a:rPr>
                        <a:t>
 Confira no link abaixo as últimas informações sobre as nossas ações para prevenir a propagação do Coronavírus.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https://external-iad3-1.xx.fbcdn.net/safe_image.php?d=AQASHU7GOwLtq3lD&amp;w=720&amp;h=720&amp;url=https%3A%2F%2Fwww.randon.com.br%2Fmedia%2F1742%2Fcomunicado-oficial.png&amp;cfs=1&amp;_nc_hash=AQCRxedx6jgfHyLn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09:22:18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56420699"/>
                  </a:ext>
                </a:extLst>
              </a:tr>
            </a:tbl>
          </a:graphicData>
        </a:graphic>
      </p:graphicFrame>
      <p:sp>
        <p:nvSpPr>
          <p:cNvPr id="4" name="Text Placeholder 3">
            <a:extLst>
              <a:ext uri="{FF2B5EF4-FFF2-40B4-BE49-F238E27FC236}">
                <a16:creationId xmlns:a16="http://schemas.microsoft.com/office/drawing/2014/main" id="{3968DA13-652F-4EE3-AF2A-7B13EFBB043E}"/>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725067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71FB-26D5-46EE-8E34-B446F617F30B}"/>
              </a:ext>
            </a:extLst>
          </p:cNvPr>
          <p:cNvSpPr>
            <a:spLocks noGrp="1"/>
          </p:cNvSpPr>
          <p:nvPr>
            <p:ph type="title"/>
          </p:nvPr>
        </p:nvSpPr>
        <p:spPr/>
        <p:txBody>
          <a:bodyPr/>
          <a:lstStyle/>
          <a:p>
            <a:r>
              <a:rPr lang="pt-BR"/>
              <a:t>Facebook Métricas de posts  | Empresas Randon - 3 of 19</a:t>
            </a:r>
            <a:endParaRPr lang="en-US"/>
          </a:p>
        </p:txBody>
      </p:sp>
      <p:graphicFrame>
        <p:nvGraphicFramePr>
          <p:cNvPr id="5" name="Table Placeholder 4">
            <a:extLst>
              <a:ext uri="{FF2B5EF4-FFF2-40B4-BE49-F238E27FC236}">
                <a16:creationId xmlns:a16="http://schemas.microsoft.com/office/drawing/2014/main" id="{1D4CAB6F-CCDA-45A9-85CF-8BACA2B07620}"/>
              </a:ext>
            </a:extLst>
          </p:cNvPr>
          <p:cNvGraphicFramePr>
            <a:graphicFrameLocks noGrp="1"/>
          </p:cNvGraphicFramePr>
          <p:nvPr>
            <p:ph type="tbl" sz="quarter" idx="13"/>
            <p:extLst>
              <p:ext uri="{D42A27DB-BD31-4B8C-83A1-F6EECF244321}">
                <p14:modId xmlns:p14="http://schemas.microsoft.com/office/powerpoint/2010/main" val="38803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53404948"/>
                    </a:ext>
                  </a:extLst>
                </a:gridCol>
                <a:gridCol w="822960">
                  <a:extLst>
                    <a:ext uri="{9D8B030D-6E8A-4147-A177-3AD203B41FA5}">
                      <a16:colId xmlns:a16="http://schemas.microsoft.com/office/drawing/2014/main" val="3580368867"/>
                    </a:ext>
                  </a:extLst>
                </a:gridCol>
                <a:gridCol w="246888">
                  <a:extLst>
                    <a:ext uri="{9D8B030D-6E8A-4147-A177-3AD203B41FA5}">
                      <a16:colId xmlns:a16="http://schemas.microsoft.com/office/drawing/2014/main" val="130100843"/>
                    </a:ext>
                  </a:extLst>
                </a:gridCol>
                <a:gridCol w="246888">
                  <a:extLst>
                    <a:ext uri="{9D8B030D-6E8A-4147-A177-3AD203B41FA5}">
                      <a16:colId xmlns:a16="http://schemas.microsoft.com/office/drawing/2014/main" val="1949355655"/>
                    </a:ext>
                  </a:extLst>
                </a:gridCol>
                <a:gridCol w="246888">
                  <a:extLst>
                    <a:ext uri="{9D8B030D-6E8A-4147-A177-3AD203B41FA5}">
                      <a16:colId xmlns:a16="http://schemas.microsoft.com/office/drawing/2014/main" val="558382335"/>
                    </a:ext>
                  </a:extLst>
                </a:gridCol>
                <a:gridCol w="246888">
                  <a:extLst>
                    <a:ext uri="{9D8B030D-6E8A-4147-A177-3AD203B41FA5}">
                      <a16:colId xmlns:a16="http://schemas.microsoft.com/office/drawing/2014/main" val="2141509979"/>
                    </a:ext>
                  </a:extLst>
                </a:gridCol>
                <a:gridCol w="246888">
                  <a:extLst>
                    <a:ext uri="{9D8B030D-6E8A-4147-A177-3AD203B41FA5}">
                      <a16:colId xmlns:a16="http://schemas.microsoft.com/office/drawing/2014/main" val="1125342720"/>
                    </a:ext>
                  </a:extLst>
                </a:gridCol>
                <a:gridCol w="246888">
                  <a:extLst>
                    <a:ext uri="{9D8B030D-6E8A-4147-A177-3AD203B41FA5}">
                      <a16:colId xmlns:a16="http://schemas.microsoft.com/office/drawing/2014/main" val="685159293"/>
                    </a:ext>
                  </a:extLst>
                </a:gridCol>
                <a:gridCol w="246888">
                  <a:extLst>
                    <a:ext uri="{9D8B030D-6E8A-4147-A177-3AD203B41FA5}">
                      <a16:colId xmlns:a16="http://schemas.microsoft.com/office/drawing/2014/main" val="1419421995"/>
                    </a:ext>
                  </a:extLst>
                </a:gridCol>
                <a:gridCol w="246888">
                  <a:extLst>
                    <a:ext uri="{9D8B030D-6E8A-4147-A177-3AD203B41FA5}">
                      <a16:colId xmlns:a16="http://schemas.microsoft.com/office/drawing/2014/main" val="638831234"/>
                    </a:ext>
                  </a:extLst>
                </a:gridCol>
                <a:gridCol w="246888">
                  <a:extLst>
                    <a:ext uri="{9D8B030D-6E8A-4147-A177-3AD203B41FA5}">
                      <a16:colId xmlns:a16="http://schemas.microsoft.com/office/drawing/2014/main" val="1922407832"/>
                    </a:ext>
                  </a:extLst>
                </a:gridCol>
                <a:gridCol w="246888">
                  <a:extLst>
                    <a:ext uri="{9D8B030D-6E8A-4147-A177-3AD203B41FA5}">
                      <a16:colId xmlns:a16="http://schemas.microsoft.com/office/drawing/2014/main" val="1169297027"/>
                    </a:ext>
                  </a:extLst>
                </a:gridCol>
                <a:gridCol w="246888">
                  <a:extLst>
                    <a:ext uri="{9D8B030D-6E8A-4147-A177-3AD203B41FA5}">
                      <a16:colId xmlns:a16="http://schemas.microsoft.com/office/drawing/2014/main" val="2109768483"/>
                    </a:ext>
                  </a:extLst>
                </a:gridCol>
                <a:gridCol w="246888">
                  <a:extLst>
                    <a:ext uri="{9D8B030D-6E8A-4147-A177-3AD203B41FA5}">
                      <a16:colId xmlns:a16="http://schemas.microsoft.com/office/drawing/2014/main" val="1885317393"/>
                    </a:ext>
                  </a:extLst>
                </a:gridCol>
                <a:gridCol w="246888">
                  <a:extLst>
                    <a:ext uri="{9D8B030D-6E8A-4147-A177-3AD203B41FA5}">
                      <a16:colId xmlns:a16="http://schemas.microsoft.com/office/drawing/2014/main" val="3313105857"/>
                    </a:ext>
                  </a:extLst>
                </a:gridCol>
                <a:gridCol w="246888">
                  <a:extLst>
                    <a:ext uri="{9D8B030D-6E8A-4147-A177-3AD203B41FA5}">
                      <a16:colId xmlns:a16="http://schemas.microsoft.com/office/drawing/2014/main" val="3709190761"/>
                    </a:ext>
                  </a:extLst>
                </a:gridCol>
                <a:gridCol w="246888">
                  <a:extLst>
                    <a:ext uri="{9D8B030D-6E8A-4147-A177-3AD203B41FA5}">
                      <a16:colId xmlns:a16="http://schemas.microsoft.com/office/drawing/2014/main" val="1654052565"/>
                    </a:ext>
                  </a:extLst>
                </a:gridCol>
                <a:gridCol w="246888">
                  <a:extLst>
                    <a:ext uri="{9D8B030D-6E8A-4147-A177-3AD203B41FA5}">
                      <a16:colId xmlns:a16="http://schemas.microsoft.com/office/drawing/2014/main" val="1874453711"/>
                    </a:ext>
                  </a:extLst>
                </a:gridCol>
                <a:gridCol w="246888">
                  <a:extLst>
                    <a:ext uri="{9D8B030D-6E8A-4147-A177-3AD203B41FA5}">
                      <a16:colId xmlns:a16="http://schemas.microsoft.com/office/drawing/2014/main" val="1870432434"/>
                    </a:ext>
                  </a:extLst>
                </a:gridCol>
                <a:gridCol w="246888">
                  <a:extLst>
                    <a:ext uri="{9D8B030D-6E8A-4147-A177-3AD203B41FA5}">
                      <a16:colId xmlns:a16="http://schemas.microsoft.com/office/drawing/2014/main" val="2026343884"/>
                    </a:ext>
                  </a:extLst>
                </a:gridCol>
                <a:gridCol w="246888">
                  <a:extLst>
                    <a:ext uri="{9D8B030D-6E8A-4147-A177-3AD203B41FA5}">
                      <a16:colId xmlns:a16="http://schemas.microsoft.com/office/drawing/2014/main" val="2049596515"/>
                    </a:ext>
                  </a:extLst>
                </a:gridCol>
                <a:gridCol w="246888">
                  <a:extLst>
                    <a:ext uri="{9D8B030D-6E8A-4147-A177-3AD203B41FA5}">
                      <a16:colId xmlns:a16="http://schemas.microsoft.com/office/drawing/2014/main" val="4062390596"/>
                    </a:ext>
                  </a:extLst>
                </a:gridCol>
                <a:gridCol w="246888">
                  <a:extLst>
                    <a:ext uri="{9D8B030D-6E8A-4147-A177-3AD203B41FA5}">
                      <a16:colId xmlns:a16="http://schemas.microsoft.com/office/drawing/2014/main" val="1717566579"/>
                    </a:ext>
                  </a:extLst>
                </a:gridCol>
                <a:gridCol w="246888">
                  <a:extLst>
                    <a:ext uri="{9D8B030D-6E8A-4147-A177-3AD203B41FA5}">
                      <a16:colId xmlns:a16="http://schemas.microsoft.com/office/drawing/2014/main" val="4259955256"/>
                    </a:ext>
                  </a:extLst>
                </a:gridCol>
                <a:gridCol w="246888">
                  <a:extLst>
                    <a:ext uri="{9D8B030D-6E8A-4147-A177-3AD203B41FA5}">
                      <a16:colId xmlns:a16="http://schemas.microsoft.com/office/drawing/2014/main" val="3655314238"/>
                    </a:ext>
                  </a:extLst>
                </a:gridCol>
                <a:gridCol w="246888">
                  <a:extLst>
                    <a:ext uri="{9D8B030D-6E8A-4147-A177-3AD203B41FA5}">
                      <a16:colId xmlns:a16="http://schemas.microsoft.com/office/drawing/2014/main" val="1040531925"/>
                    </a:ext>
                  </a:extLst>
                </a:gridCol>
                <a:gridCol w="246888">
                  <a:extLst>
                    <a:ext uri="{9D8B030D-6E8A-4147-A177-3AD203B41FA5}">
                      <a16:colId xmlns:a16="http://schemas.microsoft.com/office/drawing/2014/main" val="3710168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32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- 2020-04-07 19:34:10</a:t>
                      </a:r>
                      <a:r>
                        <a:rPr kumimoji="0" lang="pt-BR" sz="1000" b="0" i="0" u="none" strike="noStrike" kern="1200" cap="none" spc="0" normalizeH="0" baseline="0" noProof="0">
                          <a:ln>
                            <a:noFill/>
                          </a:ln>
                          <a:solidFill>
                            <a:prstClr val="black"/>
                          </a:solidFill>
                          <a:effectLst/>
                          <a:uLnTx/>
                          <a:uFillTx/>
                          <a:latin typeface="+mn-lt"/>
                          <a:ea typeface="+mn-ea"/>
                          <a:cs typeface="+mn-cs"/>
                        </a:rPr>
                        <a:t>
 Nesta segunda-feira, 13/04, após um período de pausa em nossas sedes em decorrência da pandemia, vamos retornar às atividades parcialmente para garantir que itens essenciais continuem chegando à população. Além de reunir esforços para combater o vírus em nossa comunidade, tomamos medidas para receber os colaboradores com segurança, seguindo todos os protocolos da OMS. Confira no vídeo as iniciativas e em nosso site o comunicado oficial: https://bit.ly/2JKK4Pu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180x540/92098084_251712915873004_939282508384567296_n.jpg?_nc_cat=107&amp;_nc_sid=ad6a45&amp;_nc_oc=AQkqodLAAByGmU3KKhWm7BROKSvytRqAI-9BFG_itNXZ37hzsslBVeT3HjLS3SXnjBo&amp;_nc_ht=scontent-iad3-1.xx&amp;_nc_tp=6&amp;oh=5ffce1578c4989fa7bc127d6caf73aa7&amp;oe=5ED810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0445778"/>
                  </a:ext>
                </a:extLst>
              </a:tr>
            </a:tbl>
          </a:graphicData>
        </a:graphic>
      </p:graphicFrame>
      <p:sp>
        <p:nvSpPr>
          <p:cNvPr id="4" name="Text Placeholder 3">
            <a:extLst>
              <a:ext uri="{FF2B5EF4-FFF2-40B4-BE49-F238E27FC236}">
                <a16:creationId xmlns:a16="http://schemas.microsoft.com/office/drawing/2014/main" id="{BDD485BE-451C-405F-BBFC-9B0BF62D2383}"/>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855048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A5E63-F04F-48C3-9DD9-C5521BBABCD9}"/>
              </a:ext>
            </a:extLst>
          </p:cNvPr>
          <p:cNvSpPr>
            <a:spLocks noGrp="1"/>
          </p:cNvSpPr>
          <p:nvPr>
            <p:ph type="title"/>
          </p:nvPr>
        </p:nvSpPr>
        <p:spPr/>
        <p:txBody>
          <a:bodyPr/>
          <a:lstStyle/>
          <a:p>
            <a:r>
              <a:rPr lang="pt-BR"/>
              <a:t>Facebook Métricas de posts  | Empresas Randon - 4 of 19</a:t>
            </a:r>
            <a:endParaRPr lang="en-US"/>
          </a:p>
        </p:txBody>
      </p:sp>
      <p:graphicFrame>
        <p:nvGraphicFramePr>
          <p:cNvPr id="5" name="Table Placeholder 4">
            <a:extLst>
              <a:ext uri="{FF2B5EF4-FFF2-40B4-BE49-F238E27FC236}">
                <a16:creationId xmlns:a16="http://schemas.microsoft.com/office/drawing/2014/main" id="{3D853D5F-C59C-4B9F-A176-2A7A061EA252}"/>
              </a:ext>
            </a:extLst>
          </p:cNvPr>
          <p:cNvGraphicFramePr>
            <a:graphicFrameLocks noGrp="1"/>
          </p:cNvGraphicFramePr>
          <p:nvPr>
            <p:ph type="tbl" sz="quarter" idx="13"/>
            <p:extLst>
              <p:ext uri="{D42A27DB-BD31-4B8C-83A1-F6EECF244321}">
                <p14:modId xmlns:p14="http://schemas.microsoft.com/office/powerpoint/2010/main" val="414612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69062238"/>
                    </a:ext>
                  </a:extLst>
                </a:gridCol>
                <a:gridCol w="822960">
                  <a:extLst>
                    <a:ext uri="{9D8B030D-6E8A-4147-A177-3AD203B41FA5}">
                      <a16:colId xmlns:a16="http://schemas.microsoft.com/office/drawing/2014/main" val="528150536"/>
                    </a:ext>
                  </a:extLst>
                </a:gridCol>
                <a:gridCol w="246888">
                  <a:extLst>
                    <a:ext uri="{9D8B030D-6E8A-4147-A177-3AD203B41FA5}">
                      <a16:colId xmlns:a16="http://schemas.microsoft.com/office/drawing/2014/main" val="1092493498"/>
                    </a:ext>
                  </a:extLst>
                </a:gridCol>
                <a:gridCol w="246888">
                  <a:extLst>
                    <a:ext uri="{9D8B030D-6E8A-4147-A177-3AD203B41FA5}">
                      <a16:colId xmlns:a16="http://schemas.microsoft.com/office/drawing/2014/main" val="1525397698"/>
                    </a:ext>
                  </a:extLst>
                </a:gridCol>
                <a:gridCol w="246888">
                  <a:extLst>
                    <a:ext uri="{9D8B030D-6E8A-4147-A177-3AD203B41FA5}">
                      <a16:colId xmlns:a16="http://schemas.microsoft.com/office/drawing/2014/main" val="3834025107"/>
                    </a:ext>
                  </a:extLst>
                </a:gridCol>
                <a:gridCol w="246888">
                  <a:extLst>
                    <a:ext uri="{9D8B030D-6E8A-4147-A177-3AD203B41FA5}">
                      <a16:colId xmlns:a16="http://schemas.microsoft.com/office/drawing/2014/main" val="1211990131"/>
                    </a:ext>
                  </a:extLst>
                </a:gridCol>
                <a:gridCol w="246888">
                  <a:extLst>
                    <a:ext uri="{9D8B030D-6E8A-4147-A177-3AD203B41FA5}">
                      <a16:colId xmlns:a16="http://schemas.microsoft.com/office/drawing/2014/main" val="1802108912"/>
                    </a:ext>
                  </a:extLst>
                </a:gridCol>
                <a:gridCol w="246888">
                  <a:extLst>
                    <a:ext uri="{9D8B030D-6E8A-4147-A177-3AD203B41FA5}">
                      <a16:colId xmlns:a16="http://schemas.microsoft.com/office/drawing/2014/main" val="2515494782"/>
                    </a:ext>
                  </a:extLst>
                </a:gridCol>
                <a:gridCol w="246888">
                  <a:extLst>
                    <a:ext uri="{9D8B030D-6E8A-4147-A177-3AD203B41FA5}">
                      <a16:colId xmlns:a16="http://schemas.microsoft.com/office/drawing/2014/main" val="349256515"/>
                    </a:ext>
                  </a:extLst>
                </a:gridCol>
                <a:gridCol w="246888">
                  <a:extLst>
                    <a:ext uri="{9D8B030D-6E8A-4147-A177-3AD203B41FA5}">
                      <a16:colId xmlns:a16="http://schemas.microsoft.com/office/drawing/2014/main" val="1367845386"/>
                    </a:ext>
                  </a:extLst>
                </a:gridCol>
                <a:gridCol w="246888">
                  <a:extLst>
                    <a:ext uri="{9D8B030D-6E8A-4147-A177-3AD203B41FA5}">
                      <a16:colId xmlns:a16="http://schemas.microsoft.com/office/drawing/2014/main" val="2301574970"/>
                    </a:ext>
                  </a:extLst>
                </a:gridCol>
                <a:gridCol w="246888">
                  <a:extLst>
                    <a:ext uri="{9D8B030D-6E8A-4147-A177-3AD203B41FA5}">
                      <a16:colId xmlns:a16="http://schemas.microsoft.com/office/drawing/2014/main" val="2491072268"/>
                    </a:ext>
                  </a:extLst>
                </a:gridCol>
                <a:gridCol w="246888">
                  <a:extLst>
                    <a:ext uri="{9D8B030D-6E8A-4147-A177-3AD203B41FA5}">
                      <a16:colId xmlns:a16="http://schemas.microsoft.com/office/drawing/2014/main" val="1717156549"/>
                    </a:ext>
                  </a:extLst>
                </a:gridCol>
                <a:gridCol w="246888">
                  <a:extLst>
                    <a:ext uri="{9D8B030D-6E8A-4147-A177-3AD203B41FA5}">
                      <a16:colId xmlns:a16="http://schemas.microsoft.com/office/drawing/2014/main" val="4236081376"/>
                    </a:ext>
                  </a:extLst>
                </a:gridCol>
                <a:gridCol w="246888">
                  <a:extLst>
                    <a:ext uri="{9D8B030D-6E8A-4147-A177-3AD203B41FA5}">
                      <a16:colId xmlns:a16="http://schemas.microsoft.com/office/drawing/2014/main" val="294152024"/>
                    </a:ext>
                  </a:extLst>
                </a:gridCol>
                <a:gridCol w="246888">
                  <a:extLst>
                    <a:ext uri="{9D8B030D-6E8A-4147-A177-3AD203B41FA5}">
                      <a16:colId xmlns:a16="http://schemas.microsoft.com/office/drawing/2014/main" val="1727078432"/>
                    </a:ext>
                  </a:extLst>
                </a:gridCol>
                <a:gridCol w="246888">
                  <a:extLst>
                    <a:ext uri="{9D8B030D-6E8A-4147-A177-3AD203B41FA5}">
                      <a16:colId xmlns:a16="http://schemas.microsoft.com/office/drawing/2014/main" val="903769847"/>
                    </a:ext>
                  </a:extLst>
                </a:gridCol>
                <a:gridCol w="246888">
                  <a:extLst>
                    <a:ext uri="{9D8B030D-6E8A-4147-A177-3AD203B41FA5}">
                      <a16:colId xmlns:a16="http://schemas.microsoft.com/office/drawing/2014/main" val="1672322483"/>
                    </a:ext>
                  </a:extLst>
                </a:gridCol>
                <a:gridCol w="246888">
                  <a:extLst>
                    <a:ext uri="{9D8B030D-6E8A-4147-A177-3AD203B41FA5}">
                      <a16:colId xmlns:a16="http://schemas.microsoft.com/office/drawing/2014/main" val="4044050440"/>
                    </a:ext>
                  </a:extLst>
                </a:gridCol>
                <a:gridCol w="246888">
                  <a:extLst>
                    <a:ext uri="{9D8B030D-6E8A-4147-A177-3AD203B41FA5}">
                      <a16:colId xmlns:a16="http://schemas.microsoft.com/office/drawing/2014/main" val="1345889174"/>
                    </a:ext>
                  </a:extLst>
                </a:gridCol>
                <a:gridCol w="246888">
                  <a:extLst>
                    <a:ext uri="{9D8B030D-6E8A-4147-A177-3AD203B41FA5}">
                      <a16:colId xmlns:a16="http://schemas.microsoft.com/office/drawing/2014/main" val="58860470"/>
                    </a:ext>
                  </a:extLst>
                </a:gridCol>
                <a:gridCol w="246888">
                  <a:extLst>
                    <a:ext uri="{9D8B030D-6E8A-4147-A177-3AD203B41FA5}">
                      <a16:colId xmlns:a16="http://schemas.microsoft.com/office/drawing/2014/main" val="3932040187"/>
                    </a:ext>
                  </a:extLst>
                </a:gridCol>
                <a:gridCol w="246888">
                  <a:extLst>
                    <a:ext uri="{9D8B030D-6E8A-4147-A177-3AD203B41FA5}">
                      <a16:colId xmlns:a16="http://schemas.microsoft.com/office/drawing/2014/main" val="791406799"/>
                    </a:ext>
                  </a:extLst>
                </a:gridCol>
                <a:gridCol w="246888">
                  <a:extLst>
                    <a:ext uri="{9D8B030D-6E8A-4147-A177-3AD203B41FA5}">
                      <a16:colId xmlns:a16="http://schemas.microsoft.com/office/drawing/2014/main" val="1319119577"/>
                    </a:ext>
                  </a:extLst>
                </a:gridCol>
                <a:gridCol w="246888">
                  <a:extLst>
                    <a:ext uri="{9D8B030D-6E8A-4147-A177-3AD203B41FA5}">
                      <a16:colId xmlns:a16="http://schemas.microsoft.com/office/drawing/2014/main" val="2767306951"/>
                    </a:ext>
                  </a:extLst>
                </a:gridCol>
                <a:gridCol w="246888">
                  <a:extLst>
                    <a:ext uri="{9D8B030D-6E8A-4147-A177-3AD203B41FA5}">
                      <a16:colId xmlns:a16="http://schemas.microsoft.com/office/drawing/2014/main" val="2883461670"/>
                    </a:ext>
                  </a:extLst>
                </a:gridCol>
                <a:gridCol w="246888">
                  <a:extLst>
                    <a:ext uri="{9D8B030D-6E8A-4147-A177-3AD203B41FA5}">
                      <a16:colId xmlns:a16="http://schemas.microsoft.com/office/drawing/2014/main" val="80104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482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- 2020-04-12 13:00:02</a:t>
                      </a:r>
                      <a:r>
                        <a:rPr kumimoji="0" lang="pt-BR" sz="1000" b="0" i="0" u="none" strike="noStrike" kern="1200" cap="none" spc="0" normalizeH="0" baseline="0" noProof="0">
                          <a:ln>
                            <a:noFill/>
                          </a:ln>
                          <a:solidFill>
                            <a:prstClr val="black"/>
                          </a:solidFill>
                          <a:effectLst/>
                          <a:uLnTx/>
                          <a:uFillTx/>
                          <a:latin typeface="+mn-lt"/>
                          <a:ea typeface="+mn-ea"/>
                          <a:cs typeface="+mn-cs"/>
                        </a:rPr>
                        <a:t>
 Os últimos dias foram de força-tarefa nas Empresas Randon! Isso porque todos os colegas que voltarem a trabalhar presencialmente a partir desta segunda-feira, ganharão um kit com duas máscaras de tecido, laváveis, para ajudar na prevenção à Covid-19. O mutirão de cuidado ficou por conta de educadoras do Florescer, que se voluntariaram, e de colaboradores. Lembrando que a retomada das Empresas Randon ocorre de forma gradual, conforme permitido pelo decreto municipal.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92586984_3747939338581451_4774222140847161344_o.jpg?_nc_cat=110&amp;_nc_sid=8024bb&amp;_nc_oc=AQm2xv4Q8jC6jwrcbmOF-pfFnfdHvl_zIh3Ygh8kwFbKVYGaggv9lk5QwcE4n66Kjnc&amp;_nc_ht=scontent-iad3-1.xx&amp;_nc_tp=7&amp;oh=3332a4554f7d3cd1dcf496959876ea60&amp;oe=5ED89E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1645837"/>
                  </a:ext>
                </a:extLst>
              </a:tr>
            </a:tbl>
          </a:graphicData>
        </a:graphic>
      </p:graphicFrame>
      <p:sp>
        <p:nvSpPr>
          <p:cNvPr id="4" name="Text Placeholder 3">
            <a:extLst>
              <a:ext uri="{FF2B5EF4-FFF2-40B4-BE49-F238E27FC236}">
                <a16:creationId xmlns:a16="http://schemas.microsoft.com/office/drawing/2014/main" id="{9CE46E13-411F-4B0A-A817-0CBF77727BE6}"/>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1382555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8576-AA92-4BD0-8D32-7CDE8BEE7803}"/>
              </a:ext>
            </a:extLst>
          </p:cNvPr>
          <p:cNvSpPr>
            <a:spLocks noGrp="1"/>
          </p:cNvSpPr>
          <p:nvPr>
            <p:ph type="title"/>
          </p:nvPr>
        </p:nvSpPr>
        <p:spPr/>
        <p:txBody>
          <a:bodyPr/>
          <a:lstStyle/>
          <a:p>
            <a:r>
              <a:rPr lang="pt-BR"/>
              <a:t>Facebook Métricas de posts  | Empresas Randon - 5 of 19</a:t>
            </a:r>
            <a:endParaRPr lang="en-US"/>
          </a:p>
        </p:txBody>
      </p:sp>
      <p:graphicFrame>
        <p:nvGraphicFramePr>
          <p:cNvPr id="5" name="Table Placeholder 4">
            <a:extLst>
              <a:ext uri="{FF2B5EF4-FFF2-40B4-BE49-F238E27FC236}">
                <a16:creationId xmlns:a16="http://schemas.microsoft.com/office/drawing/2014/main" id="{CE21F494-6F64-4D49-B23B-CA7ECD6701AC}"/>
              </a:ext>
            </a:extLst>
          </p:cNvPr>
          <p:cNvGraphicFramePr>
            <a:graphicFrameLocks noGrp="1"/>
          </p:cNvGraphicFramePr>
          <p:nvPr>
            <p:ph type="tbl" sz="quarter" idx="13"/>
            <p:extLst>
              <p:ext uri="{D42A27DB-BD31-4B8C-83A1-F6EECF244321}">
                <p14:modId xmlns:p14="http://schemas.microsoft.com/office/powerpoint/2010/main" val="3079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21755579"/>
                    </a:ext>
                  </a:extLst>
                </a:gridCol>
                <a:gridCol w="822960">
                  <a:extLst>
                    <a:ext uri="{9D8B030D-6E8A-4147-A177-3AD203B41FA5}">
                      <a16:colId xmlns:a16="http://schemas.microsoft.com/office/drawing/2014/main" val="1916097331"/>
                    </a:ext>
                  </a:extLst>
                </a:gridCol>
                <a:gridCol w="246888">
                  <a:extLst>
                    <a:ext uri="{9D8B030D-6E8A-4147-A177-3AD203B41FA5}">
                      <a16:colId xmlns:a16="http://schemas.microsoft.com/office/drawing/2014/main" val="2836588869"/>
                    </a:ext>
                  </a:extLst>
                </a:gridCol>
                <a:gridCol w="246888">
                  <a:extLst>
                    <a:ext uri="{9D8B030D-6E8A-4147-A177-3AD203B41FA5}">
                      <a16:colId xmlns:a16="http://schemas.microsoft.com/office/drawing/2014/main" val="2849128665"/>
                    </a:ext>
                  </a:extLst>
                </a:gridCol>
                <a:gridCol w="246888">
                  <a:extLst>
                    <a:ext uri="{9D8B030D-6E8A-4147-A177-3AD203B41FA5}">
                      <a16:colId xmlns:a16="http://schemas.microsoft.com/office/drawing/2014/main" val="679514657"/>
                    </a:ext>
                  </a:extLst>
                </a:gridCol>
                <a:gridCol w="246888">
                  <a:extLst>
                    <a:ext uri="{9D8B030D-6E8A-4147-A177-3AD203B41FA5}">
                      <a16:colId xmlns:a16="http://schemas.microsoft.com/office/drawing/2014/main" val="2902746036"/>
                    </a:ext>
                  </a:extLst>
                </a:gridCol>
                <a:gridCol w="246888">
                  <a:extLst>
                    <a:ext uri="{9D8B030D-6E8A-4147-A177-3AD203B41FA5}">
                      <a16:colId xmlns:a16="http://schemas.microsoft.com/office/drawing/2014/main" val="2120242149"/>
                    </a:ext>
                  </a:extLst>
                </a:gridCol>
                <a:gridCol w="246888">
                  <a:extLst>
                    <a:ext uri="{9D8B030D-6E8A-4147-A177-3AD203B41FA5}">
                      <a16:colId xmlns:a16="http://schemas.microsoft.com/office/drawing/2014/main" val="1490646036"/>
                    </a:ext>
                  </a:extLst>
                </a:gridCol>
                <a:gridCol w="246888">
                  <a:extLst>
                    <a:ext uri="{9D8B030D-6E8A-4147-A177-3AD203B41FA5}">
                      <a16:colId xmlns:a16="http://schemas.microsoft.com/office/drawing/2014/main" val="3074396556"/>
                    </a:ext>
                  </a:extLst>
                </a:gridCol>
                <a:gridCol w="246888">
                  <a:extLst>
                    <a:ext uri="{9D8B030D-6E8A-4147-A177-3AD203B41FA5}">
                      <a16:colId xmlns:a16="http://schemas.microsoft.com/office/drawing/2014/main" val="3853662432"/>
                    </a:ext>
                  </a:extLst>
                </a:gridCol>
                <a:gridCol w="246888">
                  <a:extLst>
                    <a:ext uri="{9D8B030D-6E8A-4147-A177-3AD203B41FA5}">
                      <a16:colId xmlns:a16="http://schemas.microsoft.com/office/drawing/2014/main" val="1672383749"/>
                    </a:ext>
                  </a:extLst>
                </a:gridCol>
                <a:gridCol w="246888">
                  <a:extLst>
                    <a:ext uri="{9D8B030D-6E8A-4147-A177-3AD203B41FA5}">
                      <a16:colId xmlns:a16="http://schemas.microsoft.com/office/drawing/2014/main" val="4091987460"/>
                    </a:ext>
                  </a:extLst>
                </a:gridCol>
                <a:gridCol w="246888">
                  <a:extLst>
                    <a:ext uri="{9D8B030D-6E8A-4147-A177-3AD203B41FA5}">
                      <a16:colId xmlns:a16="http://schemas.microsoft.com/office/drawing/2014/main" val="1591735654"/>
                    </a:ext>
                  </a:extLst>
                </a:gridCol>
                <a:gridCol w="246888">
                  <a:extLst>
                    <a:ext uri="{9D8B030D-6E8A-4147-A177-3AD203B41FA5}">
                      <a16:colId xmlns:a16="http://schemas.microsoft.com/office/drawing/2014/main" val="1131225720"/>
                    </a:ext>
                  </a:extLst>
                </a:gridCol>
                <a:gridCol w="246888">
                  <a:extLst>
                    <a:ext uri="{9D8B030D-6E8A-4147-A177-3AD203B41FA5}">
                      <a16:colId xmlns:a16="http://schemas.microsoft.com/office/drawing/2014/main" val="1440851009"/>
                    </a:ext>
                  </a:extLst>
                </a:gridCol>
                <a:gridCol w="246888">
                  <a:extLst>
                    <a:ext uri="{9D8B030D-6E8A-4147-A177-3AD203B41FA5}">
                      <a16:colId xmlns:a16="http://schemas.microsoft.com/office/drawing/2014/main" val="1722773799"/>
                    </a:ext>
                  </a:extLst>
                </a:gridCol>
                <a:gridCol w="246888">
                  <a:extLst>
                    <a:ext uri="{9D8B030D-6E8A-4147-A177-3AD203B41FA5}">
                      <a16:colId xmlns:a16="http://schemas.microsoft.com/office/drawing/2014/main" val="3678729702"/>
                    </a:ext>
                  </a:extLst>
                </a:gridCol>
                <a:gridCol w="246888">
                  <a:extLst>
                    <a:ext uri="{9D8B030D-6E8A-4147-A177-3AD203B41FA5}">
                      <a16:colId xmlns:a16="http://schemas.microsoft.com/office/drawing/2014/main" val="1412393585"/>
                    </a:ext>
                  </a:extLst>
                </a:gridCol>
                <a:gridCol w="246888">
                  <a:extLst>
                    <a:ext uri="{9D8B030D-6E8A-4147-A177-3AD203B41FA5}">
                      <a16:colId xmlns:a16="http://schemas.microsoft.com/office/drawing/2014/main" val="1446193309"/>
                    </a:ext>
                  </a:extLst>
                </a:gridCol>
                <a:gridCol w="246888">
                  <a:extLst>
                    <a:ext uri="{9D8B030D-6E8A-4147-A177-3AD203B41FA5}">
                      <a16:colId xmlns:a16="http://schemas.microsoft.com/office/drawing/2014/main" val="2223264259"/>
                    </a:ext>
                  </a:extLst>
                </a:gridCol>
                <a:gridCol w="246888">
                  <a:extLst>
                    <a:ext uri="{9D8B030D-6E8A-4147-A177-3AD203B41FA5}">
                      <a16:colId xmlns:a16="http://schemas.microsoft.com/office/drawing/2014/main" val="950886451"/>
                    </a:ext>
                  </a:extLst>
                </a:gridCol>
                <a:gridCol w="246888">
                  <a:extLst>
                    <a:ext uri="{9D8B030D-6E8A-4147-A177-3AD203B41FA5}">
                      <a16:colId xmlns:a16="http://schemas.microsoft.com/office/drawing/2014/main" val="478751287"/>
                    </a:ext>
                  </a:extLst>
                </a:gridCol>
                <a:gridCol w="246888">
                  <a:extLst>
                    <a:ext uri="{9D8B030D-6E8A-4147-A177-3AD203B41FA5}">
                      <a16:colId xmlns:a16="http://schemas.microsoft.com/office/drawing/2014/main" val="2165962650"/>
                    </a:ext>
                  </a:extLst>
                </a:gridCol>
                <a:gridCol w="246888">
                  <a:extLst>
                    <a:ext uri="{9D8B030D-6E8A-4147-A177-3AD203B41FA5}">
                      <a16:colId xmlns:a16="http://schemas.microsoft.com/office/drawing/2014/main" val="3137590101"/>
                    </a:ext>
                  </a:extLst>
                </a:gridCol>
                <a:gridCol w="246888">
                  <a:extLst>
                    <a:ext uri="{9D8B030D-6E8A-4147-A177-3AD203B41FA5}">
                      <a16:colId xmlns:a16="http://schemas.microsoft.com/office/drawing/2014/main" val="112364716"/>
                    </a:ext>
                  </a:extLst>
                </a:gridCol>
                <a:gridCol w="246888">
                  <a:extLst>
                    <a:ext uri="{9D8B030D-6E8A-4147-A177-3AD203B41FA5}">
                      <a16:colId xmlns:a16="http://schemas.microsoft.com/office/drawing/2014/main" val="1926949646"/>
                    </a:ext>
                  </a:extLst>
                </a:gridCol>
                <a:gridCol w="246888">
                  <a:extLst>
                    <a:ext uri="{9D8B030D-6E8A-4147-A177-3AD203B41FA5}">
                      <a16:colId xmlns:a16="http://schemas.microsoft.com/office/drawing/2014/main" val="67146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17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- 2020-05-04 11:06:38</a:t>
                      </a:r>
                      <a:r>
                        <a:rPr kumimoji="0" lang="pt-BR" sz="1000" b="0" i="0" u="none" strike="noStrike" kern="1200" cap="none" spc="0" normalizeH="0" baseline="0" noProof="0">
                          <a:ln>
                            <a:noFill/>
                          </a:ln>
                          <a:solidFill>
                            <a:prstClr val="black"/>
                          </a:solidFill>
                          <a:effectLst/>
                          <a:uLnTx/>
                          <a:uFillTx/>
                          <a:latin typeface="+mn-lt"/>
                          <a:ea typeface="+mn-ea"/>
                          <a:cs typeface="+mn-cs"/>
                        </a:rPr>
                        <a:t>
 Estamos unindo esforços para garantir a segurança da comunidade. Na última semana, entregamos uma doação de 200 sensores de pressão importados para a Universidade de Caxias do Sul. Eles serão usados para a criação de um protótipo de ventilador pulmonar desenvolvido por engenheiros, técnicos e outros voluntários, sob a orientação da direção técnica do Hospital Geral (HG) e coordenação do Parque de Ciência, Tecnologia e Inovação da universidade – TecnoUCS. Os equipamentos estão em fase de testagem e a produção seguirá conforme a demanda da rede de saúde.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95714028_3835092399866144_3256984682511728640_o.jpg?_nc_cat=100&amp;_nc_sid=8024bb&amp;_nc_oc=AQlgJslHG398vDxql_M_tqVXmx969g06r6yLlhbNt1G_VYvKH465QL03z0SWjlekR38&amp;_nc_ht=scontent-iad3-1.xx&amp;_nc_tp=7&amp;oh=c96f65c572097fe1694bcbbfe6a0e7dc&amp;oe=5ED7F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9055368"/>
                  </a:ext>
                </a:extLst>
              </a:tr>
            </a:tbl>
          </a:graphicData>
        </a:graphic>
      </p:graphicFrame>
      <p:sp>
        <p:nvSpPr>
          <p:cNvPr id="4" name="Text Placeholder 3">
            <a:extLst>
              <a:ext uri="{FF2B5EF4-FFF2-40B4-BE49-F238E27FC236}">
                <a16:creationId xmlns:a16="http://schemas.microsoft.com/office/drawing/2014/main" id="{41BD890B-2ABC-46D1-AC5B-075476FFD541}"/>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308240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A7878-69D5-4897-B91E-44BFE8EF12D7}"/>
              </a:ext>
            </a:extLst>
          </p:cNvPr>
          <p:cNvSpPr>
            <a:spLocks noGrp="1"/>
          </p:cNvSpPr>
          <p:nvPr>
            <p:ph type="title"/>
          </p:nvPr>
        </p:nvSpPr>
        <p:spPr/>
        <p:txBody>
          <a:bodyPr/>
          <a:lstStyle/>
          <a:p>
            <a:r>
              <a:rPr lang="pt-BR"/>
              <a:t>Facebook Métricas de posts  | Empresas Randon - 6 of 19</a:t>
            </a:r>
            <a:endParaRPr lang="en-US"/>
          </a:p>
        </p:txBody>
      </p:sp>
      <p:graphicFrame>
        <p:nvGraphicFramePr>
          <p:cNvPr id="5" name="Table Placeholder 4">
            <a:extLst>
              <a:ext uri="{FF2B5EF4-FFF2-40B4-BE49-F238E27FC236}">
                <a16:creationId xmlns:a16="http://schemas.microsoft.com/office/drawing/2014/main" id="{878E77EF-47E1-4FDF-BAD0-3410E7292FCA}"/>
              </a:ext>
            </a:extLst>
          </p:cNvPr>
          <p:cNvGraphicFramePr>
            <a:graphicFrameLocks noGrp="1"/>
          </p:cNvGraphicFramePr>
          <p:nvPr>
            <p:ph type="tbl" sz="quarter" idx="13"/>
            <p:extLst>
              <p:ext uri="{D42A27DB-BD31-4B8C-83A1-F6EECF244321}">
                <p14:modId xmlns:p14="http://schemas.microsoft.com/office/powerpoint/2010/main" val="209915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27101584"/>
                    </a:ext>
                  </a:extLst>
                </a:gridCol>
                <a:gridCol w="822960">
                  <a:extLst>
                    <a:ext uri="{9D8B030D-6E8A-4147-A177-3AD203B41FA5}">
                      <a16:colId xmlns:a16="http://schemas.microsoft.com/office/drawing/2014/main" val="3709110693"/>
                    </a:ext>
                  </a:extLst>
                </a:gridCol>
                <a:gridCol w="246888">
                  <a:extLst>
                    <a:ext uri="{9D8B030D-6E8A-4147-A177-3AD203B41FA5}">
                      <a16:colId xmlns:a16="http://schemas.microsoft.com/office/drawing/2014/main" val="3996929013"/>
                    </a:ext>
                  </a:extLst>
                </a:gridCol>
                <a:gridCol w="246888">
                  <a:extLst>
                    <a:ext uri="{9D8B030D-6E8A-4147-A177-3AD203B41FA5}">
                      <a16:colId xmlns:a16="http://schemas.microsoft.com/office/drawing/2014/main" val="2670565481"/>
                    </a:ext>
                  </a:extLst>
                </a:gridCol>
                <a:gridCol w="246888">
                  <a:extLst>
                    <a:ext uri="{9D8B030D-6E8A-4147-A177-3AD203B41FA5}">
                      <a16:colId xmlns:a16="http://schemas.microsoft.com/office/drawing/2014/main" val="2774368272"/>
                    </a:ext>
                  </a:extLst>
                </a:gridCol>
                <a:gridCol w="246888">
                  <a:extLst>
                    <a:ext uri="{9D8B030D-6E8A-4147-A177-3AD203B41FA5}">
                      <a16:colId xmlns:a16="http://schemas.microsoft.com/office/drawing/2014/main" val="1324829297"/>
                    </a:ext>
                  </a:extLst>
                </a:gridCol>
                <a:gridCol w="246888">
                  <a:extLst>
                    <a:ext uri="{9D8B030D-6E8A-4147-A177-3AD203B41FA5}">
                      <a16:colId xmlns:a16="http://schemas.microsoft.com/office/drawing/2014/main" val="2237378774"/>
                    </a:ext>
                  </a:extLst>
                </a:gridCol>
                <a:gridCol w="246888">
                  <a:extLst>
                    <a:ext uri="{9D8B030D-6E8A-4147-A177-3AD203B41FA5}">
                      <a16:colId xmlns:a16="http://schemas.microsoft.com/office/drawing/2014/main" val="1600627583"/>
                    </a:ext>
                  </a:extLst>
                </a:gridCol>
                <a:gridCol w="246888">
                  <a:extLst>
                    <a:ext uri="{9D8B030D-6E8A-4147-A177-3AD203B41FA5}">
                      <a16:colId xmlns:a16="http://schemas.microsoft.com/office/drawing/2014/main" val="2314546212"/>
                    </a:ext>
                  </a:extLst>
                </a:gridCol>
                <a:gridCol w="246888">
                  <a:extLst>
                    <a:ext uri="{9D8B030D-6E8A-4147-A177-3AD203B41FA5}">
                      <a16:colId xmlns:a16="http://schemas.microsoft.com/office/drawing/2014/main" val="3160526020"/>
                    </a:ext>
                  </a:extLst>
                </a:gridCol>
                <a:gridCol w="246888">
                  <a:extLst>
                    <a:ext uri="{9D8B030D-6E8A-4147-A177-3AD203B41FA5}">
                      <a16:colId xmlns:a16="http://schemas.microsoft.com/office/drawing/2014/main" val="1028508646"/>
                    </a:ext>
                  </a:extLst>
                </a:gridCol>
                <a:gridCol w="246888">
                  <a:extLst>
                    <a:ext uri="{9D8B030D-6E8A-4147-A177-3AD203B41FA5}">
                      <a16:colId xmlns:a16="http://schemas.microsoft.com/office/drawing/2014/main" val="622978811"/>
                    </a:ext>
                  </a:extLst>
                </a:gridCol>
                <a:gridCol w="246888">
                  <a:extLst>
                    <a:ext uri="{9D8B030D-6E8A-4147-A177-3AD203B41FA5}">
                      <a16:colId xmlns:a16="http://schemas.microsoft.com/office/drawing/2014/main" val="1294671174"/>
                    </a:ext>
                  </a:extLst>
                </a:gridCol>
                <a:gridCol w="246888">
                  <a:extLst>
                    <a:ext uri="{9D8B030D-6E8A-4147-A177-3AD203B41FA5}">
                      <a16:colId xmlns:a16="http://schemas.microsoft.com/office/drawing/2014/main" val="2075666451"/>
                    </a:ext>
                  </a:extLst>
                </a:gridCol>
                <a:gridCol w="246888">
                  <a:extLst>
                    <a:ext uri="{9D8B030D-6E8A-4147-A177-3AD203B41FA5}">
                      <a16:colId xmlns:a16="http://schemas.microsoft.com/office/drawing/2014/main" val="3429731871"/>
                    </a:ext>
                  </a:extLst>
                </a:gridCol>
                <a:gridCol w="246888">
                  <a:extLst>
                    <a:ext uri="{9D8B030D-6E8A-4147-A177-3AD203B41FA5}">
                      <a16:colId xmlns:a16="http://schemas.microsoft.com/office/drawing/2014/main" val="3076577053"/>
                    </a:ext>
                  </a:extLst>
                </a:gridCol>
                <a:gridCol w="246888">
                  <a:extLst>
                    <a:ext uri="{9D8B030D-6E8A-4147-A177-3AD203B41FA5}">
                      <a16:colId xmlns:a16="http://schemas.microsoft.com/office/drawing/2014/main" val="47881791"/>
                    </a:ext>
                  </a:extLst>
                </a:gridCol>
                <a:gridCol w="246888">
                  <a:extLst>
                    <a:ext uri="{9D8B030D-6E8A-4147-A177-3AD203B41FA5}">
                      <a16:colId xmlns:a16="http://schemas.microsoft.com/office/drawing/2014/main" val="1013406310"/>
                    </a:ext>
                  </a:extLst>
                </a:gridCol>
                <a:gridCol w="246888">
                  <a:extLst>
                    <a:ext uri="{9D8B030D-6E8A-4147-A177-3AD203B41FA5}">
                      <a16:colId xmlns:a16="http://schemas.microsoft.com/office/drawing/2014/main" val="2012420246"/>
                    </a:ext>
                  </a:extLst>
                </a:gridCol>
                <a:gridCol w="246888">
                  <a:extLst>
                    <a:ext uri="{9D8B030D-6E8A-4147-A177-3AD203B41FA5}">
                      <a16:colId xmlns:a16="http://schemas.microsoft.com/office/drawing/2014/main" val="3903698791"/>
                    </a:ext>
                  </a:extLst>
                </a:gridCol>
                <a:gridCol w="246888">
                  <a:extLst>
                    <a:ext uri="{9D8B030D-6E8A-4147-A177-3AD203B41FA5}">
                      <a16:colId xmlns:a16="http://schemas.microsoft.com/office/drawing/2014/main" val="1599267595"/>
                    </a:ext>
                  </a:extLst>
                </a:gridCol>
                <a:gridCol w="246888">
                  <a:extLst>
                    <a:ext uri="{9D8B030D-6E8A-4147-A177-3AD203B41FA5}">
                      <a16:colId xmlns:a16="http://schemas.microsoft.com/office/drawing/2014/main" val="3168539626"/>
                    </a:ext>
                  </a:extLst>
                </a:gridCol>
                <a:gridCol w="246888">
                  <a:extLst>
                    <a:ext uri="{9D8B030D-6E8A-4147-A177-3AD203B41FA5}">
                      <a16:colId xmlns:a16="http://schemas.microsoft.com/office/drawing/2014/main" val="580388393"/>
                    </a:ext>
                  </a:extLst>
                </a:gridCol>
                <a:gridCol w="246888">
                  <a:extLst>
                    <a:ext uri="{9D8B030D-6E8A-4147-A177-3AD203B41FA5}">
                      <a16:colId xmlns:a16="http://schemas.microsoft.com/office/drawing/2014/main" val="1236594596"/>
                    </a:ext>
                  </a:extLst>
                </a:gridCol>
                <a:gridCol w="246888">
                  <a:extLst>
                    <a:ext uri="{9D8B030D-6E8A-4147-A177-3AD203B41FA5}">
                      <a16:colId xmlns:a16="http://schemas.microsoft.com/office/drawing/2014/main" val="72488943"/>
                    </a:ext>
                  </a:extLst>
                </a:gridCol>
                <a:gridCol w="246888">
                  <a:extLst>
                    <a:ext uri="{9D8B030D-6E8A-4147-A177-3AD203B41FA5}">
                      <a16:colId xmlns:a16="http://schemas.microsoft.com/office/drawing/2014/main" val="618800687"/>
                    </a:ext>
                  </a:extLst>
                </a:gridCol>
                <a:gridCol w="246888">
                  <a:extLst>
                    <a:ext uri="{9D8B030D-6E8A-4147-A177-3AD203B41FA5}">
                      <a16:colId xmlns:a16="http://schemas.microsoft.com/office/drawing/2014/main" val="376233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704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- 2020-04-24 15:43:13</a:t>
                      </a:r>
                      <a:r>
                        <a:rPr kumimoji="0" lang="pt-BR" sz="1000" b="0" i="0" u="none" strike="noStrike" kern="1200" cap="none" spc="0" normalizeH="0" baseline="0" noProof="0">
                          <a:ln>
                            <a:noFill/>
                          </a:ln>
                          <a:solidFill>
                            <a:prstClr val="black"/>
                          </a:solidFill>
                          <a:effectLst/>
                          <a:uLnTx/>
                          <a:uFillTx/>
                          <a:latin typeface="+mn-lt"/>
                          <a:ea typeface="+mn-ea"/>
                          <a:cs typeface="+mn-cs"/>
                        </a:rPr>
                        <a:t>
 Estamos contribuindo com a proteção de profissionais de saúde e segurança por meio da fabricação de peças para a construção de máscaras do tipo Face Shield. A nossa unidade Freios Controil, em São Leopoldo, adaptou seu processo fabril com a ajuda da parceira IMER para produzir o suporte frontal e o elástico usados na montagem de uma máscara de proteção facial que será doada a quem está na linha de frente do combate ao novo coronavírus. O projeto, capitaneado pela UFRGS, tem participação de diversas outras empresas e apoio voluntário das Forças Armadas. Veja mais em: https://bit.ly/2x2TUJI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94212800_3799903143385070_9138436447236259840_o.jpg?_nc_cat=102&amp;_nc_sid=8024bb&amp;_nc_oc=AQnn9apvsiQeY2qTGP-VPfAV6PPrXaIzK-uNBjCqF48lNmVZ7CYPjndTGsdDCmLr5hU&amp;_nc_ht=scontent-iad3-1.xx&amp;_nc_tp=7&amp;oh=79e5b80c587d239fc08f35c179cd4073&amp;oe=5ED7A2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4633945"/>
                  </a:ext>
                </a:extLst>
              </a:tr>
            </a:tbl>
          </a:graphicData>
        </a:graphic>
      </p:graphicFrame>
      <p:sp>
        <p:nvSpPr>
          <p:cNvPr id="4" name="Text Placeholder 3">
            <a:extLst>
              <a:ext uri="{FF2B5EF4-FFF2-40B4-BE49-F238E27FC236}">
                <a16:creationId xmlns:a16="http://schemas.microsoft.com/office/drawing/2014/main" id="{7AEDDBEA-0C2D-4DE3-A074-BB2F0DB57200}"/>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685417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222C-F34B-403D-946E-42E2668B9C1F}"/>
              </a:ext>
            </a:extLst>
          </p:cNvPr>
          <p:cNvSpPr>
            <a:spLocks noGrp="1"/>
          </p:cNvSpPr>
          <p:nvPr>
            <p:ph type="title"/>
          </p:nvPr>
        </p:nvSpPr>
        <p:spPr/>
        <p:txBody>
          <a:bodyPr/>
          <a:lstStyle/>
          <a:p>
            <a:r>
              <a:rPr lang="pt-BR"/>
              <a:t>Facebook Métricas de posts  | Empresas Randon - 7 of 19</a:t>
            </a:r>
            <a:endParaRPr lang="en-US"/>
          </a:p>
        </p:txBody>
      </p:sp>
      <p:graphicFrame>
        <p:nvGraphicFramePr>
          <p:cNvPr id="5" name="Table Placeholder 4">
            <a:extLst>
              <a:ext uri="{FF2B5EF4-FFF2-40B4-BE49-F238E27FC236}">
                <a16:creationId xmlns:a16="http://schemas.microsoft.com/office/drawing/2014/main" id="{BDB176E4-E0A9-4F1C-8A3A-0EBC785172D2}"/>
              </a:ext>
            </a:extLst>
          </p:cNvPr>
          <p:cNvGraphicFramePr>
            <a:graphicFrameLocks noGrp="1"/>
          </p:cNvGraphicFramePr>
          <p:nvPr>
            <p:ph type="tbl" sz="quarter" idx="13"/>
            <p:extLst>
              <p:ext uri="{D42A27DB-BD31-4B8C-83A1-F6EECF244321}">
                <p14:modId xmlns:p14="http://schemas.microsoft.com/office/powerpoint/2010/main" val="374776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77755982"/>
                    </a:ext>
                  </a:extLst>
                </a:gridCol>
                <a:gridCol w="822960">
                  <a:extLst>
                    <a:ext uri="{9D8B030D-6E8A-4147-A177-3AD203B41FA5}">
                      <a16:colId xmlns:a16="http://schemas.microsoft.com/office/drawing/2014/main" val="942436336"/>
                    </a:ext>
                  </a:extLst>
                </a:gridCol>
                <a:gridCol w="246888">
                  <a:extLst>
                    <a:ext uri="{9D8B030D-6E8A-4147-A177-3AD203B41FA5}">
                      <a16:colId xmlns:a16="http://schemas.microsoft.com/office/drawing/2014/main" val="290316704"/>
                    </a:ext>
                  </a:extLst>
                </a:gridCol>
                <a:gridCol w="246888">
                  <a:extLst>
                    <a:ext uri="{9D8B030D-6E8A-4147-A177-3AD203B41FA5}">
                      <a16:colId xmlns:a16="http://schemas.microsoft.com/office/drawing/2014/main" val="3569921074"/>
                    </a:ext>
                  </a:extLst>
                </a:gridCol>
                <a:gridCol w="246888">
                  <a:extLst>
                    <a:ext uri="{9D8B030D-6E8A-4147-A177-3AD203B41FA5}">
                      <a16:colId xmlns:a16="http://schemas.microsoft.com/office/drawing/2014/main" val="495782093"/>
                    </a:ext>
                  </a:extLst>
                </a:gridCol>
                <a:gridCol w="246888">
                  <a:extLst>
                    <a:ext uri="{9D8B030D-6E8A-4147-A177-3AD203B41FA5}">
                      <a16:colId xmlns:a16="http://schemas.microsoft.com/office/drawing/2014/main" val="2526965529"/>
                    </a:ext>
                  </a:extLst>
                </a:gridCol>
                <a:gridCol w="246888">
                  <a:extLst>
                    <a:ext uri="{9D8B030D-6E8A-4147-A177-3AD203B41FA5}">
                      <a16:colId xmlns:a16="http://schemas.microsoft.com/office/drawing/2014/main" val="1144035792"/>
                    </a:ext>
                  </a:extLst>
                </a:gridCol>
                <a:gridCol w="246888">
                  <a:extLst>
                    <a:ext uri="{9D8B030D-6E8A-4147-A177-3AD203B41FA5}">
                      <a16:colId xmlns:a16="http://schemas.microsoft.com/office/drawing/2014/main" val="1140948193"/>
                    </a:ext>
                  </a:extLst>
                </a:gridCol>
                <a:gridCol w="246888">
                  <a:extLst>
                    <a:ext uri="{9D8B030D-6E8A-4147-A177-3AD203B41FA5}">
                      <a16:colId xmlns:a16="http://schemas.microsoft.com/office/drawing/2014/main" val="2911853528"/>
                    </a:ext>
                  </a:extLst>
                </a:gridCol>
                <a:gridCol w="246888">
                  <a:extLst>
                    <a:ext uri="{9D8B030D-6E8A-4147-A177-3AD203B41FA5}">
                      <a16:colId xmlns:a16="http://schemas.microsoft.com/office/drawing/2014/main" val="863204278"/>
                    </a:ext>
                  </a:extLst>
                </a:gridCol>
                <a:gridCol w="246888">
                  <a:extLst>
                    <a:ext uri="{9D8B030D-6E8A-4147-A177-3AD203B41FA5}">
                      <a16:colId xmlns:a16="http://schemas.microsoft.com/office/drawing/2014/main" val="3754936414"/>
                    </a:ext>
                  </a:extLst>
                </a:gridCol>
                <a:gridCol w="246888">
                  <a:extLst>
                    <a:ext uri="{9D8B030D-6E8A-4147-A177-3AD203B41FA5}">
                      <a16:colId xmlns:a16="http://schemas.microsoft.com/office/drawing/2014/main" val="1734533112"/>
                    </a:ext>
                  </a:extLst>
                </a:gridCol>
                <a:gridCol w="246888">
                  <a:extLst>
                    <a:ext uri="{9D8B030D-6E8A-4147-A177-3AD203B41FA5}">
                      <a16:colId xmlns:a16="http://schemas.microsoft.com/office/drawing/2014/main" val="804315029"/>
                    </a:ext>
                  </a:extLst>
                </a:gridCol>
                <a:gridCol w="246888">
                  <a:extLst>
                    <a:ext uri="{9D8B030D-6E8A-4147-A177-3AD203B41FA5}">
                      <a16:colId xmlns:a16="http://schemas.microsoft.com/office/drawing/2014/main" val="3728893838"/>
                    </a:ext>
                  </a:extLst>
                </a:gridCol>
                <a:gridCol w="246888">
                  <a:extLst>
                    <a:ext uri="{9D8B030D-6E8A-4147-A177-3AD203B41FA5}">
                      <a16:colId xmlns:a16="http://schemas.microsoft.com/office/drawing/2014/main" val="724551449"/>
                    </a:ext>
                  </a:extLst>
                </a:gridCol>
                <a:gridCol w="246888">
                  <a:extLst>
                    <a:ext uri="{9D8B030D-6E8A-4147-A177-3AD203B41FA5}">
                      <a16:colId xmlns:a16="http://schemas.microsoft.com/office/drawing/2014/main" val="1839795856"/>
                    </a:ext>
                  </a:extLst>
                </a:gridCol>
                <a:gridCol w="246888">
                  <a:extLst>
                    <a:ext uri="{9D8B030D-6E8A-4147-A177-3AD203B41FA5}">
                      <a16:colId xmlns:a16="http://schemas.microsoft.com/office/drawing/2014/main" val="254301451"/>
                    </a:ext>
                  </a:extLst>
                </a:gridCol>
                <a:gridCol w="246888">
                  <a:extLst>
                    <a:ext uri="{9D8B030D-6E8A-4147-A177-3AD203B41FA5}">
                      <a16:colId xmlns:a16="http://schemas.microsoft.com/office/drawing/2014/main" val="2442446325"/>
                    </a:ext>
                  </a:extLst>
                </a:gridCol>
                <a:gridCol w="246888">
                  <a:extLst>
                    <a:ext uri="{9D8B030D-6E8A-4147-A177-3AD203B41FA5}">
                      <a16:colId xmlns:a16="http://schemas.microsoft.com/office/drawing/2014/main" val="99995314"/>
                    </a:ext>
                  </a:extLst>
                </a:gridCol>
                <a:gridCol w="246888">
                  <a:extLst>
                    <a:ext uri="{9D8B030D-6E8A-4147-A177-3AD203B41FA5}">
                      <a16:colId xmlns:a16="http://schemas.microsoft.com/office/drawing/2014/main" val="4025742740"/>
                    </a:ext>
                  </a:extLst>
                </a:gridCol>
                <a:gridCol w="246888">
                  <a:extLst>
                    <a:ext uri="{9D8B030D-6E8A-4147-A177-3AD203B41FA5}">
                      <a16:colId xmlns:a16="http://schemas.microsoft.com/office/drawing/2014/main" val="3231040872"/>
                    </a:ext>
                  </a:extLst>
                </a:gridCol>
                <a:gridCol w="246888">
                  <a:extLst>
                    <a:ext uri="{9D8B030D-6E8A-4147-A177-3AD203B41FA5}">
                      <a16:colId xmlns:a16="http://schemas.microsoft.com/office/drawing/2014/main" val="2373150852"/>
                    </a:ext>
                  </a:extLst>
                </a:gridCol>
                <a:gridCol w="246888">
                  <a:extLst>
                    <a:ext uri="{9D8B030D-6E8A-4147-A177-3AD203B41FA5}">
                      <a16:colId xmlns:a16="http://schemas.microsoft.com/office/drawing/2014/main" val="1598116911"/>
                    </a:ext>
                  </a:extLst>
                </a:gridCol>
                <a:gridCol w="246888">
                  <a:extLst>
                    <a:ext uri="{9D8B030D-6E8A-4147-A177-3AD203B41FA5}">
                      <a16:colId xmlns:a16="http://schemas.microsoft.com/office/drawing/2014/main" val="3510000601"/>
                    </a:ext>
                  </a:extLst>
                </a:gridCol>
                <a:gridCol w="246888">
                  <a:extLst>
                    <a:ext uri="{9D8B030D-6E8A-4147-A177-3AD203B41FA5}">
                      <a16:colId xmlns:a16="http://schemas.microsoft.com/office/drawing/2014/main" val="705592712"/>
                    </a:ext>
                  </a:extLst>
                </a:gridCol>
                <a:gridCol w="246888">
                  <a:extLst>
                    <a:ext uri="{9D8B030D-6E8A-4147-A177-3AD203B41FA5}">
                      <a16:colId xmlns:a16="http://schemas.microsoft.com/office/drawing/2014/main" val="599339247"/>
                    </a:ext>
                  </a:extLst>
                </a:gridCol>
                <a:gridCol w="246888">
                  <a:extLst>
                    <a:ext uri="{9D8B030D-6E8A-4147-A177-3AD203B41FA5}">
                      <a16:colId xmlns:a16="http://schemas.microsoft.com/office/drawing/2014/main" val="294649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919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- 2020-04-28 16:48:24</a:t>
                      </a:r>
                      <a:r>
                        <a:rPr kumimoji="0" lang="pt-BR" sz="1000" b="0" i="0" u="none" strike="noStrike" kern="1200" cap="none" spc="0" normalizeH="0" baseline="0" noProof="0">
                          <a:ln>
                            <a:noFill/>
                          </a:ln>
                          <a:solidFill>
                            <a:prstClr val="black"/>
                          </a:solidFill>
                          <a:effectLst/>
                          <a:uLnTx/>
                          <a:uFillTx/>
                          <a:latin typeface="+mn-lt"/>
                          <a:ea typeface="+mn-ea"/>
                          <a:cs typeface="+mn-cs"/>
                        </a:rPr>
                        <a:t>
 A preocupação com a segurança está expressa nos nossos princípios e é uma atitude cada vez mais presente dentro da empresa. Neste Dia Mundial da Segurança e Saúde no Trabalho, queremos agradecer a todos que estão trabalhando para garantir uma operação mais segura, permitindo que o setor de transporte de cargas continue firme neste momento tão importante.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94570715_3814321305276587_4299032774603440128_o.jpg?_nc_cat=108&amp;_nc_sid=8024bb&amp;_nc_oc=AQkgf5MJQrHDZWxTX-oGRu22kJTO7NS6VjZ9dOO1-3VQeFgh3lNR-gQNj_o_lpuYeto&amp;_nc_ht=scontent-iad3-1.xx&amp;_nc_tp=7&amp;oh=5cd9a70b93d3ba96f4c3c5bb1604ab6c&amp;oe=5ED8C77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5528274"/>
                  </a:ext>
                </a:extLst>
              </a:tr>
            </a:tbl>
          </a:graphicData>
        </a:graphic>
      </p:graphicFrame>
      <p:sp>
        <p:nvSpPr>
          <p:cNvPr id="4" name="Text Placeholder 3">
            <a:extLst>
              <a:ext uri="{FF2B5EF4-FFF2-40B4-BE49-F238E27FC236}">
                <a16:creationId xmlns:a16="http://schemas.microsoft.com/office/drawing/2014/main" id="{44F28F27-D07F-4638-8C4F-59A4810A76B7}"/>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856978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595C-3219-4613-9A27-1BBBB3DBDE37}"/>
              </a:ext>
            </a:extLst>
          </p:cNvPr>
          <p:cNvSpPr>
            <a:spLocks noGrp="1"/>
          </p:cNvSpPr>
          <p:nvPr>
            <p:ph type="title"/>
          </p:nvPr>
        </p:nvSpPr>
        <p:spPr/>
        <p:txBody>
          <a:bodyPr/>
          <a:lstStyle/>
          <a:p>
            <a:r>
              <a:rPr lang="pt-BR"/>
              <a:t>Facebook Métricas de posts  | Empresas Randon - 8 of 19</a:t>
            </a:r>
            <a:endParaRPr lang="en-US"/>
          </a:p>
        </p:txBody>
      </p:sp>
      <p:graphicFrame>
        <p:nvGraphicFramePr>
          <p:cNvPr id="5" name="Table Placeholder 4">
            <a:extLst>
              <a:ext uri="{FF2B5EF4-FFF2-40B4-BE49-F238E27FC236}">
                <a16:creationId xmlns:a16="http://schemas.microsoft.com/office/drawing/2014/main" id="{51441629-A6DB-4052-B35E-F1B34CAD66B8}"/>
              </a:ext>
            </a:extLst>
          </p:cNvPr>
          <p:cNvGraphicFramePr>
            <a:graphicFrameLocks noGrp="1"/>
          </p:cNvGraphicFramePr>
          <p:nvPr>
            <p:ph type="tbl" sz="quarter" idx="13"/>
            <p:extLst>
              <p:ext uri="{D42A27DB-BD31-4B8C-83A1-F6EECF244321}">
                <p14:modId xmlns:p14="http://schemas.microsoft.com/office/powerpoint/2010/main" val="3087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30879523"/>
                    </a:ext>
                  </a:extLst>
                </a:gridCol>
                <a:gridCol w="822960">
                  <a:extLst>
                    <a:ext uri="{9D8B030D-6E8A-4147-A177-3AD203B41FA5}">
                      <a16:colId xmlns:a16="http://schemas.microsoft.com/office/drawing/2014/main" val="1877182207"/>
                    </a:ext>
                  </a:extLst>
                </a:gridCol>
                <a:gridCol w="246888">
                  <a:extLst>
                    <a:ext uri="{9D8B030D-6E8A-4147-A177-3AD203B41FA5}">
                      <a16:colId xmlns:a16="http://schemas.microsoft.com/office/drawing/2014/main" val="2049538194"/>
                    </a:ext>
                  </a:extLst>
                </a:gridCol>
                <a:gridCol w="246888">
                  <a:extLst>
                    <a:ext uri="{9D8B030D-6E8A-4147-A177-3AD203B41FA5}">
                      <a16:colId xmlns:a16="http://schemas.microsoft.com/office/drawing/2014/main" val="2295123877"/>
                    </a:ext>
                  </a:extLst>
                </a:gridCol>
                <a:gridCol w="246888">
                  <a:extLst>
                    <a:ext uri="{9D8B030D-6E8A-4147-A177-3AD203B41FA5}">
                      <a16:colId xmlns:a16="http://schemas.microsoft.com/office/drawing/2014/main" val="3322924021"/>
                    </a:ext>
                  </a:extLst>
                </a:gridCol>
                <a:gridCol w="246888">
                  <a:extLst>
                    <a:ext uri="{9D8B030D-6E8A-4147-A177-3AD203B41FA5}">
                      <a16:colId xmlns:a16="http://schemas.microsoft.com/office/drawing/2014/main" val="2458433977"/>
                    </a:ext>
                  </a:extLst>
                </a:gridCol>
                <a:gridCol w="246888">
                  <a:extLst>
                    <a:ext uri="{9D8B030D-6E8A-4147-A177-3AD203B41FA5}">
                      <a16:colId xmlns:a16="http://schemas.microsoft.com/office/drawing/2014/main" val="3285446454"/>
                    </a:ext>
                  </a:extLst>
                </a:gridCol>
                <a:gridCol w="246888">
                  <a:extLst>
                    <a:ext uri="{9D8B030D-6E8A-4147-A177-3AD203B41FA5}">
                      <a16:colId xmlns:a16="http://schemas.microsoft.com/office/drawing/2014/main" val="3686377130"/>
                    </a:ext>
                  </a:extLst>
                </a:gridCol>
                <a:gridCol w="246888">
                  <a:extLst>
                    <a:ext uri="{9D8B030D-6E8A-4147-A177-3AD203B41FA5}">
                      <a16:colId xmlns:a16="http://schemas.microsoft.com/office/drawing/2014/main" val="319752861"/>
                    </a:ext>
                  </a:extLst>
                </a:gridCol>
                <a:gridCol w="246888">
                  <a:extLst>
                    <a:ext uri="{9D8B030D-6E8A-4147-A177-3AD203B41FA5}">
                      <a16:colId xmlns:a16="http://schemas.microsoft.com/office/drawing/2014/main" val="1718096239"/>
                    </a:ext>
                  </a:extLst>
                </a:gridCol>
                <a:gridCol w="246888">
                  <a:extLst>
                    <a:ext uri="{9D8B030D-6E8A-4147-A177-3AD203B41FA5}">
                      <a16:colId xmlns:a16="http://schemas.microsoft.com/office/drawing/2014/main" val="492946032"/>
                    </a:ext>
                  </a:extLst>
                </a:gridCol>
                <a:gridCol w="246888">
                  <a:extLst>
                    <a:ext uri="{9D8B030D-6E8A-4147-A177-3AD203B41FA5}">
                      <a16:colId xmlns:a16="http://schemas.microsoft.com/office/drawing/2014/main" val="82933500"/>
                    </a:ext>
                  </a:extLst>
                </a:gridCol>
                <a:gridCol w="246888">
                  <a:extLst>
                    <a:ext uri="{9D8B030D-6E8A-4147-A177-3AD203B41FA5}">
                      <a16:colId xmlns:a16="http://schemas.microsoft.com/office/drawing/2014/main" val="3090394710"/>
                    </a:ext>
                  </a:extLst>
                </a:gridCol>
                <a:gridCol w="246888">
                  <a:extLst>
                    <a:ext uri="{9D8B030D-6E8A-4147-A177-3AD203B41FA5}">
                      <a16:colId xmlns:a16="http://schemas.microsoft.com/office/drawing/2014/main" val="3585441834"/>
                    </a:ext>
                  </a:extLst>
                </a:gridCol>
                <a:gridCol w="246888">
                  <a:extLst>
                    <a:ext uri="{9D8B030D-6E8A-4147-A177-3AD203B41FA5}">
                      <a16:colId xmlns:a16="http://schemas.microsoft.com/office/drawing/2014/main" val="3791910912"/>
                    </a:ext>
                  </a:extLst>
                </a:gridCol>
                <a:gridCol w="246888">
                  <a:extLst>
                    <a:ext uri="{9D8B030D-6E8A-4147-A177-3AD203B41FA5}">
                      <a16:colId xmlns:a16="http://schemas.microsoft.com/office/drawing/2014/main" val="3228673319"/>
                    </a:ext>
                  </a:extLst>
                </a:gridCol>
                <a:gridCol w="246888">
                  <a:extLst>
                    <a:ext uri="{9D8B030D-6E8A-4147-A177-3AD203B41FA5}">
                      <a16:colId xmlns:a16="http://schemas.microsoft.com/office/drawing/2014/main" val="1656510363"/>
                    </a:ext>
                  </a:extLst>
                </a:gridCol>
                <a:gridCol w="246888">
                  <a:extLst>
                    <a:ext uri="{9D8B030D-6E8A-4147-A177-3AD203B41FA5}">
                      <a16:colId xmlns:a16="http://schemas.microsoft.com/office/drawing/2014/main" val="793529540"/>
                    </a:ext>
                  </a:extLst>
                </a:gridCol>
                <a:gridCol w="246888">
                  <a:extLst>
                    <a:ext uri="{9D8B030D-6E8A-4147-A177-3AD203B41FA5}">
                      <a16:colId xmlns:a16="http://schemas.microsoft.com/office/drawing/2014/main" val="1236355207"/>
                    </a:ext>
                  </a:extLst>
                </a:gridCol>
                <a:gridCol w="246888">
                  <a:extLst>
                    <a:ext uri="{9D8B030D-6E8A-4147-A177-3AD203B41FA5}">
                      <a16:colId xmlns:a16="http://schemas.microsoft.com/office/drawing/2014/main" val="415390848"/>
                    </a:ext>
                  </a:extLst>
                </a:gridCol>
                <a:gridCol w="246888">
                  <a:extLst>
                    <a:ext uri="{9D8B030D-6E8A-4147-A177-3AD203B41FA5}">
                      <a16:colId xmlns:a16="http://schemas.microsoft.com/office/drawing/2014/main" val="1828329109"/>
                    </a:ext>
                  </a:extLst>
                </a:gridCol>
                <a:gridCol w="246888">
                  <a:extLst>
                    <a:ext uri="{9D8B030D-6E8A-4147-A177-3AD203B41FA5}">
                      <a16:colId xmlns:a16="http://schemas.microsoft.com/office/drawing/2014/main" val="838592692"/>
                    </a:ext>
                  </a:extLst>
                </a:gridCol>
                <a:gridCol w="246888">
                  <a:extLst>
                    <a:ext uri="{9D8B030D-6E8A-4147-A177-3AD203B41FA5}">
                      <a16:colId xmlns:a16="http://schemas.microsoft.com/office/drawing/2014/main" val="2030389537"/>
                    </a:ext>
                  </a:extLst>
                </a:gridCol>
                <a:gridCol w="246888">
                  <a:extLst>
                    <a:ext uri="{9D8B030D-6E8A-4147-A177-3AD203B41FA5}">
                      <a16:colId xmlns:a16="http://schemas.microsoft.com/office/drawing/2014/main" val="1531903809"/>
                    </a:ext>
                  </a:extLst>
                </a:gridCol>
                <a:gridCol w="246888">
                  <a:extLst>
                    <a:ext uri="{9D8B030D-6E8A-4147-A177-3AD203B41FA5}">
                      <a16:colId xmlns:a16="http://schemas.microsoft.com/office/drawing/2014/main" val="757055945"/>
                    </a:ext>
                  </a:extLst>
                </a:gridCol>
                <a:gridCol w="246888">
                  <a:extLst>
                    <a:ext uri="{9D8B030D-6E8A-4147-A177-3AD203B41FA5}">
                      <a16:colId xmlns:a16="http://schemas.microsoft.com/office/drawing/2014/main" val="3034651050"/>
                    </a:ext>
                  </a:extLst>
                </a:gridCol>
                <a:gridCol w="246888">
                  <a:extLst>
                    <a:ext uri="{9D8B030D-6E8A-4147-A177-3AD203B41FA5}">
                      <a16:colId xmlns:a16="http://schemas.microsoft.com/office/drawing/2014/main" val="1621983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6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- 2020-04-23 14:03:54</a:t>
                      </a:r>
                      <a:r>
                        <a:rPr kumimoji="0" lang="pt-BR" sz="1000" b="0" i="0" u="none" strike="noStrike" kern="1200" cap="none" spc="0" normalizeH="0" baseline="0" noProof="0">
                          <a:ln>
                            <a:noFill/>
                          </a:ln>
                          <a:solidFill>
                            <a:prstClr val="black"/>
                          </a:solidFill>
                          <a:effectLst/>
                          <a:uLnTx/>
                          <a:uFillTx/>
                          <a:latin typeface="+mn-lt"/>
                          <a:ea typeface="+mn-ea"/>
                          <a:cs typeface="+mn-cs"/>
                        </a:rPr>
                        <a:t>
 Estamos seguindo todos os protocolos de prevenção ao coronavírus para garantir a segurança dos nossos colaboradores. Também estamos unidos a parceiros em ações de compromisso social para colaborar em diferentes frentes.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94436049_3795978707110847_6494566231788486656_o.jpg?_nc_cat=108&amp;_nc_sid=8024bb&amp;_nc_oc=AQnzabEMyZmPgmgnYXdAniEQnwe6Lk_BIS2uHapkBd8m0Szw33ooLw0lshiMCofhEFs&amp;_nc_ht=scontent-iad3-1.xx&amp;_nc_tp=7&amp;oh=93e920f51a422cf04bf360248f1c9486&amp;oe=5ED57796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7317782"/>
                  </a:ext>
                </a:extLst>
              </a:tr>
            </a:tbl>
          </a:graphicData>
        </a:graphic>
      </p:graphicFrame>
      <p:sp>
        <p:nvSpPr>
          <p:cNvPr id="4" name="Text Placeholder 3">
            <a:extLst>
              <a:ext uri="{FF2B5EF4-FFF2-40B4-BE49-F238E27FC236}">
                <a16:creationId xmlns:a16="http://schemas.microsoft.com/office/drawing/2014/main" id="{09D0049C-F0A2-4E7D-86EF-BF462BF6E9C1}"/>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398078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F788F-5478-4629-AEE4-503CAB93D276}"/>
              </a:ext>
            </a:extLst>
          </p:cNvPr>
          <p:cNvSpPr>
            <a:spLocks noGrp="1"/>
          </p:cNvSpPr>
          <p:nvPr>
            <p:ph type="title"/>
          </p:nvPr>
        </p:nvSpPr>
        <p:spPr/>
        <p:txBody>
          <a:bodyPr/>
          <a:lstStyle/>
          <a:p>
            <a:r>
              <a:rPr lang="pt-BR"/>
              <a:t>Facebook Métricas de posts  | Empresas Randon - 9 of 19</a:t>
            </a:r>
            <a:endParaRPr lang="en-US"/>
          </a:p>
        </p:txBody>
      </p:sp>
      <p:graphicFrame>
        <p:nvGraphicFramePr>
          <p:cNvPr id="5" name="Table Placeholder 4">
            <a:extLst>
              <a:ext uri="{FF2B5EF4-FFF2-40B4-BE49-F238E27FC236}">
                <a16:creationId xmlns:a16="http://schemas.microsoft.com/office/drawing/2014/main" id="{8A516E9B-3E54-4637-8321-664CD16F7841}"/>
              </a:ext>
            </a:extLst>
          </p:cNvPr>
          <p:cNvGraphicFramePr>
            <a:graphicFrameLocks noGrp="1"/>
          </p:cNvGraphicFramePr>
          <p:nvPr>
            <p:ph type="tbl" sz="quarter" idx="13"/>
            <p:extLst>
              <p:ext uri="{D42A27DB-BD31-4B8C-83A1-F6EECF244321}">
                <p14:modId xmlns:p14="http://schemas.microsoft.com/office/powerpoint/2010/main" val="166551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56241055"/>
                    </a:ext>
                  </a:extLst>
                </a:gridCol>
                <a:gridCol w="822960">
                  <a:extLst>
                    <a:ext uri="{9D8B030D-6E8A-4147-A177-3AD203B41FA5}">
                      <a16:colId xmlns:a16="http://schemas.microsoft.com/office/drawing/2014/main" val="2762652511"/>
                    </a:ext>
                  </a:extLst>
                </a:gridCol>
                <a:gridCol w="246888">
                  <a:extLst>
                    <a:ext uri="{9D8B030D-6E8A-4147-A177-3AD203B41FA5}">
                      <a16:colId xmlns:a16="http://schemas.microsoft.com/office/drawing/2014/main" val="2732794245"/>
                    </a:ext>
                  </a:extLst>
                </a:gridCol>
                <a:gridCol w="246888">
                  <a:extLst>
                    <a:ext uri="{9D8B030D-6E8A-4147-A177-3AD203B41FA5}">
                      <a16:colId xmlns:a16="http://schemas.microsoft.com/office/drawing/2014/main" val="694873797"/>
                    </a:ext>
                  </a:extLst>
                </a:gridCol>
                <a:gridCol w="246888">
                  <a:extLst>
                    <a:ext uri="{9D8B030D-6E8A-4147-A177-3AD203B41FA5}">
                      <a16:colId xmlns:a16="http://schemas.microsoft.com/office/drawing/2014/main" val="2575764269"/>
                    </a:ext>
                  </a:extLst>
                </a:gridCol>
                <a:gridCol w="246888">
                  <a:extLst>
                    <a:ext uri="{9D8B030D-6E8A-4147-A177-3AD203B41FA5}">
                      <a16:colId xmlns:a16="http://schemas.microsoft.com/office/drawing/2014/main" val="1761977532"/>
                    </a:ext>
                  </a:extLst>
                </a:gridCol>
                <a:gridCol w="246888">
                  <a:extLst>
                    <a:ext uri="{9D8B030D-6E8A-4147-A177-3AD203B41FA5}">
                      <a16:colId xmlns:a16="http://schemas.microsoft.com/office/drawing/2014/main" val="2659872837"/>
                    </a:ext>
                  </a:extLst>
                </a:gridCol>
                <a:gridCol w="246888">
                  <a:extLst>
                    <a:ext uri="{9D8B030D-6E8A-4147-A177-3AD203B41FA5}">
                      <a16:colId xmlns:a16="http://schemas.microsoft.com/office/drawing/2014/main" val="1852959280"/>
                    </a:ext>
                  </a:extLst>
                </a:gridCol>
                <a:gridCol w="246888">
                  <a:extLst>
                    <a:ext uri="{9D8B030D-6E8A-4147-A177-3AD203B41FA5}">
                      <a16:colId xmlns:a16="http://schemas.microsoft.com/office/drawing/2014/main" val="212510498"/>
                    </a:ext>
                  </a:extLst>
                </a:gridCol>
                <a:gridCol w="246888">
                  <a:extLst>
                    <a:ext uri="{9D8B030D-6E8A-4147-A177-3AD203B41FA5}">
                      <a16:colId xmlns:a16="http://schemas.microsoft.com/office/drawing/2014/main" val="2769616843"/>
                    </a:ext>
                  </a:extLst>
                </a:gridCol>
                <a:gridCol w="246888">
                  <a:extLst>
                    <a:ext uri="{9D8B030D-6E8A-4147-A177-3AD203B41FA5}">
                      <a16:colId xmlns:a16="http://schemas.microsoft.com/office/drawing/2014/main" val="445153247"/>
                    </a:ext>
                  </a:extLst>
                </a:gridCol>
                <a:gridCol w="246888">
                  <a:extLst>
                    <a:ext uri="{9D8B030D-6E8A-4147-A177-3AD203B41FA5}">
                      <a16:colId xmlns:a16="http://schemas.microsoft.com/office/drawing/2014/main" val="3796192279"/>
                    </a:ext>
                  </a:extLst>
                </a:gridCol>
                <a:gridCol w="246888">
                  <a:extLst>
                    <a:ext uri="{9D8B030D-6E8A-4147-A177-3AD203B41FA5}">
                      <a16:colId xmlns:a16="http://schemas.microsoft.com/office/drawing/2014/main" val="3749096274"/>
                    </a:ext>
                  </a:extLst>
                </a:gridCol>
                <a:gridCol w="246888">
                  <a:extLst>
                    <a:ext uri="{9D8B030D-6E8A-4147-A177-3AD203B41FA5}">
                      <a16:colId xmlns:a16="http://schemas.microsoft.com/office/drawing/2014/main" val="2510340337"/>
                    </a:ext>
                  </a:extLst>
                </a:gridCol>
                <a:gridCol w="246888">
                  <a:extLst>
                    <a:ext uri="{9D8B030D-6E8A-4147-A177-3AD203B41FA5}">
                      <a16:colId xmlns:a16="http://schemas.microsoft.com/office/drawing/2014/main" val="1702393888"/>
                    </a:ext>
                  </a:extLst>
                </a:gridCol>
                <a:gridCol w="246888">
                  <a:extLst>
                    <a:ext uri="{9D8B030D-6E8A-4147-A177-3AD203B41FA5}">
                      <a16:colId xmlns:a16="http://schemas.microsoft.com/office/drawing/2014/main" val="1623048596"/>
                    </a:ext>
                  </a:extLst>
                </a:gridCol>
                <a:gridCol w="246888">
                  <a:extLst>
                    <a:ext uri="{9D8B030D-6E8A-4147-A177-3AD203B41FA5}">
                      <a16:colId xmlns:a16="http://schemas.microsoft.com/office/drawing/2014/main" val="2216308273"/>
                    </a:ext>
                  </a:extLst>
                </a:gridCol>
                <a:gridCol w="246888">
                  <a:extLst>
                    <a:ext uri="{9D8B030D-6E8A-4147-A177-3AD203B41FA5}">
                      <a16:colId xmlns:a16="http://schemas.microsoft.com/office/drawing/2014/main" val="2320037588"/>
                    </a:ext>
                  </a:extLst>
                </a:gridCol>
                <a:gridCol w="246888">
                  <a:extLst>
                    <a:ext uri="{9D8B030D-6E8A-4147-A177-3AD203B41FA5}">
                      <a16:colId xmlns:a16="http://schemas.microsoft.com/office/drawing/2014/main" val="3040623337"/>
                    </a:ext>
                  </a:extLst>
                </a:gridCol>
                <a:gridCol w="246888">
                  <a:extLst>
                    <a:ext uri="{9D8B030D-6E8A-4147-A177-3AD203B41FA5}">
                      <a16:colId xmlns:a16="http://schemas.microsoft.com/office/drawing/2014/main" val="4190004450"/>
                    </a:ext>
                  </a:extLst>
                </a:gridCol>
                <a:gridCol w="246888">
                  <a:extLst>
                    <a:ext uri="{9D8B030D-6E8A-4147-A177-3AD203B41FA5}">
                      <a16:colId xmlns:a16="http://schemas.microsoft.com/office/drawing/2014/main" val="355160318"/>
                    </a:ext>
                  </a:extLst>
                </a:gridCol>
                <a:gridCol w="246888">
                  <a:extLst>
                    <a:ext uri="{9D8B030D-6E8A-4147-A177-3AD203B41FA5}">
                      <a16:colId xmlns:a16="http://schemas.microsoft.com/office/drawing/2014/main" val="3171366174"/>
                    </a:ext>
                  </a:extLst>
                </a:gridCol>
                <a:gridCol w="246888">
                  <a:extLst>
                    <a:ext uri="{9D8B030D-6E8A-4147-A177-3AD203B41FA5}">
                      <a16:colId xmlns:a16="http://schemas.microsoft.com/office/drawing/2014/main" val="1963754607"/>
                    </a:ext>
                  </a:extLst>
                </a:gridCol>
                <a:gridCol w="246888">
                  <a:extLst>
                    <a:ext uri="{9D8B030D-6E8A-4147-A177-3AD203B41FA5}">
                      <a16:colId xmlns:a16="http://schemas.microsoft.com/office/drawing/2014/main" val="1773451930"/>
                    </a:ext>
                  </a:extLst>
                </a:gridCol>
                <a:gridCol w="246888">
                  <a:extLst>
                    <a:ext uri="{9D8B030D-6E8A-4147-A177-3AD203B41FA5}">
                      <a16:colId xmlns:a16="http://schemas.microsoft.com/office/drawing/2014/main" val="2049868708"/>
                    </a:ext>
                  </a:extLst>
                </a:gridCol>
                <a:gridCol w="246888">
                  <a:extLst>
                    <a:ext uri="{9D8B030D-6E8A-4147-A177-3AD203B41FA5}">
                      <a16:colId xmlns:a16="http://schemas.microsoft.com/office/drawing/2014/main" val="3735184992"/>
                    </a:ext>
                  </a:extLst>
                </a:gridCol>
                <a:gridCol w="246888">
                  <a:extLst>
                    <a:ext uri="{9D8B030D-6E8A-4147-A177-3AD203B41FA5}">
                      <a16:colId xmlns:a16="http://schemas.microsoft.com/office/drawing/2014/main" val="246985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679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- 2020-04-17 18:23:22</a:t>
                      </a:r>
                      <a:r>
                        <a:rPr kumimoji="0" lang="pt-BR" sz="1000" b="0" i="0" u="none" strike="noStrike" kern="1200" cap="none" spc="0" normalizeH="0" baseline="0" noProof="0">
                          <a:ln>
                            <a:noFill/>
                          </a:ln>
                          <a:solidFill>
                            <a:prstClr val="black"/>
                          </a:solidFill>
                          <a:effectLst/>
                          <a:uLnTx/>
                          <a:uFillTx/>
                          <a:latin typeface="+mn-lt"/>
                          <a:ea typeface="+mn-ea"/>
                          <a:cs typeface="+mn-cs"/>
                        </a:rPr>
                        <a:t>
 A segurança dos nossos colaboradores e da comunidade é o nosso ponto de atenção no momento. Aumentamos ainda mais nossas medidas de higiene para garantir a maior segurança.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93784389_518269682412267_208191998438408192_n.jpg?_nc_cat=109&amp;_nc_sid=ad6a45&amp;_nc_oc=AQkYxfC5OU4k51HgbMjc77zGBCCOEe1w6PP9QTdQTwOmHEM0M-xSzXD3lJh_3nlGC0M&amp;_nc_ht=scontent-iad3-1.xx&amp;_nc_tp=7&amp;oh=aa2e355481ef7d7edfe04ca2c15d44e0&amp;oe=5ED790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3076371"/>
                  </a:ext>
                </a:extLst>
              </a:tr>
            </a:tbl>
          </a:graphicData>
        </a:graphic>
      </p:graphicFrame>
      <p:sp>
        <p:nvSpPr>
          <p:cNvPr id="4" name="Text Placeholder 3">
            <a:extLst>
              <a:ext uri="{FF2B5EF4-FFF2-40B4-BE49-F238E27FC236}">
                <a16:creationId xmlns:a16="http://schemas.microsoft.com/office/drawing/2014/main" id="{BC2136D8-A182-4C9F-AAA4-A29BB8396D40}"/>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533675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8E1BA-0F2E-4FB5-8428-0D6D25700F14}"/>
              </a:ext>
            </a:extLst>
          </p:cNvPr>
          <p:cNvSpPr>
            <a:spLocks noGrp="1"/>
          </p:cNvSpPr>
          <p:nvPr>
            <p:ph type="title"/>
          </p:nvPr>
        </p:nvSpPr>
        <p:spPr/>
        <p:txBody>
          <a:bodyPr/>
          <a:lstStyle/>
          <a:p>
            <a:r>
              <a:rPr lang="pt-BR"/>
              <a:t>Facebook Métricas de posts  | Empresas Randon - 10 of 19</a:t>
            </a:r>
            <a:endParaRPr lang="en-US"/>
          </a:p>
        </p:txBody>
      </p:sp>
      <p:graphicFrame>
        <p:nvGraphicFramePr>
          <p:cNvPr id="5" name="Table Placeholder 4">
            <a:extLst>
              <a:ext uri="{FF2B5EF4-FFF2-40B4-BE49-F238E27FC236}">
                <a16:creationId xmlns:a16="http://schemas.microsoft.com/office/drawing/2014/main" id="{7DAA4416-2877-479D-A31D-67379DC5199D}"/>
              </a:ext>
            </a:extLst>
          </p:cNvPr>
          <p:cNvGraphicFramePr>
            <a:graphicFrameLocks noGrp="1"/>
          </p:cNvGraphicFramePr>
          <p:nvPr>
            <p:ph type="tbl" sz="quarter" idx="13"/>
            <p:extLst>
              <p:ext uri="{D42A27DB-BD31-4B8C-83A1-F6EECF244321}">
                <p14:modId xmlns:p14="http://schemas.microsoft.com/office/powerpoint/2010/main" val="370530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50821888"/>
                    </a:ext>
                  </a:extLst>
                </a:gridCol>
                <a:gridCol w="822960">
                  <a:extLst>
                    <a:ext uri="{9D8B030D-6E8A-4147-A177-3AD203B41FA5}">
                      <a16:colId xmlns:a16="http://schemas.microsoft.com/office/drawing/2014/main" val="2602079401"/>
                    </a:ext>
                  </a:extLst>
                </a:gridCol>
                <a:gridCol w="246888">
                  <a:extLst>
                    <a:ext uri="{9D8B030D-6E8A-4147-A177-3AD203B41FA5}">
                      <a16:colId xmlns:a16="http://schemas.microsoft.com/office/drawing/2014/main" val="3421899994"/>
                    </a:ext>
                  </a:extLst>
                </a:gridCol>
                <a:gridCol w="246888">
                  <a:extLst>
                    <a:ext uri="{9D8B030D-6E8A-4147-A177-3AD203B41FA5}">
                      <a16:colId xmlns:a16="http://schemas.microsoft.com/office/drawing/2014/main" val="3918394583"/>
                    </a:ext>
                  </a:extLst>
                </a:gridCol>
                <a:gridCol w="246888">
                  <a:extLst>
                    <a:ext uri="{9D8B030D-6E8A-4147-A177-3AD203B41FA5}">
                      <a16:colId xmlns:a16="http://schemas.microsoft.com/office/drawing/2014/main" val="1366440647"/>
                    </a:ext>
                  </a:extLst>
                </a:gridCol>
                <a:gridCol w="246888">
                  <a:extLst>
                    <a:ext uri="{9D8B030D-6E8A-4147-A177-3AD203B41FA5}">
                      <a16:colId xmlns:a16="http://schemas.microsoft.com/office/drawing/2014/main" val="365692335"/>
                    </a:ext>
                  </a:extLst>
                </a:gridCol>
                <a:gridCol w="246888">
                  <a:extLst>
                    <a:ext uri="{9D8B030D-6E8A-4147-A177-3AD203B41FA5}">
                      <a16:colId xmlns:a16="http://schemas.microsoft.com/office/drawing/2014/main" val="1766817684"/>
                    </a:ext>
                  </a:extLst>
                </a:gridCol>
                <a:gridCol w="246888">
                  <a:extLst>
                    <a:ext uri="{9D8B030D-6E8A-4147-A177-3AD203B41FA5}">
                      <a16:colId xmlns:a16="http://schemas.microsoft.com/office/drawing/2014/main" val="3231660329"/>
                    </a:ext>
                  </a:extLst>
                </a:gridCol>
                <a:gridCol w="246888">
                  <a:extLst>
                    <a:ext uri="{9D8B030D-6E8A-4147-A177-3AD203B41FA5}">
                      <a16:colId xmlns:a16="http://schemas.microsoft.com/office/drawing/2014/main" val="1189878566"/>
                    </a:ext>
                  </a:extLst>
                </a:gridCol>
                <a:gridCol w="246888">
                  <a:extLst>
                    <a:ext uri="{9D8B030D-6E8A-4147-A177-3AD203B41FA5}">
                      <a16:colId xmlns:a16="http://schemas.microsoft.com/office/drawing/2014/main" val="2823247858"/>
                    </a:ext>
                  </a:extLst>
                </a:gridCol>
                <a:gridCol w="246888">
                  <a:extLst>
                    <a:ext uri="{9D8B030D-6E8A-4147-A177-3AD203B41FA5}">
                      <a16:colId xmlns:a16="http://schemas.microsoft.com/office/drawing/2014/main" val="231335955"/>
                    </a:ext>
                  </a:extLst>
                </a:gridCol>
                <a:gridCol w="246888">
                  <a:extLst>
                    <a:ext uri="{9D8B030D-6E8A-4147-A177-3AD203B41FA5}">
                      <a16:colId xmlns:a16="http://schemas.microsoft.com/office/drawing/2014/main" val="768125960"/>
                    </a:ext>
                  </a:extLst>
                </a:gridCol>
                <a:gridCol w="246888">
                  <a:extLst>
                    <a:ext uri="{9D8B030D-6E8A-4147-A177-3AD203B41FA5}">
                      <a16:colId xmlns:a16="http://schemas.microsoft.com/office/drawing/2014/main" val="428087967"/>
                    </a:ext>
                  </a:extLst>
                </a:gridCol>
                <a:gridCol w="246888">
                  <a:extLst>
                    <a:ext uri="{9D8B030D-6E8A-4147-A177-3AD203B41FA5}">
                      <a16:colId xmlns:a16="http://schemas.microsoft.com/office/drawing/2014/main" val="2473282510"/>
                    </a:ext>
                  </a:extLst>
                </a:gridCol>
                <a:gridCol w="246888">
                  <a:extLst>
                    <a:ext uri="{9D8B030D-6E8A-4147-A177-3AD203B41FA5}">
                      <a16:colId xmlns:a16="http://schemas.microsoft.com/office/drawing/2014/main" val="3349807974"/>
                    </a:ext>
                  </a:extLst>
                </a:gridCol>
                <a:gridCol w="246888">
                  <a:extLst>
                    <a:ext uri="{9D8B030D-6E8A-4147-A177-3AD203B41FA5}">
                      <a16:colId xmlns:a16="http://schemas.microsoft.com/office/drawing/2014/main" val="521879381"/>
                    </a:ext>
                  </a:extLst>
                </a:gridCol>
                <a:gridCol w="246888">
                  <a:extLst>
                    <a:ext uri="{9D8B030D-6E8A-4147-A177-3AD203B41FA5}">
                      <a16:colId xmlns:a16="http://schemas.microsoft.com/office/drawing/2014/main" val="1755332258"/>
                    </a:ext>
                  </a:extLst>
                </a:gridCol>
                <a:gridCol w="246888">
                  <a:extLst>
                    <a:ext uri="{9D8B030D-6E8A-4147-A177-3AD203B41FA5}">
                      <a16:colId xmlns:a16="http://schemas.microsoft.com/office/drawing/2014/main" val="3668344976"/>
                    </a:ext>
                  </a:extLst>
                </a:gridCol>
                <a:gridCol w="246888">
                  <a:extLst>
                    <a:ext uri="{9D8B030D-6E8A-4147-A177-3AD203B41FA5}">
                      <a16:colId xmlns:a16="http://schemas.microsoft.com/office/drawing/2014/main" val="342643143"/>
                    </a:ext>
                  </a:extLst>
                </a:gridCol>
                <a:gridCol w="246888">
                  <a:extLst>
                    <a:ext uri="{9D8B030D-6E8A-4147-A177-3AD203B41FA5}">
                      <a16:colId xmlns:a16="http://schemas.microsoft.com/office/drawing/2014/main" val="4078715150"/>
                    </a:ext>
                  </a:extLst>
                </a:gridCol>
                <a:gridCol w="246888">
                  <a:extLst>
                    <a:ext uri="{9D8B030D-6E8A-4147-A177-3AD203B41FA5}">
                      <a16:colId xmlns:a16="http://schemas.microsoft.com/office/drawing/2014/main" val="847981799"/>
                    </a:ext>
                  </a:extLst>
                </a:gridCol>
                <a:gridCol w="246888">
                  <a:extLst>
                    <a:ext uri="{9D8B030D-6E8A-4147-A177-3AD203B41FA5}">
                      <a16:colId xmlns:a16="http://schemas.microsoft.com/office/drawing/2014/main" val="1963360251"/>
                    </a:ext>
                  </a:extLst>
                </a:gridCol>
                <a:gridCol w="246888">
                  <a:extLst>
                    <a:ext uri="{9D8B030D-6E8A-4147-A177-3AD203B41FA5}">
                      <a16:colId xmlns:a16="http://schemas.microsoft.com/office/drawing/2014/main" val="3493984815"/>
                    </a:ext>
                  </a:extLst>
                </a:gridCol>
                <a:gridCol w="246888">
                  <a:extLst>
                    <a:ext uri="{9D8B030D-6E8A-4147-A177-3AD203B41FA5}">
                      <a16:colId xmlns:a16="http://schemas.microsoft.com/office/drawing/2014/main" val="903372261"/>
                    </a:ext>
                  </a:extLst>
                </a:gridCol>
                <a:gridCol w="246888">
                  <a:extLst>
                    <a:ext uri="{9D8B030D-6E8A-4147-A177-3AD203B41FA5}">
                      <a16:colId xmlns:a16="http://schemas.microsoft.com/office/drawing/2014/main" val="3345757767"/>
                    </a:ext>
                  </a:extLst>
                </a:gridCol>
                <a:gridCol w="246888">
                  <a:extLst>
                    <a:ext uri="{9D8B030D-6E8A-4147-A177-3AD203B41FA5}">
                      <a16:colId xmlns:a16="http://schemas.microsoft.com/office/drawing/2014/main" val="3379330028"/>
                    </a:ext>
                  </a:extLst>
                </a:gridCol>
                <a:gridCol w="246888">
                  <a:extLst>
                    <a:ext uri="{9D8B030D-6E8A-4147-A177-3AD203B41FA5}">
                      <a16:colId xmlns:a16="http://schemas.microsoft.com/office/drawing/2014/main" val="191692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65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- 2020-04-10 13:00:00</a:t>
                      </a:r>
                      <a:r>
                        <a:rPr kumimoji="0" lang="pt-BR" sz="1000" b="0" i="0" u="none" strike="noStrike" kern="1200" cap="none" spc="0" normalizeH="0" baseline="0" noProof="0">
                          <a:ln>
                            <a:noFill/>
                          </a:ln>
                          <a:solidFill>
                            <a:prstClr val="black"/>
                          </a:solidFill>
                          <a:effectLst/>
                          <a:uLnTx/>
                          <a:uFillTx/>
                          <a:latin typeface="+mn-lt"/>
                          <a:ea typeface="+mn-ea"/>
                          <a:cs typeface="+mn-cs"/>
                        </a:rPr>
                        <a:t>
 Além de adotar uma série de medidas no combate ao novo coronavírus, estamos unindo esforços para ajudar a comunidade. Doamos insumos para a Universidade de Caxias do Sul, que realiza projetos de inovação e pesquisa sobre a Covid-19, para uso na fabricação de ventiladores pulmonares e de álcool para higienização, que serão utilizados pela rede de saúde. Também fornecemos sensores de pressão importados para um protótipo de ventilador pulmonar sob supervisão do Hospital Geral (HG) e coordenação do Parque de Ciência, Tecnologia e Inovação da universidade – TecnoUCS. Os equipamentos estão em fase de testagem e a produção seguirá conforme a demanda da rede de saúde. Unindo esforços, chegaremos ainda mais longe. Veja mais: https://bit.ly/3aW8PUM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92827292_3747950428580342_3753310635086053376_o.jpg?_nc_cat=107&amp;_nc_sid=8024bb&amp;_nc_oc=AQlq2HNbNf0rf9LaWl7F746eGxxSaGTlLjsBFZ88bCsxIue_54ph0eHjzpFmQOZ9cIM&amp;_nc_ht=scontent-iad3-1.xx&amp;_nc_tp=7&amp;oh=0483902ae11932e870c60b62fe5c3cb9&amp;oe=5ED898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9215470"/>
                  </a:ext>
                </a:extLst>
              </a:tr>
            </a:tbl>
          </a:graphicData>
        </a:graphic>
      </p:graphicFrame>
      <p:sp>
        <p:nvSpPr>
          <p:cNvPr id="4" name="Text Placeholder 3">
            <a:extLst>
              <a:ext uri="{FF2B5EF4-FFF2-40B4-BE49-F238E27FC236}">
                <a16:creationId xmlns:a16="http://schemas.microsoft.com/office/drawing/2014/main" id="{E711DE7D-7AA5-48BE-A1EC-54DA66FAF86A}"/>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817030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4373E-4F48-4751-AF0E-B5F1469C575C}"/>
              </a:ext>
            </a:extLst>
          </p:cNvPr>
          <p:cNvSpPr>
            <a:spLocks noGrp="1"/>
          </p:cNvSpPr>
          <p:nvPr>
            <p:ph type="title"/>
          </p:nvPr>
        </p:nvSpPr>
        <p:spPr/>
        <p:txBody>
          <a:bodyPr/>
          <a:lstStyle/>
          <a:p>
            <a:r>
              <a:rPr lang="pt-BR"/>
              <a:t>Facebook Métricas de posts  | Empresas Randon - 11 of 19</a:t>
            </a:r>
            <a:endParaRPr lang="en-US"/>
          </a:p>
        </p:txBody>
      </p:sp>
      <p:graphicFrame>
        <p:nvGraphicFramePr>
          <p:cNvPr id="5" name="Table Placeholder 4">
            <a:extLst>
              <a:ext uri="{FF2B5EF4-FFF2-40B4-BE49-F238E27FC236}">
                <a16:creationId xmlns:a16="http://schemas.microsoft.com/office/drawing/2014/main" id="{23C981AE-BA82-4A77-9B0C-A8BA7D620C20}"/>
              </a:ext>
            </a:extLst>
          </p:cNvPr>
          <p:cNvGraphicFramePr>
            <a:graphicFrameLocks noGrp="1"/>
          </p:cNvGraphicFramePr>
          <p:nvPr>
            <p:ph type="tbl" sz="quarter" idx="13"/>
            <p:extLst>
              <p:ext uri="{D42A27DB-BD31-4B8C-83A1-F6EECF244321}">
                <p14:modId xmlns:p14="http://schemas.microsoft.com/office/powerpoint/2010/main" val="1495861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60101504"/>
                    </a:ext>
                  </a:extLst>
                </a:gridCol>
                <a:gridCol w="822960">
                  <a:extLst>
                    <a:ext uri="{9D8B030D-6E8A-4147-A177-3AD203B41FA5}">
                      <a16:colId xmlns:a16="http://schemas.microsoft.com/office/drawing/2014/main" val="182026422"/>
                    </a:ext>
                  </a:extLst>
                </a:gridCol>
                <a:gridCol w="246888">
                  <a:extLst>
                    <a:ext uri="{9D8B030D-6E8A-4147-A177-3AD203B41FA5}">
                      <a16:colId xmlns:a16="http://schemas.microsoft.com/office/drawing/2014/main" val="85520342"/>
                    </a:ext>
                  </a:extLst>
                </a:gridCol>
                <a:gridCol w="246888">
                  <a:extLst>
                    <a:ext uri="{9D8B030D-6E8A-4147-A177-3AD203B41FA5}">
                      <a16:colId xmlns:a16="http://schemas.microsoft.com/office/drawing/2014/main" val="758845189"/>
                    </a:ext>
                  </a:extLst>
                </a:gridCol>
                <a:gridCol w="246888">
                  <a:extLst>
                    <a:ext uri="{9D8B030D-6E8A-4147-A177-3AD203B41FA5}">
                      <a16:colId xmlns:a16="http://schemas.microsoft.com/office/drawing/2014/main" val="255585730"/>
                    </a:ext>
                  </a:extLst>
                </a:gridCol>
                <a:gridCol w="246888">
                  <a:extLst>
                    <a:ext uri="{9D8B030D-6E8A-4147-A177-3AD203B41FA5}">
                      <a16:colId xmlns:a16="http://schemas.microsoft.com/office/drawing/2014/main" val="3957115574"/>
                    </a:ext>
                  </a:extLst>
                </a:gridCol>
                <a:gridCol w="246888">
                  <a:extLst>
                    <a:ext uri="{9D8B030D-6E8A-4147-A177-3AD203B41FA5}">
                      <a16:colId xmlns:a16="http://schemas.microsoft.com/office/drawing/2014/main" val="1737747642"/>
                    </a:ext>
                  </a:extLst>
                </a:gridCol>
                <a:gridCol w="246888">
                  <a:extLst>
                    <a:ext uri="{9D8B030D-6E8A-4147-A177-3AD203B41FA5}">
                      <a16:colId xmlns:a16="http://schemas.microsoft.com/office/drawing/2014/main" val="1350961434"/>
                    </a:ext>
                  </a:extLst>
                </a:gridCol>
                <a:gridCol w="246888">
                  <a:extLst>
                    <a:ext uri="{9D8B030D-6E8A-4147-A177-3AD203B41FA5}">
                      <a16:colId xmlns:a16="http://schemas.microsoft.com/office/drawing/2014/main" val="55778664"/>
                    </a:ext>
                  </a:extLst>
                </a:gridCol>
                <a:gridCol w="246888">
                  <a:extLst>
                    <a:ext uri="{9D8B030D-6E8A-4147-A177-3AD203B41FA5}">
                      <a16:colId xmlns:a16="http://schemas.microsoft.com/office/drawing/2014/main" val="668569810"/>
                    </a:ext>
                  </a:extLst>
                </a:gridCol>
                <a:gridCol w="246888">
                  <a:extLst>
                    <a:ext uri="{9D8B030D-6E8A-4147-A177-3AD203B41FA5}">
                      <a16:colId xmlns:a16="http://schemas.microsoft.com/office/drawing/2014/main" val="966206107"/>
                    </a:ext>
                  </a:extLst>
                </a:gridCol>
                <a:gridCol w="246888">
                  <a:extLst>
                    <a:ext uri="{9D8B030D-6E8A-4147-A177-3AD203B41FA5}">
                      <a16:colId xmlns:a16="http://schemas.microsoft.com/office/drawing/2014/main" val="1061532164"/>
                    </a:ext>
                  </a:extLst>
                </a:gridCol>
                <a:gridCol w="246888">
                  <a:extLst>
                    <a:ext uri="{9D8B030D-6E8A-4147-A177-3AD203B41FA5}">
                      <a16:colId xmlns:a16="http://schemas.microsoft.com/office/drawing/2014/main" val="3107014244"/>
                    </a:ext>
                  </a:extLst>
                </a:gridCol>
                <a:gridCol w="246888">
                  <a:extLst>
                    <a:ext uri="{9D8B030D-6E8A-4147-A177-3AD203B41FA5}">
                      <a16:colId xmlns:a16="http://schemas.microsoft.com/office/drawing/2014/main" val="1766632577"/>
                    </a:ext>
                  </a:extLst>
                </a:gridCol>
                <a:gridCol w="246888">
                  <a:extLst>
                    <a:ext uri="{9D8B030D-6E8A-4147-A177-3AD203B41FA5}">
                      <a16:colId xmlns:a16="http://schemas.microsoft.com/office/drawing/2014/main" val="848894163"/>
                    </a:ext>
                  </a:extLst>
                </a:gridCol>
                <a:gridCol w="246888">
                  <a:extLst>
                    <a:ext uri="{9D8B030D-6E8A-4147-A177-3AD203B41FA5}">
                      <a16:colId xmlns:a16="http://schemas.microsoft.com/office/drawing/2014/main" val="3020955063"/>
                    </a:ext>
                  </a:extLst>
                </a:gridCol>
                <a:gridCol w="246888">
                  <a:extLst>
                    <a:ext uri="{9D8B030D-6E8A-4147-A177-3AD203B41FA5}">
                      <a16:colId xmlns:a16="http://schemas.microsoft.com/office/drawing/2014/main" val="1070220406"/>
                    </a:ext>
                  </a:extLst>
                </a:gridCol>
                <a:gridCol w="246888">
                  <a:extLst>
                    <a:ext uri="{9D8B030D-6E8A-4147-A177-3AD203B41FA5}">
                      <a16:colId xmlns:a16="http://schemas.microsoft.com/office/drawing/2014/main" val="4194771049"/>
                    </a:ext>
                  </a:extLst>
                </a:gridCol>
                <a:gridCol w="246888">
                  <a:extLst>
                    <a:ext uri="{9D8B030D-6E8A-4147-A177-3AD203B41FA5}">
                      <a16:colId xmlns:a16="http://schemas.microsoft.com/office/drawing/2014/main" val="1061964347"/>
                    </a:ext>
                  </a:extLst>
                </a:gridCol>
                <a:gridCol w="246888">
                  <a:extLst>
                    <a:ext uri="{9D8B030D-6E8A-4147-A177-3AD203B41FA5}">
                      <a16:colId xmlns:a16="http://schemas.microsoft.com/office/drawing/2014/main" val="3667532500"/>
                    </a:ext>
                  </a:extLst>
                </a:gridCol>
                <a:gridCol w="246888">
                  <a:extLst>
                    <a:ext uri="{9D8B030D-6E8A-4147-A177-3AD203B41FA5}">
                      <a16:colId xmlns:a16="http://schemas.microsoft.com/office/drawing/2014/main" val="2107731089"/>
                    </a:ext>
                  </a:extLst>
                </a:gridCol>
                <a:gridCol w="246888">
                  <a:extLst>
                    <a:ext uri="{9D8B030D-6E8A-4147-A177-3AD203B41FA5}">
                      <a16:colId xmlns:a16="http://schemas.microsoft.com/office/drawing/2014/main" val="3631988465"/>
                    </a:ext>
                  </a:extLst>
                </a:gridCol>
                <a:gridCol w="246888">
                  <a:extLst>
                    <a:ext uri="{9D8B030D-6E8A-4147-A177-3AD203B41FA5}">
                      <a16:colId xmlns:a16="http://schemas.microsoft.com/office/drawing/2014/main" val="4160090849"/>
                    </a:ext>
                  </a:extLst>
                </a:gridCol>
                <a:gridCol w="246888">
                  <a:extLst>
                    <a:ext uri="{9D8B030D-6E8A-4147-A177-3AD203B41FA5}">
                      <a16:colId xmlns:a16="http://schemas.microsoft.com/office/drawing/2014/main" val="4147951013"/>
                    </a:ext>
                  </a:extLst>
                </a:gridCol>
                <a:gridCol w="246888">
                  <a:extLst>
                    <a:ext uri="{9D8B030D-6E8A-4147-A177-3AD203B41FA5}">
                      <a16:colId xmlns:a16="http://schemas.microsoft.com/office/drawing/2014/main" val="2460520364"/>
                    </a:ext>
                  </a:extLst>
                </a:gridCol>
                <a:gridCol w="246888">
                  <a:extLst>
                    <a:ext uri="{9D8B030D-6E8A-4147-A177-3AD203B41FA5}">
                      <a16:colId xmlns:a16="http://schemas.microsoft.com/office/drawing/2014/main" val="401666649"/>
                    </a:ext>
                  </a:extLst>
                </a:gridCol>
                <a:gridCol w="246888">
                  <a:extLst>
                    <a:ext uri="{9D8B030D-6E8A-4147-A177-3AD203B41FA5}">
                      <a16:colId xmlns:a16="http://schemas.microsoft.com/office/drawing/2014/main" val="99110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803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- 2020-03-27 20:00:22</a:t>
                      </a:r>
                      <a:r>
                        <a:rPr kumimoji="0" lang="pt-BR" sz="1000" b="0" i="0" u="none" strike="noStrike" kern="1200" cap="none" spc="0" normalizeH="0" baseline="0" noProof="0">
                          <a:ln>
                            <a:noFill/>
                          </a:ln>
                          <a:solidFill>
                            <a:prstClr val="black"/>
                          </a:solidFill>
                          <a:effectLst/>
                          <a:uLnTx/>
                          <a:uFillTx/>
                          <a:latin typeface="+mn-lt"/>
                          <a:ea typeface="+mn-ea"/>
                          <a:cs typeface="+mn-cs"/>
                        </a:rPr>
                        <a:t>
 Temos uma mensagem especial aos caminhoneiros.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91625166_2078475975631926_3895878518243852288_n.jpg?_nc_cat=106&amp;_nc_sid=ad6a45&amp;_nc_oc=AQmADUag4OF-U0Sxo9Lm-w2DOQKT2PuDXoYMooLOEC7Ondt1TliCC8vexjJ5GjSu-Qo&amp;_nc_ht=scontent-lga3-1.xx&amp;_nc_tp=7&amp;oh=ffbd9e49db2cd728fe4d02966f5f4d23&amp;oe=5ECAF8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04/26/2020 17:02:59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796652"/>
                  </a:ext>
                </a:extLst>
              </a:tr>
            </a:tbl>
          </a:graphicData>
        </a:graphic>
      </p:graphicFrame>
      <p:sp>
        <p:nvSpPr>
          <p:cNvPr id="4" name="Text Placeholder 3">
            <a:extLst>
              <a:ext uri="{FF2B5EF4-FFF2-40B4-BE49-F238E27FC236}">
                <a16:creationId xmlns:a16="http://schemas.microsoft.com/office/drawing/2014/main" id="{F1B05A3F-EE6F-4610-86B6-0DAAD6A0772C}"/>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948937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A0425-8F23-4B19-B441-E341C4924AF1}"/>
              </a:ext>
            </a:extLst>
          </p:cNvPr>
          <p:cNvSpPr>
            <a:spLocks noGrp="1"/>
          </p:cNvSpPr>
          <p:nvPr>
            <p:ph type="title"/>
          </p:nvPr>
        </p:nvSpPr>
        <p:spPr/>
        <p:txBody>
          <a:bodyPr/>
          <a:lstStyle/>
          <a:p>
            <a:r>
              <a:rPr lang="pt-BR"/>
              <a:t>Facebook Métricas de posts  | Empresas Randon - 12 of 19</a:t>
            </a:r>
            <a:endParaRPr lang="en-US"/>
          </a:p>
        </p:txBody>
      </p:sp>
      <p:graphicFrame>
        <p:nvGraphicFramePr>
          <p:cNvPr id="5" name="Table Placeholder 4">
            <a:extLst>
              <a:ext uri="{FF2B5EF4-FFF2-40B4-BE49-F238E27FC236}">
                <a16:creationId xmlns:a16="http://schemas.microsoft.com/office/drawing/2014/main" id="{C8F724AC-CE06-477A-B978-178479473604}"/>
              </a:ext>
            </a:extLst>
          </p:cNvPr>
          <p:cNvGraphicFramePr>
            <a:graphicFrameLocks noGrp="1"/>
          </p:cNvGraphicFramePr>
          <p:nvPr>
            <p:ph type="tbl" sz="quarter" idx="13"/>
            <p:extLst>
              <p:ext uri="{D42A27DB-BD31-4B8C-83A1-F6EECF244321}">
                <p14:modId xmlns:p14="http://schemas.microsoft.com/office/powerpoint/2010/main" val="667526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37501306"/>
                    </a:ext>
                  </a:extLst>
                </a:gridCol>
                <a:gridCol w="822960">
                  <a:extLst>
                    <a:ext uri="{9D8B030D-6E8A-4147-A177-3AD203B41FA5}">
                      <a16:colId xmlns:a16="http://schemas.microsoft.com/office/drawing/2014/main" val="3086420539"/>
                    </a:ext>
                  </a:extLst>
                </a:gridCol>
                <a:gridCol w="246888">
                  <a:extLst>
                    <a:ext uri="{9D8B030D-6E8A-4147-A177-3AD203B41FA5}">
                      <a16:colId xmlns:a16="http://schemas.microsoft.com/office/drawing/2014/main" val="1438264695"/>
                    </a:ext>
                  </a:extLst>
                </a:gridCol>
                <a:gridCol w="246888">
                  <a:extLst>
                    <a:ext uri="{9D8B030D-6E8A-4147-A177-3AD203B41FA5}">
                      <a16:colId xmlns:a16="http://schemas.microsoft.com/office/drawing/2014/main" val="215898436"/>
                    </a:ext>
                  </a:extLst>
                </a:gridCol>
                <a:gridCol w="246888">
                  <a:extLst>
                    <a:ext uri="{9D8B030D-6E8A-4147-A177-3AD203B41FA5}">
                      <a16:colId xmlns:a16="http://schemas.microsoft.com/office/drawing/2014/main" val="1606989976"/>
                    </a:ext>
                  </a:extLst>
                </a:gridCol>
                <a:gridCol w="246888">
                  <a:extLst>
                    <a:ext uri="{9D8B030D-6E8A-4147-A177-3AD203B41FA5}">
                      <a16:colId xmlns:a16="http://schemas.microsoft.com/office/drawing/2014/main" val="347783926"/>
                    </a:ext>
                  </a:extLst>
                </a:gridCol>
                <a:gridCol w="246888">
                  <a:extLst>
                    <a:ext uri="{9D8B030D-6E8A-4147-A177-3AD203B41FA5}">
                      <a16:colId xmlns:a16="http://schemas.microsoft.com/office/drawing/2014/main" val="1888015743"/>
                    </a:ext>
                  </a:extLst>
                </a:gridCol>
                <a:gridCol w="246888">
                  <a:extLst>
                    <a:ext uri="{9D8B030D-6E8A-4147-A177-3AD203B41FA5}">
                      <a16:colId xmlns:a16="http://schemas.microsoft.com/office/drawing/2014/main" val="4061353070"/>
                    </a:ext>
                  </a:extLst>
                </a:gridCol>
                <a:gridCol w="246888">
                  <a:extLst>
                    <a:ext uri="{9D8B030D-6E8A-4147-A177-3AD203B41FA5}">
                      <a16:colId xmlns:a16="http://schemas.microsoft.com/office/drawing/2014/main" val="3308232964"/>
                    </a:ext>
                  </a:extLst>
                </a:gridCol>
                <a:gridCol w="246888">
                  <a:extLst>
                    <a:ext uri="{9D8B030D-6E8A-4147-A177-3AD203B41FA5}">
                      <a16:colId xmlns:a16="http://schemas.microsoft.com/office/drawing/2014/main" val="127741121"/>
                    </a:ext>
                  </a:extLst>
                </a:gridCol>
                <a:gridCol w="246888">
                  <a:extLst>
                    <a:ext uri="{9D8B030D-6E8A-4147-A177-3AD203B41FA5}">
                      <a16:colId xmlns:a16="http://schemas.microsoft.com/office/drawing/2014/main" val="1632025291"/>
                    </a:ext>
                  </a:extLst>
                </a:gridCol>
                <a:gridCol w="246888">
                  <a:extLst>
                    <a:ext uri="{9D8B030D-6E8A-4147-A177-3AD203B41FA5}">
                      <a16:colId xmlns:a16="http://schemas.microsoft.com/office/drawing/2014/main" val="1529669655"/>
                    </a:ext>
                  </a:extLst>
                </a:gridCol>
                <a:gridCol w="246888">
                  <a:extLst>
                    <a:ext uri="{9D8B030D-6E8A-4147-A177-3AD203B41FA5}">
                      <a16:colId xmlns:a16="http://schemas.microsoft.com/office/drawing/2014/main" val="1621310579"/>
                    </a:ext>
                  </a:extLst>
                </a:gridCol>
                <a:gridCol w="246888">
                  <a:extLst>
                    <a:ext uri="{9D8B030D-6E8A-4147-A177-3AD203B41FA5}">
                      <a16:colId xmlns:a16="http://schemas.microsoft.com/office/drawing/2014/main" val="3024628952"/>
                    </a:ext>
                  </a:extLst>
                </a:gridCol>
                <a:gridCol w="246888">
                  <a:extLst>
                    <a:ext uri="{9D8B030D-6E8A-4147-A177-3AD203B41FA5}">
                      <a16:colId xmlns:a16="http://schemas.microsoft.com/office/drawing/2014/main" val="1984516343"/>
                    </a:ext>
                  </a:extLst>
                </a:gridCol>
                <a:gridCol w="246888">
                  <a:extLst>
                    <a:ext uri="{9D8B030D-6E8A-4147-A177-3AD203B41FA5}">
                      <a16:colId xmlns:a16="http://schemas.microsoft.com/office/drawing/2014/main" val="2295165058"/>
                    </a:ext>
                  </a:extLst>
                </a:gridCol>
                <a:gridCol w="246888">
                  <a:extLst>
                    <a:ext uri="{9D8B030D-6E8A-4147-A177-3AD203B41FA5}">
                      <a16:colId xmlns:a16="http://schemas.microsoft.com/office/drawing/2014/main" val="1889064904"/>
                    </a:ext>
                  </a:extLst>
                </a:gridCol>
                <a:gridCol w="246888">
                  <a:extLst>
                    <a:ext uri="{9D8B030D-6E8A-4147-A177-3AD203B41FA5}">
                      <a16:colId xmlns:a16="http://schemas.microsoft.com/office/drawing/2014/main" val="1047364108"/>
                    </a:ext>
                  </a:extLst>
                </a:gridCol>
                <a:gridCol w="246888">
                  <a:extLst>
                    <a:ext uri="{9D8B030D-6E8A-4147-A177-3AD203B41FA5}">
                      <a16:colId xmlns:a16="http://schemas.microsoft.com/office/drawing/2014/main" val="1426856039"/>
                    </a:ext>
                  </a:extLst>
                </a:gridCol>
                <a:gridCol w="246888">
                  <a:extLst>
                    <a:ext uri="{9D8B030D-6E8A-4147-A177-3AD203B41FA5}">
                      <a16:colId xmlns:a16="http://schemas.microsoft.com/office/drawing/2014/main" val="2224837807"/>
                    </a:ext>
                  </a:extLst>
                </a:gridCol>
                <a:gridCol w="246888">
                  <a:extLst>
                    <a:ext uri="{9D8B030D-6E8A-4147-A177-3AD203B41FA5}">
                      <a16:colId xmlns:a16="http://schemas.microsoft.com/office/drawing/2014/main" val="2851741697"/>
                    </a:ext>
                  </a:extLst>
                </a:gridCol>
                <a:gridCol w="246888">
                  <a:extLst>
                    <a:ext uri="{9D8B030D-6E8A-4147-A177-3AD203B41FA5}">
                      <a16:colId xmlns:a16="http://schemas.microsoft.com/office/drawing/2014/main" val="1985172731"/>
                    </a:ext>
                  </a:extLst>
                </a:gridCol>
                <a:gridCol w="246888">
                  <a:extLst>
                    <a:ext uri="{9D8B030D-6E8A-4147-A177-3AD203B41FA5}">
                      <a16:colId xmlns:a16="http://schemas.microsoft.com/office/drawing/2014/main" val="2650688529"/>
                    </a:ext>
                  </a:extLst>
                </a:gridCol>
                <a:gridCol w="246888">
                  <a:extLst>
                    <a:ext uri="{9D8B030D-6E8A-4147-A177-3AD203B41FA5}">
                      <a16:colId xmlns:a16="http://schemas.microsoft.com/office/drawing/2014/main" val="4219204883"/>
                    </a:ext>
                  </a:extLst>
                </a:gridCol>
                <a:gridCol w="246888">
                  <a:extLst>
                    <a:ext uri="{9D8B030D-6E8A-4147-A177-3AD203B41FA5}">
                      <a16:colId xmlns:a16="http://schemas.microsoft.com/office/drawing/2014/main" val="2160711532"/>
                    </a:ext>
                  </a:extLst>
                </a:gridCol>
                <a:gridCol w="246888">
                  <a:extLst>
                    <a:ext uri="{9D8B030D-6E8A-4147-A177-3AD203B41FA5}">
                      <a16:colId xmlns:a16="http://schemas.microsoft.com/office/drawing/2014/main" val="2636569777"/>
                    </a:ext>
                  </a:extLst>
                </a:gridCol>
                <a:gridCol w="246888">
                  <a:extLst>
                    <a:ext uri="{9D8B030D-6E8A-4147-A177-3AD203B41FA5}">
                      <a16:colId xmlns:a16="http://schemas.microsoft.com/office/drawing/2014/main" val="200019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799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- 2020-04-29 18:01:56</a:t>
                      </a:r>
                      <a:r>
                        <a:rPr kumimoji="0" lang="pt-BR" sz="1000" b="0" i="0" u="none" strike="noStrike" kern="1200" cap="none" spc="0" normalizeH="0" baseline="0" noProof="0">
                          <a:ln>
                            <a:noFill/>
                          </a:ln>
                          <a:solidFill>
                            <a:prstClr val="black"/>
                          </a:solidFill>
                          <a:effectLst/>
                          <a:uLnTx/>
                          <a:uFillTx/>
                          <a:latin typeface="+mn-lt"/>
                          <a:ea typeface="+mn-ea"/>
                          <a:cs typeface="+mn-cs"/>
                        </a:rPr>
                        <a:t>
 A Rede de Distribuidores da Randon Implementos está atuando ativamente nas nossas ações de prevenção ao novo coronavírus. Nos últimos dias, os caminhoneiros que se dirigem às oficinas e lojas de peças da Rede Randon, em cerca de 80 pontos de atendimento presentes em 24 estados, puderam pegar um frasco de álcool em gel para ajudar a se proteger na viagem. Uma forma de agradecer e ajudar quem mantém o país abastecido.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95131412_3818031638238887_2758057113627394048_o.jpg?_nc_cat=103&amp;_nc_sid=8024bb&amp;_nc_oc=AQnnniMXlwwzuPmVGNxkQq2Tgw4baFcq23Ul7ZtU_MGKqx43pF0kANT4FeRi5U9au-g&amp;_nc_ht=scontent-iad3-1.xx&amp;_nc_tp=7&amp;oh=32818ebe0a6ae45585ef34fdaef793c7&amp;oe=5ED802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9931643"/>
                  </a:ext>
                </a:extLst>
              </a:tr>
            </a:tbl>
          </a:graphicData>
        </a:graphic>
      </p:graphicFrame>
      <p:sp>
        <p:nvSpPr>
          <p:cNvPr id="4" name="Text Placeholder 3">
            <a:extLst>
              <a:ext uri="{FF2B5EF4-FFF2-40B4-BE49-F238E27FC236}">
                <a16:creationId xmlns:a16="http://schemas.microsoft.com/office/drawing/2014/main" id="{38319E97-A5BD-47A6-92ED-8DC0443AE25C}"/>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950238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158D-7702-47DC-96F5-0A40507C858D}"/>
              </a:ext>
            </a:extLst>
          </p:cNvPr>
          <p:cNvSpPr>
            <a:spLocks noGrp="1"/>
          </p:cNvSpPr>
          <p:nvPr>
            <p:ph type="title"/>
          </p:nvPr>
        </p:nvSpPr>
        <p:spPr/>
        <p:txBody>
          <a:bodyPr/>
          <a:lstStyle/>
          <a:p>
            <a:r>
              <a:rPr lang="pt-BR"/>
              <a:t>Facebook Métricas de posts  | Empresas Randon - 13 of 19</a:t>
            </a:r>
            <a:endParaRPr lang="en-US"/>
          </a:p>
        </p:txBody>
      </p:sp>
      <p:graphicFrame>
        <p:nvGraphicFramePr>
          <p:cNvPr id="5" name="Table Placeholder 4">
            <a:extLst>
              <a:ext uri="{FF2B5EF4-FFF2-40B4-BE49-F238E27FC236}">
                <a16:creationId xmlns:a16="http://schemas.microsoft.com/office/drawing/2014/main" id="{45F9825C-C187-4579-B945-0E5B426E2A0E}"/>
              </a:ext>
            </a:extLst>
          </p:cNvPr>
          <p:cNvGraphicFramePr>
            <a:graphicFrameLocks noGrp="1"/>
          </p:cNvGraphicFramePr>
          <p:nvPr>
            <p:ph type="tbl" sz="quarter" idx="13"/>
            <p:extLst>
              <p:ext uri="{D42A27DB-BD31-4B8C-83A1-F6EECF244321}">
                <p14:modId xmlns:p14="http://schemas.microsoft.com/office/powerpoint/2010/main" val="3713919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66328235"/>
                    </a:ext>
                  </a:extLst>
                </a:gridCol>
                <a:gridCol w="822960">
                  <a:extLst>
                    <a:ext uri="{9D8B030D-6E8A-4147-A177-3AD203B41FA5}">
                      <a16:colId xmlns:a16="http://schemas.microsoft.com/office/drawing/2014/main" val="3705230774"/>
                    </a:ext>
                  </a:extLst>
                </a:gridCol>
                <a:gridCol w="246888">
                  <a:extLst>
                    <a:ext uri="{9D8B030D-6E8A-4147-A177-3AD203B41FA5}">
                      <a16:colId xmlns:a16="http://schemas.microsoft.com/office/drawing/2014/main" val="2464410803"/>
                    </a:ext>
                  </a:extLst>
                </a:gridCol>
                <a:gridCol w="246888">
                  <a:extLst>
                    <a:ext uri="{9D8B030D-6E8A-4147-A177-3AD203B41FA5}">
                      <a16:colId xmlns:a16="http://schemas.microsoft.com/office/drawing/2014/main" val="114793885"/>
                    </a:ext>
                  </a:extLst>
                </a:gridCol>
                <a:gridCol w="246888">
                  <a:extLst>
                    <a:ext uri="{9D8B030D-6E8A-4147-A177-3AD203B41FA5}">
                      <a16:colId xmlns:a16="http://schemas.microsoft.com/office/drawing/2014/main" val="460359494"/>
                    </a:ext>
                  </a:extLst>
                </a:gridCol>
                <a:gridCol w="246888">
                  <a:extLst>
                    <a:ext uri="{9D8B030D-6E8A-4147-A177-3AD203B41FA5}">
                      <a16:colId xmlns:a16="http://schemas.microsoft.com/office/drawing/2014/main" val="2236486399"/>
                    </a:ext>
                  </a:extLst>
                </a:gridCol>
                <a:gridCol w="246888">
                  <a:extLst>
                    <a:ext uri="{9D8B030D-6E8A-4147-A177-3AD203B41FA5}">
                      <a16:colId xmlns:a16="http://schemas.microsoft.com/office/drawing/2014/main" val="2511168465"/>
                    </a:ext>
                  </a:extLst>
                </a:gridCol>
                <a:gridCol w="246888">
                  <a:extLst>
                    <a:ext uri="{9D8B030D-6E8A-4147-A177-3AD203B41FA5}">
                      <a16:colId xmlns:a16="http://schemas.microsoft.com/office/drawing/2014/main" val="4061692842"/>
                    </a:ext>
                  </a:extLst>
                </a:gridCol>
                <a:gridCol w="246888">
                  <a:extLst>
                    <a:ext uri="{9D8B030D-6E8A-4147-A177-3AD203B41FA5}">
                      <a16:colId xmlns:a16="http://schemas.microsoft.com/office/drawing/2014/main" val="2908062576"/>
                    </a:ext>
                  </a:extLst>
                </a:gridCol>
                <a:gridCol w="246888">
                  <a:extLst>
                    <a:ext uri="{9D8B030D-6E8A-4147-A177-3AD203B41FA5}">
                      <a16:colId xmlns:a16="http://schemas.microsoft.com/office/drawing/2014/main" val="3760706659"/>
                    </a:ext>
                  </a:extLst>
                </a:gridCol>
                <a:gridCol w="246888">
                  <a:extLst>
                    <a:ext uri="{9D8B030D-6E8A-4147-A177-3AD203B41FA5}">
                      <a16:colId xmlns:a16="http://schemas.microsoft.com/office/drawing/2014/main" val="138913907"/>
                    </a:ext>
                  </a:extLst>
                </a:gridCol>
                <a:gridCol w="246888">
                  <a:extLst>
                    <a:ext uri="{9D8B030D-6E8A-4147-A177-3AD203B41FA5}">
                      <a16:colId xmlns:a16="http://schemas.microsoft.com/office/drawing/2014/main" val="761074070"/>
                    </a:ext>
                  </a:extLst>
                </a:gridCol>
                <a:gridCol w="246888">
                  <a:extLst>
                    <a:ext uri="{9D8B030D-6E8A-4147-A177-3AD203B41FA5}">
                      <a16:colId xmlns:a16="http://schemas.microsoft.com/office/drawing/2014/main" val="3620633975"/>
                    </a:ext>
                  </a:extLst>
                </a:gridCol>
                <a:gridCol w="246888">
                  <a:extLst>
                    <a:ext uri="{9D8B030D-6E8A-4147-A177-3AD203B41FA5}">
                      <a16:colId xmlns:a16="http://schemas.microsoft.com/office/drawing/2014/main" val="2605403030"/>
                    </a:ext>
                  </a:extLst>
                </a:gridCol>
                <a:gridCol w="246888">
                  <a:extLst>
                    <a:ext uri="{9D8B030D-6E8A-4147-A177-3AD203B41FA5}">
                      <a16:colId xmlns:a16="http://schemas.microsoft.com/office/drawing/2014/main" val="3601574653"/>
                    </a:ext>
                  </a:extLst>
                </a:gridCol>
                <a:gridCol w="246888">
                  <a:extLst>
                    <a:ext uri="{9D8B030D-6E8A-4147-A177-3AD203B41FA5}">
                      <a16:colId xmlns:a16="http://schemas.microsoft.com/office/drawing/2014/main" val="3749059837"/>
                    </a:ext>
                  </a:extLst>
                </a:gridCol>
                <a:gridCol w="246888">
                  <a:extLst>
                    <a:ext uri="{9D8B030D-6E8A-4147-A177-3AD203B41FA5}">
                      <a16:colId xmlns:a16="http://schemas.microsoft.com/office/drawing/2014/main" val="2911458791"/>
                    </a:ext>
                  </a:extLst>
                </a:gridCol>
                <a:gridCol w="246888">
                  <a:extLst>
                    <a:ext uri="{9D8B030D-6E8A-4147-A177-3AD203B41FA5}">
                      <a16:colId xmlns:a16="http://schemas.microsoft.com/office/drawing/2014/main" val="2985331501"/>
                    </a:ext>
                  </a:extLst>
                </a:gridCol>
                <a:gridCol w="246888">
                  <a:extLst>
                    <a:ext uri="{9D8B030D-6E8A-4147-A177-3AD203B41FA5}">
                      <a16:colId xmlns:a16="http://schemas.microsoft.com/office/drawing/2014/main" val="3952523187"/>
                    </a:ext>
                  </a:extLst>
                </a:gridCol>
                <a:gridCol w="246888">
                  <a:extLst>
                    <a:ext uri="{9D8B030D-6E8A-4147-A177-3AD203B41FA5}">
                      <a16:colId xmlns:a16="http://schemas.microsoft.com/office/drawing/2014/main" val="346070542"/>
                    </a:ext>
                  </a:extLst>
                </a:gridCol>
                <a:gridCol w="246888">
                  <a:extLst>
                    <a:ext uri="{9D8B030D-6E8A-4147-A177-3AD203B41FA5}">
                      <a16:colId xmlns:a16="http://schemas.microsoft.com/office/drawing/2014/main" val="54448208"/>
                    </a:ext>
                  </a:extLst>
                </a:gridCol>
                <a:gridCol w="246888">
                  <a:extLst>
                    <a:ext uri="{9D8B030D-6E8A-4147-A177-3AD203B41FA5}">
                      <a16:colId xmlns:a16="http://schemas.microsoft.com/office/drawing/2014/main" val="1908319869"/>
                    </a:ext>
                  </a:extLst>
                </a:gridCol>
                <a:gridCol w="246888">
                  <a:extLst>
                    <a:ext uri="{9D8B030D-6E8A-4147-A177-3AD203B41FA5}">
                      <a16:colId xmlns:a16="http://schemas.microsoft.com/office/drawing/2014/main" val="1416792789"/>
                    </a:ext>
                  </a:extLst>
                </a:gridCol>
                <a:gridCol w="246888">
                  <a:extLst>
                    <a:ext uri="{9D8B030D-6E8A-4147-A177-3AD203B41FA5}">
                      <a16:colId xmlns:a16="http://schemas.microsoft.com/office/drawing/2014/main" val="78776353"/>
                    </a:ext>
                  </a:extLst>
                </a:gridCol>
                <a:gridCol w="246888">
                  <a:extLst>
                    <a:ext uri="{9D8B030D-6E8A-4147-A177-3AD203B41FA5}">
                      <a16:colId xmlns:a16="http://schemas.microsoft.com/office/drawing/2014/main" val="2189192358"/>
                    </a:ext>
                  </a:extLst>
                </a:gridCol>
                <a:gridCol w="246888">
                  <a:extLst>
                    <a:ext uri="{9D8B030D-6E8A-4147-A177-3AD203B41FA5}">
                      <a16:colId xmlns:a16="http://schemas.microsoft.com/office/drawing/2014/main" val="1540408291"/>
                    </a:ext>
                  </a:extLst>
                </a:gridCol>
                <a:gridCol w="246888">
                  <a:extLst>
                    <a:ext uri="{9D8B030D-6E8A-4147-A177-3AD203B41FA5}">
                      <a16:colId xmlns:a16="http://schemas.microsoft.com/office/drawing/2014/main" val="381677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365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- 2020-04-14 17:36:20</a:t>
                      </a:r>
                      <a:r>
                        <a:rPr kumimoji="0" lang="pt-BR" sz="1000" b="0" i="0" u="none" strike="noStrike" kern="1200" cap="none" spc="0" normalizeH="0" baseline="0" noProof="0">
                          <a:ln>
                            <a:noFill/>
                          </a:ln>
                          <a:solidFill>
                            <a:prstClr val="black"/>
                          </a:solidFill>
                          <a:effectLst/>
                          <a:uLnTx/>
                          <a:uFillTx/>
                          <a:latin typeface="+mn-lt"/>
                          <a:ea typeface="+mn-ea"/>
                          <a:cs typeface="+mn-cs"/>
                        </a:rPr>
                        <a:t>
 Reforçamos intensamente nossas medidas de saúde e segurança para auxiliar no combate à proliferação do Covid-19. Com a nossa retomada parcial, também entendemos que é preciso contribuir com ações que possam minimizar os impactos na economia local e global. Confira os detalhes: https://bit.ly/2RATNfw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92811573_811701252684851_1143305910349725696_n.jpg?_nc_cat=102&amp;_nc_sid=ad6a45&amp;_nc_oc=AQkWMBtL7TIXeIQzjKI6_pms78lOp3epcEgcz2W4Cqu5GfeTPxKCO8CK0iMjaWUsdGA&amp;_nc_ht=scontent-iad3-1.xx&amp;_nc_tp=7&amp;oh=c0ec0c9928916e898474226547a1d556&amp;oe=5ED79D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9978441"/>
                  </a:ext>
                </a:extLst>
              </a:tr>
            </a:tbl>
          </a:graphicData>
        </a:graphic>
      </p:graphicFrame>
      <p:sp>
        <p:nvSpPr>
          <p:cNvPr id="4" name="Text Placeholder 3">
            <a:extLst>
              <a:ext uri="{FF2B5EF4-FFF2-40B4-BE49-F238E27FC236}">
                <a16:creationId xmlns:a16="http://schemas.microsoft.com/office/drawing/2014/main" id="{1C41A07F-02BB-475E-914E-F26857A4B4C8}"/>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910258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FE60-86E9-4EDD-874D-0208AC931E47}"/>
              </a:ext>
            </a:extLst>
          </p:cNvPr>
          <p:cNvSpPr>
            <a:spLocks noGrp="1"/>
          </p:cNvSpPr>
          <p:nvPr>
            <p:ph type="title"/>
          </p:nvPr>
        </p:nvSpPr>
        <p:spPr/>
        <p:txBody>
          <a:bodyPr/>
          <a:lstStyle/>
          <a:p>
            <a:r>
              <a:rPr lang="pt-BR"/>
              <a:t>Facebook Métricas de posts  | Empresas Randon - 14 of 19</a:t>
            </a:r>
            <a:endParaRPr lang="en-US"/>
          </a:p>
        </p:txBody>
      </p:sp>
      <p:graphicFrame>
        <p:nvGraphicFramePr>
          <p:cNvPr id="5" name="Table Placeholder 4">
            <a:extLst>
              <a:ext uri="{FF2B5EF4-FFF2-40B4-BE49-F238E27FC236}">
                <a16:creationId xmlns:a16="http://schemas.microsoft.com/office/drawing/2014/main" id="{4B5D4F50-CDBE-4F3A-93AA-B1D624EBE438}"/>
              </a:ext>
            </a:extLst>
          </p:cNvPr>
          <p:cNvGraphicFramePr>
            <a:graphicFrameLocks noGrp="1"/>
          </p:cNvGraphicFramePr>
          <p:nvPr>
            <p:ph type="tbl" sz="quarter" idx="13"/>
            <p:extLst>
              <p:ext uri="{D42A27DB-BD31-4B8C-83A1-F6EECF244321}">
                <p14:modId xmlns:p14="http://schemas.microsoft.com/office/powerpoint/2010/main" val="97383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76584770"/>
                    </a:ext>
                  </a:extLst>
                </a:gridCol>
                <a:gridCol w="822960">
                  <a:extLst>
                    <a:ext uri="{9D8B030D-6E8A-4147-A177-3AD203B41FA5}">
                      <a16:colId xmlns:a16="http://schemas.microsoft.com/office/drawing/2014/main" val="2216174806"/>
                    </a:ext>
                  </a:extLst>
                </a:gridCol>
                <a:gridCol w="246888">
                  <a:extLst>
                    <a:ext uri="{9D8B030D-6E8A-4147-A177-3AD203B41FA5}">
                      <a16:colId xmlns:a16="http://schemas.microsoft.com/office/drawing/2014/main" val="2251578534"/>
                    </a:ext>
                  </a:extLst>
                </a:gridCol>
                <a:gridCol w="246888">
                  <a:extLst>
                    <a:ext uri="{9D8B030D-6E8A-4147-A177-3AD203B41FA5}">
                      <a16:colId xmlns:a16="http://schemas.microsoft.com/office/drawing/2014/main" val="1203109952"/>
                    </a:ext>
                  </a:extLst>
                </a:gridCol>
                <a:gridCol w="246888">
                  <a:extLst>
                    <a:ext uri="{9D8B030D-6E8A-4147-A177-3AD203B41FA5}">
                      <a16:colId xmlns:a16="http://schemas.microsoft.com/office/drawing/2014/main" val="2504139028"/>
                    </a:ext>
                  </a:extLst>
                </a:gridCol>
                <a:gridCol w="246888">
                  <a:extLst>
                    <a:ext uri="{9D8B030D-6E8A-4147-A177-3AD203B41FA5}">
                      <a16:colId xmlns:a16="http://schemas.microsoft.com/office/drawing/2014/main" val="3493730238"/>
                    </a:ext>
                  </a:extLst>
                </a:gridCol>
                <a:gridCol w="246888">
                  <a:extLst>
                    <a:ext uri="{9D8B030D-6E8A-4147-A177-3AD203B41FA5}">
                      <a16:colId xmlns:a16="http://schemas.microsoft.com/office/drawing/2014/main" val="339250641"/>
                    </a:ext>
                  </a:extLst>
                </a:gridCol>
                <a:gridCol w="246888">
                  <a:extLst>
                    <a:ext uri="{9D8B030D-6E8A-4147-A177-3AD203B41FA5}">
                      <a16:colId xmlns:a16="http://schemas.microsoft.com/office/drawing/2014/main" val="753892199"/>
                    </a:ext>
                  </a:extLst>
                </a:gridCol>
                <a:gridCol w="246888">
                  <a:extLst>
                    <a:ext uri="{9D8B030D-6E8A-4147-A177-3AD203B41FA5}">
                      <a16:colId xmlns:a16="http://schemas.microsoft.com/office/drawing/2014/main" val="955179615"/>
                    </a:ext>
                  </a:extLst>
                </a:gridCol>
                <a:gridCol w="246888">
                  <a:extLst>
                    <a:ext uri="{9D8B030D-6E8A-4147-A177-3AD203B41FA5}">
                      <a16:colId xmlns:a16="http://schemas.microsoft.com/office/drawing/2014/main" val="36896273"/>
                    </a:ext>
                  </a:extLst>
                </a:gridCol>
                <a:gridCol w="246888">
                  <a:extLst>
                    <a:ext uri="{9D8B030D-6E8A-4147-A177-3AD203B41FA5}">
                      <a16:colId xmlns:a16="http://schemas.microsoft.com/office/drawing/2014/main" val="1127170009"/>
                    </a:ext>
                  </a:extLst>
                </a:gridCol>
                <a:gridCol w="246888">
                  <a:extLst>
                    <a:ext uri="{9D8B030D-6E8A-4147-A177-3AD203B41FA5}">
                      <a16:colId xmlns:a16="http://schemas.microsoft.com/office/drawing/2014/main" val="3485753771"/>
                    </a:ext>
                  </a:extLst>
                </a:gridCol>
                <a:gridCol w="246888">
                  <a:extLst>
                    <a:ext uri="{9D8B030D-6E8A-4147-A177-3AD203B41FA5}">
                      <a16:colId xmlns:a16="http://schemas.microsoft.com/office/drawing/2014/main" val="1241674230"/>
                    </a:ext>
                  </a:extLst>
                </a:gridCol>
                <a:gridCol w="246888">
                  <a:extLst>
                    <a:ext uri="{9D8B030D-6E8A-4147-A177-3AD203B41FA5}">
                      <a16:colId xmlns:a16="http://schemas.microsoft.com/office/drawing/2014/main" val="3848299150"/>
                    </a:ext>
                  </a:extLst>
                </a:gridCol>
                <a:gridCol w="246888">
                  <a:extLst>
                    <a:ext uri="{9D8B030D-6E8A-4147-A177-3AD203B41FA5}">
                      <a16:colId xmlns:a16="http://schemas.microsoft.com/office/drawing/2014/main" val="3145428528"/>
                    </a:ext>
                  </a:extLst>
                </a:gridCol>
                <a:gridCol w="246888">
                  <a:extLst>
                    <a:ext uri="{9D8B030D-6E8A-4147-A177-3AD203B41FA5}">
                      <a16:colId xmlns:a16="http://schemas.microsoft.com/office/drawing/2014/main" val="3666503302"/>
                    </a:ext>
                  </a:extLst>
                </a:gridCol>
                <a:gridCol w="246888">
                  <a:extLst>
                    <a:ext uri="{9D8B030D-6E8A-4147-A177-3AD203B41FA5}">
                      <a16:colId xmlns:a16="http://schemas.microsoft.com/office/drawing/2014/main" val="365182529"/>
                    </a:ext>
                  </a:extLst>
                </a:gridCol>
                <a:gridCol w="246888">
                  <a:extLst>
                    <a:ext uri="{9D8B030D-6E8A-4147-A177-3AD203B41FA5}">
                      <a16:colId xmlns:a16="http://schemas.microsoft.com/office/drawing/2014/main" val="222029131"/>
                    </a:ext>
                  </a:extLst>
                </a:gridCol>
                <a:gridCol w="246888">
                  <a:extLst>
                    <a:ext uri="{9D8B030D-6E8A-4147-A177-3AD203B41FA5}">
                      <a16:colId xmlns:a16="http://schemas.microsoft.com/office/drawing/2014/main" val="4284426957"/>
                    </a:ext>
                  </a:extLst>
                </a:gridCol>
                <a:gridCol w="246888">
                  <a:extLst>
                    <a:ext uri="{9D8B030D-6E8A-4147-A177-3AD203B41FA5}">
                      <a16:colId xmlns:a16="http://schemas.microsoft.com/office/drawing/2014/main" val="362008479"/>
                    </a:ext>
                  </a:extLst>
                </a:gridCol>
                <a:gridCol w="246888">
                  <a:extLst>
                    <a:ext uri="{9D8B030D-6E8A-4147-A177-3AD203B41FA5}">
                      <a16:colId xmlns:a16="http://schemas.microsoft.com/office/drawing/2014/main" val="67526045"/>
                    </a:ext>
                  </a:extLst>
                </a:gridCol>
                <a:gridCol w="246888">
                  <a:extLst>
                    <a:ext uri="{9D8B030D-6E8A-4147-A177-3AD203B41FA5}">
                      <a16:colId xmlns:a16="http://schemas.microsoft.com/office/drawing/2014/main" val="176801523"/>
                    </a:ext>
                  </a:extLst>
                </a:gridCol>
                <a:gridCol w="246888">
                  <a:extLst>
                    <a:ext uri="{9D8B030D-6E8A-4147-A177-3AD203B41FA5}">
                      <a16:colId xmlns:a16="http://schemas.microsoft.com/office/drawing/2014/main" val="4181894555"/>
                    </a:ext>
                  </a:extLst>
                </a:gridCol>
                <a:gridCol w="246888">
                  <a:extLst>
                    <a:ext uri="{9D8B030D-6E8A-4147-A177-3AD203B41FA5}">
                      <a16:colId xmlns:a16="http://schemas.microsoft.com/office/drawing/2014/main" val="2328344470"/>
                    </a:ext>
                  </a:extLst>
                </a:gridCol>
                <a:gridCol w="246888">
                  <a:extLst>
                    <a:ext uri="{9D8B030D-6E8A-4147-A177-3AD203B41FA5}">
                      <a16:colId xmlns:a16="http://schemas.microsoft.com/office/drawing/2014/main" val="349196531"/>
                    </a:ext>
                  </a:extLst>
                </a:gridCol>
                <a:gridCol w="246888">
                  <a:extLst>
                    <a:ext uri="{9D8B030D-6E8A-4147-A177-3AD203B41FA5}">
                      <a16:colId xmlns:a16="http://schemas.microsoft.com/office/drawing/2014/main" val="2807828924"/>
                    </a:ext>
                  </a:extLst>
                </a:gridCol>
                <a:gridCol w="246888">
                  <a:extLst>
                    <a:ext uri="{9D8B030D-6E8A-4147-A177-3AD203B41FA5}">
                      <a16:colId xmlns:a16="http://schemas.microsoft.com/office/drawing/2014/main" val="11362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3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- 2020-04-09 18:01:59</a:t>
                      </a:r>
                      <a:r>
                        <a:rPr kumimoji="0" lang="pt-BR" sz="1000" b="0" i="0" u="none" strike="noStrike" kern="1200" cap="none" spc="0" normalizeH="0" baseline="0" noProof="0">
                          <a:ln>
                            <a:noFill/>
                          </a:ln>
                          <a:solidFill>
                            <a:prstClr val="black"/>
                          </a:solidFill>
                          <a:effectLst/>
                          <a:uLnTx/>
                          <a:uFillTx/>
                          <a:latin typeface="+mn-lt"/>
                          <a:ea typeface="+mn-ea"/>
                          <a:cs typeface="+mn-cs"/>
                        </a:rPr>
                        <a:t>
 Valorizamos muito o trabalho dos caminhoneiros que estão rodando quilômetros pelo Brasil, abastecendo farmácias, mercados e fazendo mantimentos chegarem a todas as cidades. Assista ao vídeo e confira o depoimento de quem entende do assunto: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92735536_237277270796073_7367793766658211840_n.jpg?_nc_cat=111&amp;_nc_sid=ad6a45&amp;_nc_oc=AQkHbHsLwIiS5QTq-Ms6u-av3Sf14LBfUp1Rk0vBb8Fe_UsT6hn75MJ2x-zLtcdcGVk&amp;_nc_ht=scontent-iad3-1.xx&amp;_nc_tp=7&amp;oh=d0f66a56b1a68f18978ae33933225adc&amp;oe=5ED6DC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7141153"/>
                  </a:ext>
                </a:extLst>
              </a:tr>
            </a:tbl>
          </a:graphicData>
        </a:graphic>
      </p:graphicFrame>
      <p:sp>
        <p:nvSpPr>
          <p:cNvPr id="4" name="Text Placeholder 3">
            <a:extLst>
              <a:ext uri="{FF2B5EF4-FFF2-40B4-BE49-F238E27FC236}">
                <a16:creationId xmlns:a16="http://schemas.microsoft.com/office/drawing/2014/main" id="{D6ACDAE3-3FF0-476D-B1DC-922BCC546AFD}"/>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1952903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E93AA-72F1-41E6-8B5F-760B701FD440}"/>
              </a:ext>
            </a:extLst>
          </p:cNvPr>
          <p:cNvSpPr>
            <a:spLocks noGrp="1"/>
          </p:cNvSpPr>
          <p:nvPr>
            <p:ph type="title"/>
          </p:nvPr>
        </p:nvSpPr>
        <p:spPr/>
        <p:txBody>
          <a:bodyPr/>
          <a:lstStyle/>
          <a:p>
            <a:r>
              <a:rPr lang="pt-BR"/>
              <a:t>Facebook Métricas de posts  | Empresas Randon - 15 of 19</a:t>
            </a:r>
            <a:endParaRPr lang="en-US"/>
          </a:p>
        </p:txBody>
      </p:sp>
      <p:graphicFrame>
        <p:nvGraphicFramePr>
          <p:cNvPr id="5" name="Table Placeholder 4">
            <a:extLst>
              <a:ext uri="{FF2B5EF4-FFF2-40B4-BE49-F238E27FC236}">
                <a16:creationId xmlns:a16="http://schemas.microsoft.com/office/drawing/2014/main" id="{02969EEA-1BDB-4DB1-B132-CD429F68CAF7}"/>
              </a:ext>
            </a:extLst>
          </p:cNvPr>
          <p:cNvGraphicFramePr>
            <a:graphicFrameLocks noGrp="1"/>
          </p:cNvGraphicFramePr>
          <p:nvPr>
            <p:ph type="tbl" sz="quarter" idx="13"/>
            <p:extLst>
              <p:ext uri="{D42A27DB-BD31-4B8C-83A1-F6EECF244321}">
                <p14:modId xmlns:p14="http://schemas.microsoft.com/office/powerpoint/2010/main" val="320560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55986080"/>
                    </a:ext>
                  </a:extLst>
                </a:gridCol>
                <a:gridCol w="822960">
                  <a:extLst>
                    <a:ext uri="{9D8B030D-6E8A-4147-A177-3AD203B41FA5}">
                      <a16:colId xmlns:a16="http://schemas.microsoft.com/office/drawing/2014/main" val="2622713460"/>
                    </a:ext>
                  </a:extLst>
                </a:gridCol>
                <a:gridCol w="246888">
                  <a:extLst>
                    <a:ext uri="{9D8B030D-6E8A-4147-A177-3AD203B41FA5}">
                      <a16:colId xmlns:a16="http://schemas.microsoft.com/office/drawing/2014/main" val="962003817"/>
                    </a:ext>
                  </a:extLst>
                </a:gridCol>
                <a:gridCol w="246888">
                  <a:extLst>
                    <a:ext uri="{9D8B030D-6E8A-4147-A177-3AD203B41FA5}">
                      <a16:colId xmlns:a16="http://schemas.microsoft.com/office/drawing/2014/main" val="1865134858"/>
                    </a:ext>
                  </a:extLst>
                </a:gridCol>
                <a:gridCol w="246888">
                  <a:extLst>
                    <a:ext uri="{9D8B030D-6E8A-4147-A177-3AD203B41FA5}">
                      <a16:colId xmlns:a16="http://schemas.microsoft.com/office/drawing/2014/main" val="64832864"/>
                    </a:ext>
                  </a:extLst>
                </a:gridCol>
                <a:gridCol w="246888">
                  <a:extLst>
                    <a:ext uri="{9D8B030D-6E8A-4147-A177-3AD203B41FA5}">
                      <a16:colId xmlns:a16="http://schemas.microsoft.com/office/drawing/2014/main" val="706620714"/>
                    </a:ext>
                  </a:extLst>
                </a:gridCol>
                <a:gridCol w="246888">
                  <a:extLst>
                    <a:ext uri="{9D8B030D-6E8A-4147-A177-3AD203B41FA5}">
                      <a16:colId xmlns:a16="http://schemas.microsoft.com/office/drawing/2014/main" val="3261355903"/>
                    </a:ext>
                  </a:extLst>
                </a:gridCol>
                <a:gridCol w="246888">
                  <a:extLst>
                    <a:ext uri="{9D8B030D-6E8A-4147-A177-3AD203B41FA5}">
                      <a16:colId xmlns:a16="http://schemas.microsoft.com/office/drawing/2014/main" val="4261733660"/>
                    </a:ext>
                  </a:extLst>
                </a:gridCol>
                <a:gridCol w="246888">
                  <a:extLst>
                    <a:ext uri="{9D8B030D-6E8A-4147-A177-3AD203B41FA5}">
                      <a16:colId xmlns:a16="http://schemas.microsoft.com/office/drawing/2014/main" val="422603408"/>
                    </a:ext>
                  </a:extLst>
                </a:gridCol>
                <a:gridCol w="246888">
                  <a:extLst>
                    <a:ext uri="{9D8B030D-6E8A-4147-A177-3AD203B41FA5}">
                      <a16:colId xmlns:a16="http://schemas.microsoft.com/office/drawing/2014/main" val="764882586"/>
                    </a:ext>
                  </a:extLst>
                </a:gridCol>
                <a:gridCol w="246888">
                  <a:extLst>
                    <a:ext uri="{9D8B030D-6E8A-4147-A177-3AD203B41FA5}">
                      <a16:colId xmlns:a16="http://schemas.microsoft.com/office/drawing/2014/main" val="1373608824"/>
                    </a:ext>
                  </a:extLst>
                </a:gridCol>
                <a:gridCol w="246888">
                  <a:extLst>
                    <a:ext uri="{9D8B030D-6E8A-4147-A177-3AD203B41FA5}">
                      <a16:colId xmlns:a16="http://schemas.microsoft.com/office/drawing/2014/main" val="1882409154"/>
                    </a:ext>
                  </a:extLst>
                </a:gridCol>
                <a:gridCol w="246888">
                  <a:extLst>
                    <a:ext uri="{9D8B030D-6E8A-4147-A177-3AD203B41FA5}">
                      <a16:colId xmlns:a16="http://schemas.microsoft.com/office/drawing/2014/main" val="3360492777"/>
                    </a:ext>
                  </a:extLst>
                </a:gridCol>
                <a:gridCol w="246888">
                  <a:extLst>
                    <a:ext uri="{9D8B030D-6E8A-4147-A177-3AD203B41FA5}">
                      <a16:colId xmlns:a16="http://schemas.microsoft.com/office/drawing/2014/main" val="3032712239"/>
                    </a:ext>
                  </a:extLst>
                </a:gridCol>
                <a:gridCol w="246888">
                  <a:extLst>
                    <a:ext uri="{9D8B030D-6E8A-4147-A177-3AD203B41FA5}">
                      <a16:colId xmlns:a16="http://schemas.microsoft.com/office/drawing/2014/main" val="2460712756"/>
                    </a:ext>
                  </a:extLst>
                </a:gridCol>
                <a:gridCol w="246888">
                  <a:extLst>
                    <a:ext uri="{9D8B030D-6E8A-4147-A177-3AD203B41FA5}">
                      <a16:colId xmlns:a16="http://schemas.microsoft.com/office/drawing/2014/main" val="2712485953"/>
                    </a:ext>
                  </a:extLst>
                </a:gridCol>
                <a:gridCol w="246888">
                  <a:extLst>
                    <a:ext uri="{9D8B030D-6E8A-4147-A177-3AD203B41FA5}">
                      <a16:colId xmlns:a16="http://schemas.microsoft.com/office/drawing/2014/main" val="3533586222"/>
                    </a:ext>
                  </a:extLst>
                </a:gridCol>
                <a:gridCol w="246888">
                  <a:extLst>
                    <a:ext uri="{9D8B030D-6E8A-4147-A177-3AD203B41FA5}">
                      <a16:colId xmlns:a16="http://schemas.microsoft.com/office/drawing/2014/main" val="3572483704"/>
                    </a:ext>
                  </a:extLst>
                </a:gridCol>
                <a:gridCol w="246888">
                  <a:extLst>
                    <a:ext uri="{9D8B030D-6E8A-4147-A177-3AD203B41FA5}">
                      <a16:colId xmlns:a16="http://schemas.microsoft.com/office/drawing/2014/main" val="2485369317"/>
                    </a:ext>
                  </a:extLst>
                </a:gridCol>
                <a:gridCol w="246888">
                  <a:extLst>
                    <a:ext uri="{9D8B030D-6E8A-4147-A177-3AD203B41FA5}">
                      <a16:colId xmlns:a16="http://schemas.microsoft.com/office/drawing/2014/main" val="3968118908"/>
                    </a:ext>
                  </a:extLst>
                </a:gridCol>
                <a:gridCol w="246888">
                  <a:extLst>
                    <a:ext uri="{9D8B030D-6E8A-4147-A177-3AD203B41FA5}">
                      <a16:colId xmlns:a16="http://schemas.microsoft.com/office/drawing/2014/main" val="3274577295"/>
                    </a:ext>
                  </a:extLst>
                </a:gridCol>
                <a:gridCol w="246888">
                  <a:extLst>
                    <a:ext uri="{9D8B030D-6E8A-4147-A177-3AD203B41FA5}">
                      <a16:colId xmlns:a16="http://schemas.microsoft.com/office/drawing/2014/main" val="1464496233"/>
                    </a:ext>
                  </a:extLst>
                </a:gridCol>
                <a:gridCol w="246888">
                  <a:extLst>
                    <a:ext uri="{9D8B030D-6E8A-4147-A177-3AD203B41FA5}">
                      <a16:colId xmlns:a16="http://schemas.microsoft.com/office/drawing/2014/main" val="2371852846"/>
                    </a:ext>
                  </a:extLst>
                </a:gridCol>
                <a:gridCol w="246888">
                  <a:extLst>
                    <a:ext uri="{9D8B030D-6E8A-4147-A177-3AD203B41FA5}">
                      <a16:colId xmlns:a16="http://schemas.microsoft.com/office/drawing/2014/main" val="2835414678"/>
                    </a:ext>
                  </a:extLst>
                </a:gridCol>
                <a:gridCol w="246888">
                  <a:extLst>
                    <a:ext uri="{9D8B030D-6E8A-4147-A177-3AD203B41FA5}">
                      <a16:colId xmlns:a16="http://schemas.microsoft.com/office/drawing/2014/main" val="1082823931"/>
                    </a:ext>
                  </a:extLst>
                </a:gridCol>
                <a:gridCol w="246888">
                  <a:extLst>
                    <a:ext uri="{9D8B030D-6E8A-4147-A177-3AD203B41FA5}">
                      <a16:colId xmlns:a16="http://schemas.microsoft.com/office/drawing/2014/main" val="4150005866"/>
                    </a:ext>
                  </a:extLst>
                </a:gridCol>
                <a:gridCol w="246888">
                  <a:extLst>
                    <a:ext uri="{9D8B030D-6E8A-4147-A177-3AD203B41FA5}">
                      <a16:colId xmlns:a16="http://schemas.microsoft.com/office/drawing/2014/main" val="603464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71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- 2020-03-30 16:08:16</a:t>
                      </a:r>
                      <a:r>
                        <a:rPr kumimoji="0" lang="pt-BR" sz="1000" b="0" i="0" u="none" strike="noStrike" kern="1200" cap="none" spc="0" normalizeH="0" baseline="0" noProof="0">
                          <a:ln>
                            <a:noFill/>
                          </a:ln>
                          <a:solidFill>
                            <a:prstClr val="black"/>
                          </a:solidFill>
                          <a:effectLst/>
                          <a:uLnTx/>
                          <a:uFillTx/>
                          <a:latin typeface="+mn-lt"/>
                          <a:ea typeface="+mn-ea"/>
                          <a:cs typeface="+mn-cs"/>
                        </a:rPr>
                        <a:t>
 Quando for necessário sair de casa, é importante seguir recomendações para manter a sua segurança e a de todos ao seu redor: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91633566_2506350512957401_4173932819791216640_n.jpg?_nc_cat=107&amp;_nc_sid=ad6a45&amp;_nc_oc=AQkqcPNN6ZB1-ADh_nuYYn098tQLVoyYso2dExxCbEcvesbHbja2kft2S-1DsuTIJNY&amp;_nc_ht=scontent-iad3-1.xx&amp;_nc_tp=6&amp;oh=78d1024ba0d9a3e1c584b7fe36682e90&amp;oe=5ECFFF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04/29/2020 16:36:15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0137580"/>
                  </a:ext>
                </a:extLst>
              </a:tr>
            </a:tbl>
          </a:graphicData>
        </a:graphic>
      </p:graphicFrame>
      <p:sp>
        <p:nvSpPr>
          <p:cNvPr id="4" name="Text Placeholder 3">
            <a:extLst>
              <a:ext uri="{FF2B5EF4-FFF2-40B4-BE49-F238E27FC236}">
                <a16:creationId xmlns:a16="http://schemas.microsoft.com/office/drawing/2014/main" id="{D0CB863C-4388-4981-82E1-A13CD7B8CF0C}"/>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754848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4892-2277-40F5-A216-A10968D740C0}"/>
              </a:ext>
            </a:extLst>
          </p:cNvPr>
          <p:cNvSpPr>
            <a:spLocks noGrp="1"/>
          </p:cNvSpPr>
          <p:nvPr>
            <p:ph type="title"/>
          </p:nvPr>
        </p:nvSpPr>
        <p:spPr/>
        <p:txBody>
          <a:bodyPr/>
          <a:lstStyle/>
          <a:p>
            <a:r>
              <a:rPr lang="pt-BR"/>
              <a:t>Facebook Métricas de posts  | Empresas Randon - 16 of 19</a:t>
            </a:r>
            <a:endParaRPr lang="en-US"/>
          </a:p>
        </p:txBody>
      </p:sp>
      <p:graphicFrame>
        <p:nvGraphicFramePr>
          <p:cNvPr id="5" name="Table Placeholder 4">
            <a:extLst>
              <a:ext uri="{FF2B5EF4-FFF2-40B4-BE49-F238E27FC236}">
                <a16:creationId xmlns:a16="http://schemas.microsoft.com/office/drawing/2014/main" id="{01FC343F-AF29-4DB9-829A-FCB24EA35AF9}"/>
              </a:ext>
            </a:extLst>
          </p:cNvPr>
          <p:cNvGraphicFramePr>
            <a:graphicFrameLocks noGrp="1"/>
          </p:cNvGraphicFramePr>
          <p:nvPr>
            <p:ph type="tbl" sz="quarter" idx="13"/>
            <p:extLst>
              <p:ext uri="{D42A27DB-BD31-4B8C-83A1-F6EECF244321}">
                <p14:modId xmlns:p14="http://schemas.microsoft.com/office/powerpoint/2010/main" val="1800858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77538840"/>
                    </a:ext>
                  </a:extLst>
                </a:gridCol>
                <a:gridCol w="822960">
                  <a:extLst>
                    <a:ext uri="{9D8B030D-6E8A-4147-A177-3AD203B41FA5}">
                      <a16:colId xmlns:a16="http://schemas.microsoft.com/office/drawing/2014/main" val="2446750691"/>
                    </a:ext>
                  </a:extLst>
                </a:gridCol>
                <a:gridCol w="246888">
                  <a:extLst>
                    <a:ext uri="{9D8B030D-6E8A-4147-A177-3AD203B41FA5}">
                      <a16:colId xmlns:a16="http://schemas.microsoft.com/office/drawing/2014/main" val="89894623"/>
                    </a:ext>
                  </a:extLst>
                </a:gridCol>
                <a:gridCol w="246888">
                  <a:extLst>
                    <a:ext uri="{9D8B030D-6E8A-4147-A177-3AD203B41FA5}">
                      <a16:colId xmlns:a16="http://schemas.microsoft.com/office/drawing/2014/main" val="3606031380"/>
                    </a:ext>
                  </a:extLst>
                </a:gridCol>
                <a:gridCol w="246888">
                  <a:extLst>
                    <a:ext uri="{9D8B030D-6E8A-4147-A177-3AD203B41FA5}">
                      <a16:colId xmlns:a16="http://schemas.microsoft.com/office/drawing/2014/main" val="760250230"/>
                    </a:ext>
                  </a:extLst>
                </a:gridCol>
                <a:gridCol w="246888">
                  <a:extLst>
                    <a:ext uri="{9D8B030D-6E8A-4147-A177-3AD203B41FA5}">
                      <a16:colId xmlns:a16="http://schemas.microsoft.com/office/drawing/2014/main" val="910376176"/>
                    </a:ext>
                  </a:extLst>
                </a:gridCol>
                <a:gridCol w="246888">
                  <a:extLst>
                    <a:ext uri="{9D8B030D-6E8A-4147-A177-3AD203B41FA5}">
                      <a16:colId xmlns:a16="http://schemas.microsoft.com/office/drawing/2014/main" val="1730788800"/>
                    </a:ext>
                  </a:extLst>
                </a:gridCol>
                <a:gridCol w="246888">
                  <a:extLst>
                    <a:ext uri="{9D8B030D-6E8A-4147-A177-3AD203B41FA5}">
                      <a16:colId xmlns:a16="http://schemas.microsoft.com/office/drawing/2014/main" val="3094653367"/>
                    </a:ext>
                  </a:extLst>
                </a:gridCol>
                <a:gridCol w="246888">
                  <a:extLst>
                    <a:ext uri="{9D8B030D-6E8A-4147-A177-3AD203B41FA5}">
                      <a16:colId xmlns:a16="http://schemas.microsoft.com/office/drawing/2014/main" val="2013201275"/>
                    </a:ext>
                  </a:extLst>
                </a:gridCol>
                <a:gridCol w="246888">
                  <a:extLst>
                    <a:ext uri="{9D8B030D-6E8A-4147-A177-3AD203B41FA5}">
                      <a16:colId xmlns:a16="http://schemas.microsoft.com/office/drawing/2014/main" val="815935266"/>
                    </a:ext>
                  </a:extLst>
                </a:gridCol>
                <a:gridCol w="246888">
                  <a:extLst>
                    <a:ext uri="{9D8B030D-6E8A-4147-A177-3AD203B41FA5}">
                      <a16:colId xmlns:a16="http://schemas.microsoft.com/office/drawing/2014/main" val="2239925758"/>
                    </a:ext>
                  </a:extLst>
                </a:gridCol>
                <a:gridCol w="246888">
                  <a:extLst>
                    <a:ext uri="{9D8B030D-6E8A-4147-A177-3AD203B41FA5}">
                      <a16:colId xmlns:a16="http://schemas.microsoft.com/office/drawing/2014/main" val="1436601029"/>
                    </a:ext>
                  </a:extLst>
                </a:gridCol>
                <a:gridCol w="246888">
                  <a:extLst>
                    <a:ext uri="{9D8B030D-6E8A-4147-A177-3AD203B41FA5}">
                      <a16:colId xmlns:a16="http://schemas.microsoft.com/office/drawing/2014/main" val="1308494698"/>
                    </a:ext>
                  </a:extLst>
                </a:gridCol>
                <a:gridCol w="246888">
                  <a:extLst>
                    <a:ext uri="{9D8B030D-6E8A-4147-A177-3AD203B41FA5}">
                      <a16:colId xmlns:a16="http://schemas.microsoft.com/office/drawing/2014/main" val="3976291228"/>
                    </a:ext>
                  </a:extLst>
                </a:gridCol>
                <a:gridCol w="246888">
                  <a:extLst>
                    <a:ext uri="{9D8B030D-6E8A-4147-A177-3AD203B41FA5}">
                      <a16:colId xmlns:a16="http://schemas.microsoft.com/office/drawing/2014/main" val="1661829668"/>
                    </a:ext>
                  </a:extLst>
                </a:gridCol>
                <a:gridCol w="246888">
                  <a:extLst>
                    <a:ext uri="{9D8B030D-6E8A-4147-A177-3AD203B41FA5}">
                      <a16:colId xmlns:a16="http://schemas.microsoft.com/office/drawing/2014/main" val="3647634852"/>
                    </a:ext>
                  </a:extLst>
                </a:gridCol>
                <a:gridCol w="246888">
                  <a:extLst>
                    <a:ext uri="{9D8B030D-6E8A-4147-A177-3AD203B41FA5}">
                      <a16:colId xmlns:a16="http://schemas.microsoft.com/office/drawing/2014/main" val="2892922159"/>
                    </a:ext>
                  </a:extLst>
                </a:gridCol>
                <a:gridCol w="246888">
                  <a:extLst>
                    <a:ext uri="{9D8B030D-6E8A-4147-A177-3AD203B41FA5}">
                      <a16:colId xmlns:a16="http://schemas.microsoft.com/office/drawing/2014/main" val="1790272697"/>
                    </a:ext>
                  </a:extLst>
                </a:gridCol>
                <a:gridCol w="246888">
                  <a:extLst>
                    <a:ext uri="{9D8B030D-6E8A-4147-A177-3AD203B41FA5}">
                      <a16:colId xmlns:a16="http://schemas.microsoft.com/office/drawing/2014/main" val="3777033160"/>
                    </a:ext>
                  </a:extLst>
                </a:gridCol>
                <a:gridCol w="246888">
                  <a:extLst>
                    <a:ext uri="{9D8B030D-6E8A-4147-A177-3AD203B41FA5}">
                      <a16:colId xmlns:a16="http://schemas.microsoft.com/office/drawing/2014/main" val="2344571639"/>
                    </a:ext>
                  </a:extLst>
                </a:gridCol>
                <a:gridCol w="246888">
                  <a:extLst>
                    <a:ext uri="{9D8B030D-6E8A-4147-A177-3AD203B41FA5}">
                      <a16:colId xmlns:a16="http://schemas.microsoft.com/office/drawing/2014/main" val="2897334381"/>
                    </a:ext>
                  </a:extLst>
                </a:gridCol>
                <a:gridCol w="246888">
                  <a:extLst>
                    <a:ext uri="{9D8B030D-6E8A-4147-A177-3AD203B41FA5}">
                      <a16:colId xmlns:a16="http://schemas.microsoft.com/office/drawing/2014/main" val="3721258660"/>
                    </a:ext>
                  </a:extLst>
                </a:gridCol>
                <a:gridCol w="246888">
                  <a:extLst>
                    <a:ext uri="{9D8B030D-6E8A-4147-A177-3AD203B41FA5}">
                      <a16:colId xmlns:a16="http://schemas.microsoft.com/office/drawing/2014/main" val="2971851790"/>
                    </a:ext>
                  </a:extLst>
                </a:gridCol>
                <a:gridCol w="246888">
                  <a:extLst>
                    <a:ext uri="{9D8B030D-6E8A-4147-A177-3AD203B41FA5}">
                      <a16:colId xmlns:a16="http://schemas.microsoft.com/office/drawing/2014/main" val="337565006"/>
                    </a:ext>
                  </a:extLst>
                </a:gridCol>
                <a:gridCol w="246888">
                  <a:extLst>
                    <a:ext uri="{9D8B030D-6E8A-4147-A177-3AD203B41FA5}">
                      <a16:colId xmlns:a16="http://schemas.microsoft.com/office/drawing/2014/main" val="4233351286"/>
                    </a:ext>
                  </a:extLst>
                </a:gridCol>
                <a:gridCol w="246888">
                  <a:extLst>
                    <a:ext uri="{9D8B030D-6E8A-4147-A177-3AD203B41FA5}">
                      <a16:colId xmlns:a16="http://schemas.microsoft.com/office/drawing/2014/main" val="2164202238"/>
                    </a:ext>
                  </a:extLst>
                </a:gridCol>
                <a:gridCol w="246888">
                  <a:extLst>
                    <a:ext uri="{9D8B030D-6E8A-4147-A177-3AD203B41FA5}">
                      <a16:colId xmlns:a16="http://schemas.microsoft.com/office/drawing/2014/main" val="3209436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001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- 2020-03-21 14:09:10</a:t>
                      </a:r>
                      <a:r>
                        <a:rPr kumimoji="0" lang="pt-BR" sz="1000" b="0" i="0" u="none" strike="noStrike" kern="1200" cap="none" spc="0" normalizeH="0" baseline="0" noProof="0">
                          <a:ln>
                            <a:noFill/>
                          </a:ln>
                          <a:solidFill>
                            <a:prstClr val="black"/>
                          </a:solidFill>
                          <a:effectLst/>
                          <a:uLnTx/>
                          <a:uFillTx/>
                          <a:latin typeface="+mn-lt"/>
                          <a:ea typeface="+mn-ea"/>
                          <a:cs typeface="+mn-cs"/>
                        </a:rPr>
                        <a:t>
 Cuidar das pessoas em grupos de risco é um gesto de carinho. Confira e compartilhe esses cuidados com as pessoas com mais de 60 anos para prevenir todo mundo contra o coronavírus.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75444423_1141564872870781_3621870260572913664_n.jpg?_nc_cat=105&amp;_nc_sid=ad6a45&amp;_nc_oc=AQl3SdPJHyKHbts5mIdlY3aVO-JmqJHHr8xhK5iW0TtmdRJeb7iInKep2C2d38HyIZM&amp;_nc_ht=scontent-iad3-1.xx&amp;_nc_tp=6&amp;oh=e890590c913b78b48cddabddde67e399&amp;oe=5EC4363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04/20/2020 09:22:34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7203093"/>
                  </a:ext>
                </a:extLst>
              </a:tr>
            </a:tbl>
          </a:graphicData>
        </a:graphic>
      </p:graphicFrame>
      <p:sp>
        <p:nvSpPr>
          <p:cNvPr id="4" name="Text Placeholder 3">
            <a:extLst>
              <a:ext uri="{FF2B5EF4-FFF2-40B4-BE49-F238E27FC236}">
                <a16:creationId xmlns:a16="http://schemas.microsoft.com/office/drawing/2014/main" id="{84D4B3AF-E590-49E4-9E61-DCE7F4DA76B0}"/>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458556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6C51-4664-4E86-81FC-C5854FC2EE39}"/>
              </a:ext>
            </a:extLst>
          </p:cNvPr>
          <p:cNvSpPr>
            <a:spLocks noGrp="1"/>
          </p:cNvSpPr>
          <p:nvPr>
            <p:ph type="title"/>
          </p:nvPr>
        </p:nvSpPr>
        <p:spPr/>
        <p:txBody>
          <a:bodyPr/>
          <a:lstStyle/>
          <a:p>
            <a:r>
              <a:rPr lang="pt-BR"/>
              <a:t>Facebook Métricas de posts  | Empresas Randon - 17 of 19</a:t>
            </a:r>
            <a:endParaRPr lang="en-US"/>
          </a:p>
        </p:txBody>
      </p:sp>
      <p:graphicFrame>
        <p:nvGraphicFramePr>
          <p:cNvPr id="5" name="Table Placeholder 4">
            <a:extLst>
              <a:ext uri="{FF2B5EF4-FFF2-40B4-BE49-F238E27FC236}">
                <a16:creationId xmlns:a16="http://schemas.microsoft.com/office/drawing/2014/main" id="{59F80016-3562-4812-BAA7-8DDCDA5B7E3C}"/>
              </a:ext>
            </a:extLst>
          </p:cNvPr>
          <p:cNvGraphicFramePr>
            <a:graphicFrameLocks noGrp="1"/>
          </p:cNvGraphicFramePr>
          <p:nvPr>
            <p:ph type="tbl" sz="quarter" idx="13"/>
            <p:extLst>
              <p:ext uri="{D42A27DB-BD31-4B8C-83A1-F6EECF244321}">
                <p14:modId xmlns:p14="http://schemas.microsoft.com/office/powerpoint/2010/main" val="82939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82830"/>
                    </a:ext>
                  </a:extLst>
                </a:gridCol>
                <a:gridCol w="822960">
                  <a:extLst>
                    <a:ext uri="{9D8B030D-6E8A-4147-A177-3AD203B41FA5}">
                      <a16:colId xmlns:a16="http://schemas.microsoft.com/office/drawing/2014/main" val="2807305095"/>
                    </a:ext>
                  </a:extLst>
                </a:gridCol>
                <a:gridCol w="246888">
                  <a:extLst>
                    <a:ext uri="{9D8B030D-6E8A-4147-A177-3AD203B41FA5}">
                      <a16:colId xmlns:a16="http://schemas.microsoft.com/office/drawing/2014/main" val="2853807263"/>
                    </a:ext>
                  </a:extLst>
                </a:gridCol>
                <a:gridCol w="246888">
                  <a:extLst>
                    <a:ext uri="{9D8B030D-6E8A-4147-A177-3AD203B41FA5}">
                      <a16:colId xmlns:a16="http://schemas.microsoft.com/office/drawing/2014/main" val="976983646"/>
                    </a:ext>
                  </a:extLst>
                </a:gridCol>
                <a:gridCol w="246888">
                  <a:extLst>
                    <a:ext uri="{9D8B030D-6E8A-4147-A177-3AD203B41FA5}">
                      <a16:colId xmlns:a16="http://schemas.microsoft.com/office/drawing/2014/main" val="3855560293"/>
                    </a:ext>
                  </a:extLst>
                </a:gridCol>
                <a:gridCol w="246888">
                  <a:extLst>
                    <a:ext uri="{9D8B030D-6E8A-4147-A177-3AD203B41FA5}">
                      <a16:colId xmlns:a16="http://schemas.microsoft.com/office/drawing/2014/main" val="1923175060"/>
                    </a:ext>
                  </a:extLst>
                </a:gridCol>
                <a:gridCol w="246888">
                  <a:extLst>
                    <a:ext uri="{9D8B030D-6E8A-4147-A177-3AD203B41FA5}">
                      <a16:colId xmlns:a16="http://schemas.microsoft.com/office/drawing/2014/main" val="2800856549"/>
                    </a:ext>
                  </a:extLst>
                </a:gridCol>
                <a:gridCol w="246888">
                  <a:extLst>
                    <a:ext uri="{9D8B030D-6E8A-4147-A177-3AD203B41FA5}">
                      <a16:colId xmlns:a16="http://schemas.microsoft.com/office/drawing/2014/main" val="617390115"/>
                    </a:ext>
                  </a:extLst>
                </a:gridCol>
                <a:gridCol w="246888">
                  <a:extLst>
                    <a:ext uri="{9D8B030D-6E8A-4147-A177-3AD203B41FA5}">
                      <a16:colId xmlns:a16="http://schemas.microsoft.com/office/drawing/2014/main" val="2698102520"/>
                    </a:ext>
                  </a:extLst>
                </a:gridCol>
                <a:gridCol w="246888">
                  <a:extLst>
                    <a:ext uri="{9D8B030D-6E8A-4147-A177-3AD203B41FA5}">
                      <a16:colId xmlns:a16="http://schemas.microsoft.com/office/drawing/2014/main" val="3629067938"/>
                    </a:ext>
                  </a:extLst>
                </a:gridCol>
                <a:gridCol w="246888">
                  <a:extLst>
                    <a:ext uri="{9D8B030D-6E8A-4147-A177-3AD203B41FA5}">
                      <a16:colId xmlns:a16="http://schemas.microsoft.com/office/drawing/2014/main" val="2222602300"/>
                    </a:ext>
                  </a:extLst>
                </a:gridCol>
                <a:gridCol w="246888">
                  <a:extLst>
                    <a:ext uri="{9D8B030D-6E8A-4147-A177-3AD203B41FA5}">
                      <a16:colId xmlns:a16="http://schemas.microsoft.com/office/drawing/2014/main" val="1055318653"/>
                    </a:ext>
                  </a:extLst>
                </a:gridCol>
                <a:gridCol w="246888">
                  <a:extLst>
                    <a:ext uri="{9D8B030D-6E8A-4147-A177-3AD203B41FA5}">
                      <a16:colId xmlns:a16="http://schemas.microsoft.com/office/drawing/2014/main" val="1801269289"/>
                    </a:ext>
                  </a:extLst>
                </a:gridCol>
                <a:gridCol w="246888">
                  <a:extLst>
                    <a:ext uri="{9D8B030D-6E8A-4147-A177-3AD203B41FA5}">
                      <a16:colId xmlns:a16="http://schemas.microsoft.com/office/drawing/2014/main" val="571280754"/>
                    </a:ext>
                  </a:extLst>
                </a:gridCol>
                <a:gridCol w="246888">
                  <a:extLst>
                    <a:ext uri="{9D8B030D-6E8A-4147-A177-3AD203B41FA5}">
                      <a16:colId xmlns:a16="http://schemas.microsoft.com/office/drawing/2014/main" val="3581000575"/>
                    </a:ext>
                  </a:extLst>
                </a:gridCol>
                <a:gridCol w="246888">
                  <a:extLst>
                    <a:ext uri="{9D8B030D-6E8A-4147-A177-3AD203B41FA5}">
                      <a16:colId xmlns:a16="http://schemas.microsoft.com/office/drawing/2014/main" val="2344717272"/>
                    </a:ext>
                  </a:extLst>
                </a:gridCol>
                <a:gridCol w="246888">
                  <a:extLst>
                    <a:ext uri="{9D8B030D-6E8A-4147-A177-3AD203B41FA5}">
                      <a16:colId xmlns:a16="http://schemas.microsoft.com/office/drawing/2014/main" val="4090095426"/>
                    </a:ext>
                  </a:extLst>
                </a:gridCol>
                <a:gridCol w="246888">
                  <a:extLst>
                    <a:ext uri="{9D8B030D-6E8A-4147-A177-3AD203B41FA5}">
                      <a16:colId xmlns:a16="http://schemas.microsoft.com/office/drawing/2014/main" val="2983282612"/>
                    </a:ext>
                  </a:extLst>
                </a:gridCol>
                <a:gridCol w="246888">
                  <a:extLst>
                    <a:ext uri="{9D8B030D-6E8A-4147-A177-3AD203B41FA5}">
                      <a16:colId xmlns:a16="http://schemas.microsoft.com/office/drawing/2014/main" val="5224681"/>
                    </a:ext>
                  </a:extLst>
                </a:gridCol>
                <a:gridCol w="246888">
                  <a:extLst>
                    <a:ext uri="{9D8B030D-6E8A-4147-A177-3AD203B41FA5}">
                      <a16:colId xmlns:a16="http://schemas.microsoft.com/office/drawing/2014/main" val="308930063"/>
                    </a:ext>
                  </a:extLst>
                </a:gridCol>
                <a:gridCol w="246888">
                  <a:extLst>
                    <a:ext uri="{9D8B030D-6E8A-4147-A177-3AD203B41FA5}">
                      <a16:colId xmlns:a16="http://schemas.microsoft.com/office/drawing/2014/main" val="3615955671"/>
                    </a:ext>
                  </a:extLst>
                </a:gridCol>
                <a:gridCol w="246888">
                  <a:extLst>
                    <a:ext uri="{9D8B030D-6E8A-4147-A177-3AD203B41FA5}">
                      <a16:colId xmlns:a16="http://schemas.microsoft.com/office/drawing/2014/main" val="4244386525"/>
                    </a:ext>
                  </a:extLst>
                </a:gridCol>
                <a:gridCol w="246888">
                  <a:extLst>
                    <a:ext uri="{9D8B030D-6E8A-4147-A177-3AD203B41FA5}">
                      <a16:colId xmlns:a16="http://schemas.microsoft.com/office/drawing/2014/main" val="1811176006"/>
                    </a:ext>
                  </a:extLst>
                </a:gridCol>
                <a:gridCol w="246888">
                  <a:extLst>
                    <a:ext uri="{9D8B030D-6E8A-4147-A177-3AD203B41FA5}">
                      <a16:colId xmlns:a16="http://schemas.microsoft.com/office/drawing/2014/main" val="71078047"/>
                    </a:ext>
                  </a:extLst>
                </a:gridCol>
                <a:gridCol w="246888">
                  <a:extLst>
                    <a:ext uri="{9D8B030D-6E8A-4147-A177-3AD203B41FA5}">
                      <a16:colId xmlns:a16="http://schemas.microsoft.com/office/drawing/2014/main" val="1044978540"/>
                    </a:ext>
                  </a:extLst>
                </a:gridCol>
                <a:gridCol w="246888">
                  <a:extLst>
                    <a:ext uri="{9D8B030D-6E8A-4147-A177-3AD203B41FA5}">
                      <a16:colId xmlns:a16="http://schemas.microsoft.com/office/drawing/2014/main" val="1695742793"/>
                    </a:ext>
                  </a:extLst>
                </a:gridCol>
                <a:gridCol w="246888">
                  <a:extLst>
                    <a:ext uri="{9D8B030D-6E8A-4147-A177-3AD203B41FA5}">
                      <a16:colId xmlns:a16="http://schemas.microsoft.com/office/drawing/2014/main" val="261439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408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- 2020-04-14 08:24:12</a:t>
                      </a:r>
                      <a:r>
                        <a:rPr kumimoji="0" lang="pt-BR" sz="1000" b="0" i="0" u="none" strike="noStrike" kern="1200" cap="none" spc="0" normalizeH="0" baseline="0" noProof="0">
                          <a:ln>
                            <a:noFill/>
                          </a:ln>
                          <a:solidFill>
                            <a:prstClr val="black"/>
                          </a:solidFill>
                          <a:effectLst/>
                          <a:uLnTx/>
                          <a:uFillTx/>
                          <a:latin typeface="+mn-lt"/>
                          <a:ea typeface="+mn-ea"/>
                          <a:cs typeface="+mn-cs"/>
                        </a:rPr>
                        <a:t>
 Nesta segunda-feira, começamos uma retomada gradual das nossas atividades em Caxias do Sul. Para isso, todas as medidas de segurança para a prevenção da covid-19 foram adotadas, garantindo a segurança dos nossos colaboradores. Entre as ações, distribuímos máscaras, delimitamos as filas e os lugares nos restaurantes para respeitar o distanciamento seguro e potencializamos a higienização nos locais de trabalho. Pessoas trabalhando com segurança e respeito é o que nos move. Juntos, somos mais fortes.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93422644_218652889446073_1171113877971140608_n.jpg?_nc_cat=104&amp;_nc_sid=ad6a45&amp;_nc_oc=AQnRAczZsikrWi_svUMmLuv2fOxN1X_4LbfU4_QHEHd-F223-5iVNbgUJT2uVKdPYFk&amp;_nc_ht=scontent-iad3-1.xx&amp;oh=c6b1049a93a512c5329b9fa7a6f42643&amp;oe=5ED645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9411442"/>
                  </a:ext>
                </a:extLst>
              </a:tr>
            </a:tbl>
          </a:graphicData>
        </a:graphic>
      </p:graphicFrame>
      <p:sp>
        <p:nvSpPr>
          <p:cNvPr id="4" name="Text Placeholder 3">
            <a:extLst>
              <a:ext uri="{FF2B5EF4-FFF2-40B4-BE49-F238E27FC236}">
                <a16:creationId xmlns:a16="http://schemas.microsoft.com/office/drawing/2014/main" id="{9A24A453-0FF5-4EA2-80E8-A3E1B3F1AC17}"/>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107273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F0AAC-652D-4D5D-A9D4-038E158F98EF}"/>
              </a:ext>
            </a:extLst>
          </p:cNvPr>
          <p:cNvSpPr>
            <a:spLocks noGrp="1"/>
          </p:cNvSpPr>
          <p:nvPr>
            <p:ph type="title"/>
          </p:nvPr>
        </p:nvSpPr>
        <p:spPr/>
        <p:txBody>
          <a:bodyPr/>
          <a:lstStyle/>
          <a:p>
            <a:r>
              <a:rPr lang="pt-BR"/>
              <a:t>Facebook Métricas de posts  | Empresas Randon - 18 of 19</a:t>
            </a:r>
            <a:endParaRPr lang="en-US"/>
          </a:p>
        </p:txBody>
      </p:sp>
      <p:graphicFrame>
        <p:nvGraphicFramePr>
          <p:cNvPr id="5" name="Table Placeholder 4">
            <a:extLst>
              <a:ext uri="{FF2B5EF4-FFF2-40B4-BE49-F238E27FC236}">
                <a16:creationId xmlns:a16="http://schemas.microsoft.com/office/drawing/2014/main" id="{5EC071CC-7C2F-4172-8603-99E1B24A4DB9}"/>
              </a:ext>
            </a:extLst>
          </p:cNvPr>
          <p:cNvGraphicFramePr>
            <a:graphicFrameLocks noGrp="1"/>
          </p:cNvGraphicFramePr>
          <p:nvPr>
            <p:ph type="tbl" sz="quarter" idx="13"/>
            <p:extLst>
              <p:ext uri="{D42A27DB-BD31-4B8C-83A1-F6EECF244321}">
                <p14:modId xmlns:p14="http://schemas.microsoft.com/office/powerpoint/2010/main" val="78677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81671476"/>
                    </a:ext>
                  </a:extLst>
                </a:gridCol>
                <a:gridCol w="822960">
                  <a:extLst>
                    <a:ext uri="{9D8B030D-6E8A-4147-A177-3AD203B41FA5}">
                      <a16:colId xmlns:a16="http://schemas.microsoft.com/office/drawing/2014/main" val="4209229309"/>
                    </a:ext>
                  </a:extLst>
                </a:gridCol>
                <a:gridCol w="246888">
                  <a:extLst>
                    <a:ext uri="{9D8B030D-6E8A-4147-A177-3AD203B41FA5}">
                      <a16:colId xmlns:a16="http://schemas.microsoft.com/office/drawing/2014/main" val="2657121128"/>
                    </a:ext>
                  </a:extLst>
                </a:gridCol>
                <a:gridCol w="246888">
                  <a:extLst>
                    <a:ext uri="{9D8B030D-6E8A-4147-A177-3AD203B41FA5}">
                      <a16:colId xmlns:a16="http://schemas.microsoft.com/office/drawing/2014/main" val="2569040198"/>
                    </a:ext>
                  </a:extLst>
                </a:gridCol>
                <a:gridCol w="246888">
                  <a:extLst>
                    <a:ext uri="{9D8B030D-6E8A-4147-A177-3AD203B41FA5}">
                      <a16:colId xmlns:a16="http://schemas.microsoft.com/office/drawing/2014/main" val="2642117888"/>
                    </a:ext>
                  </a:extLst>
                </a:gridCol>
                <a:gridCol w="246888">
                  <a:extLst>
                    <a:ext uri="{9D8B030D-6E8A-4147-A177-3AD203B41FA5}">
                      <a16:colId xmlns:a16="http://schemas.microsoft.com/office/drawing/2014/main" val="851584060"/>
                    </a:ext>
                  </a:extLst>
                </a:gridCol>
                <a:gridCol w="246888">
                  <a:extLst>
                    <a:ext uri="{9D8B030D-6E8A-4147-A177-3AD203B41FA5}">
                      <a16:colId xmlns:a16="http://schemas.microsoft.com/office/drawing/2014/main" val="3592233616"/>
                    </a:ext>
                  </a:extLst>
                </a:gridCol>
                <a:gridCol w="246888">
                  <a:extLst>
                    <a:ext uri="{9D8B030D-6E8A-4147-A177-3AD203B41FA5}">
                      <a16:colId xmlns:a16="http://schemas.microsoft.com/office/drawing/2014/main" val="2452316663"/>
                    </a:ext>
                  </a:extLst>
                </a:gridCol>
                <a:gridCol w="246888">
                  <a:extLst>
                    <a:ext uri="{9D8B030D-6E8A-4147-A177-3AD203B41FA5}">
                      <a16:colId xmlns:a16="http://schemas.microsoft.com/office/drawing/2014/main" val="2777162242"/>
                    </a:ext>
                  </a:extLst>
                </a:gridCol>
                <a:gridCol w="246888">
                  <a:extLst>
                    <a:ext uri="{9D8B030D-6E8A-4147-A177-3AD203B41FA5}">
                      <a16:colId xmlns:a16="http://schemas.microsoft.com/office/drawing/2014/main" val="2840890278"/>
                    </a:ext>
                  </a:extLst>
                </a:gridCol>
                <a:gridCol w="246888">
                  <a:extLst>
                    <a:ext uri="{9D8B030D-6E8A-4147-A177-3AD203B41FA5}">
                      <a16:colId xmlns:a16="http://schemas.microsoft.com/office/drawing/2014/main" val="2759063481"/>
                    </a:ext>
                  </a:extLst>
                </a:gridCol>
                <a:gridCol w="246888">
                  <a:extLst>
                    <a:ext uri="{9D8B030D-6E8A-4147-A177-3AD203B41FA5}">
                      <a16:colId xmlns:a16="http://schemas.microsoft.com/office/drawing/2014/main" val="3448739800"/>
                    </a:ext>
                  </a:extLst>
                </a:gridCol>
                <a:gridCol w="246888">
                  <a:extLst>
                    <a:ext uri="{9D8B030D-6E8A-4147-A177-3AD203B41FA5}">
                      <a16:colId xmlns:a16="http://schemas.microsoft.com/office/drawing/2014/main" val="1379063579"/>
                    </a:ext>
                  </a:extLst>
                </a:gridCol>
                <a:gridCol w="246888">
                  <a:extLst>
                    <a:ext uri="{9D8B030D-6E8A-4147-A177-3AD203B41FA5}">
                      <a16:colId xmlns:a16="http://schemas.microsoft.com/office/drawing/2014/main" val="3575649371"/>
                    </a:ext>
                  </a:extLst>
                </a:gridCol>
                <a:gridCol w="246888">
                  <a:extLst>
                    <a:ext uri="{9D8B030D-6E8A-4147-A177-3AD203B41FA5}">
                      <a16:colId xmlns:a16="http://schemas.microsoft.com/office/drawing/2014/main" val="908213925"/>
                    </a:ext>
                  </a:extLst>
                </a:gridCol>
                <a:gridCol w="246888">
                  <a:extLst>
                    <a:ext uri="{9D8B030D-6E8A-4147-A177-3AD203B41FA5}">
                      <a16:colId xmlns:a16="http://schemas.microsoft.com/office/drawing/2014/main" val="3923608329"/>
                    </a:ext>
                  </a:extLst>
                </a:gridCol>
                <a:gridCol w="246888">
                  <a:extLst>
                    <a:ext uri="{9D8B030D-6E8A-4147-A177-3AD203B41FA5}">
                      <a16:colId xmlns:a16="http://schemas.microsoft.com/office/drawing/2014/main" val="1309789450"/>
                    </a:ext>
                  </a:extLst>
                </a:gridCol>
                <a:gridCol w="246888">
                  <a:extLst>
                    <a:ext uri="{9D8B030D-6E8A-4147-A177-3AD203B41FA5}">
                      <a16:colId xmlns:a16="http://schemas.microsoft.com/office/drawing/2014/main" val="4024360367"/>
                    </a:ext>
                  </a:extLst>
                </a:gridCol>
                <a:gridCol w="246888">
                  <a:extLst>
                    <a:ext uri="{9D8B030D-6E8A-4147-A177-3AD203B41FA5}">
                      <a16:colId xmlns:a16="http://schemas.microsoft.com/office/drawing/2014/main" val="1120019154"/>
                    </a:ext>
                  </a:extLst>
                </a:gridCol>
                <a:gridCol w="246888">
                  <a:extLst>
                    <a:ext uri="{9D8B030D-6E8A-4147-A177-3AD203B41FA5}">
                      <a16:colId xmlns:a16="http://schemas.microsoft.com/office/drawing/2014/main" val="2244419231"/>
                    </a:ext>
                  </a:extLst>
                </a:gridCol>
                <a:gridCol w="246888">
                  <a:extLst>
                    <a:ext uri="{9D8B030D-6E8A-4147-A177-3AD203B41FA5}">
                      <a16:colId xmlns:a16="http://schemas.microsoft.com/office/drawing/2014/main" val="1456110713"/>
                    </a:ext>
                  </a:extLst>
                </a:gridCol>
                <a:gridCol w="246888">
                  <a:extLst>
                    <a:ext uri="{9D8B030D-6E8A-4147-A177-3AD203B41FA5}">
                      <a16:colId xmlns:a16="http://schemas.microsoft.com/office/drawing/2014/main" val="1174803950"/>
                    </a:ext>
                  </a:extLst>
                </a:gridCol>
                <a:gridCol w="246888">
                  <a:extLst>
                    <a:ext uri="{9D8B030D-6E8A-4147-A177-3AD203B41FA5}">
                      <a16:colId xmlns:a16="http://schemas.microsoft.com/office/drawing/2014/main" val="3295458059"/>
                    </a:ext>
                  </a:extLst>
                </a:gridCol>
                <a:gridCol w="246888">
                  <a:extLst>
                    <a:ext uri="{9D8B030D-6E8A-4147-A177-3AD203B41FA5}">
                      <a16:colId xmlns:a16="http://schemas.microsoft.com/office/drawing/2014/main" val="2868690861"/>
                    </a:ext>
                  </a:extLst>
                </a:gridCol>
                <a:gridCol w="246888">
                  <a:extLst>
                    <a:ext uri="{9D8B030D-6E8A-4147-A177-3AD203B41FA5}">
                      <a16:colId xmlns:a16="http://schemas.microsoft.com/office/drawing/2014/main" val="2808711729"/>
                    </a:ext>
                  </a:extLst>
                </a:gridCol>
                <a:gridCol w="246888">
                  <a:extLst>
                    <a:ext uri="{9D8B030D-6E8A-4147-A177-3AD203B41FA5}">
                      <a16:colId xmlns:a16="http://schemas.microsoft.com/office/drawing/2014/main" val="1953875054"/>
                    </a:ext>
                  </a:extLst>
                </a:gridCol>
                <a:gridCol w="246888">
                  <a:extLst>
                    <a:ext uri="{9D8B030D-6E8A-4147-A177-3AD203B41FA5}">
                      <a16:colId xmlns:a16="http://schemas.microsoft.com/office/drawing/2014/main" val="136423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480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- 2020-04-18 19:20:03</a:t>
                      </a:r>
                      <a:r>
                        <a:rPr kumimoji="0" lang="pt-BR" sz="1000" b="0" i="0" u="none" strike="noStrike" kern="1200" cap="none" spc="0" normalizeH="0" baseline="0" noProof="0">
                          <a:ln>
                            <a:noFill/>
                          </a:ln>
                          <a:solidFill>
                            <a:prstClr val="black"/>
                          </a:solidFill>
                          <a:effectLst/>
                          <a:uLnTx/>
                          <a:uFillTx/>
                          <a:latin typeface="+mn-lt"/>
                          <a:ea typeface="+mn-ea"/>
                          <a:cs typeface="+mn-cs"/>
                        </a:rPr>
                        <a:t>
 Neste sábado, vamos distribuir um novo lote de frascos de álcool em gel aos caminhoneiros que passarem nas unidades de triagem que funcionam junto a postos do Comando Rodoviário da Brigada Militar (CRBM) e praças de pedágio da EGR no Rio Grande do Sul. A segurança de quem continua abastecendo o país também é nosso ponto de atenção.
Confira os locais:
Encantado – ERS-129, Km 68
Coxilha – ERS-135, Km 18
Gramado – ERS-235, Km 27 (junto à praça de pedágio)
Campo Bom – ERS-239, Km 20 (junto à praça de pedágio)
Portão – ERS-240, Km 13
Santa Cruz do Sul – RSC-287, Km 99
Cruzeiro do Sul – RSC-453, Km 18
Teutônia – RSC-453, Km 54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93380930_815806288909126_484688850354962432_n.jpg?_nc_cat=108&amp;_nc_sid=ad6a45&amp;_nc_oc=AQnmoN-P8OLzP0fJ0vqYJTGCDqrxgfNbUwtYzfBp8aCtDAYGamAOX---SF2kw1iqke0&amp;_nc_ht=scontent-iad3-1.xx&amp;_nc_tp=7&amp;oh=681b9392d76f6159b6dfa1fb717e0548&amp;oe=5ED87B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0856710"/>
                  </a:ext>
                </a:extLst>
              </a:tr>
            </a:tbl>
          </a:graphicData>
        </a:graphic>
      </p:graphicFrame>
      <p:sp>
        <p:nvSpPr>
          <p:cNvPr id="4" name="Text Placeholder 3">
            <a:extLst>
              <a:ext uri="{FF2B5EF4-FFF2-40B4-BE49-F238E27FC236}">
                <a16:creationId xmlns:a16="http://schemas.microsoft.com/office/drawing/2014/main" id="{A6669759-58DD-485E-8294-86F7E7F8309B}"/>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25771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503FA-5C4E-43AB-BE08-39D254CC515D}"/>
              </a:ext>
            </a:extLst>
          </p:cNvPr>
          <p:cNvSpPr>
            <a:spLocks noGrp="1"/>
          </p:cNvSpPr>
          <p:nvPr>
            <p:ph type="title"/>
          </p:nvPr>
        </p:nvSpPr>
        <p:spPr/>
        <p:txBody>
          <a:bodyPr/>
          <a:lstStyle/>
          <a:p>
            <a:r>
              <a:rPr lang="pt-BR"/>
              <a:t>Facebook Métricas de posts  | Empresas Randon - 19 of 19</a:t>
            </a:r>
            <a:endParaRPr lang="en-US"/>
          </a:p>
        </p:txBody>
      </p:sp>
      <p:graphicFrame>
        <p:nvGraphicFramePr>
          <p:cNvPr id="5" name="Table Placeholder 4">
            <a:extLst>
              <a:ext uri="{FF2B5EF4-FFF2-40B4-BE49-F238E27FC236}">
                <a16:creationId xmlns:a16="http://schemas.microsoft.com/office/drawing/2014/main" id="{0B88197C-61E6-4688-A6B9-0410F95465FA}"/>
              </a:ext>
            </a:extLst>
          </p:cNvPr>
          <p:cNvGraphicFramePr>
            <a:graphicFrameLocks noGrp="1"/>
          </p:cNvGraphicFramePr>
          <p:nvPr>
            <p:ph type="tbl" sz="quarter" idx="13"/>
            <p:extLst>
              <p:ext uri="{D42A27DB-BD31-4B8C-83A1-F6EECF244321}">
                <p14:modId xmlns:p14="http://schemas.microsoft.com/office/powerpoint/2010/main" val="16574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55846022"/>
                    </a:ext>
                  </a:extLst>
                </a:gridCol>
                <a:gridCol w="822960">
                  <a:extLst>
                    <a:ext uri="{9D8B030D-6E8A-4147-A177-3AD203B41FA5}">
                      <a16:colId xmlns:a16="http://schemas.microsoft.com/office/drawing/2014/main" val="3918038327"/>
                    </a:ext>
                  </a:extLst>
                </a:gridCol>
                <a:gridCol w="246888">
                  <a:extLst>
                    <a:ext uri="{9D8B030D-6E8A-4147-A177-3AD203B41FA5}">
                      <a16:colId xmlns:a16="http://schemas.microsoft.com/office/drawing/2014/main" val="1339428404"/>
                    </a:ext>
                  </a:extLst>
                </a:gridCol>
                <a:gridCol w="246888">
                  <a:extLst>
                    <a:ext uri="{9D8B030D-6E8A-4147-A177-3AD203B41FA5}">
                      <a16:colId xmlns:a16="http://schemas.microsoft.com/office/drawing/2014/main" val="4285505017"/>
                    </a:ext>
                  </a:extLst>
                </a:gridCol>
                <a:gridCol w="246888">
                  <a:extLst>
                    <a:ext uri="{9D8B030D-6E8A-4147-A177-3AD203B41FA5}">
                      <a16:colId xmlns:a16="http://schemas.microsoft.com/office/drawing/2014/main" val="4250830940"/>
                    </a:ext>
                  </a:extLst>
                </a:gridCol>
                <a:gridCol w="246888">
                  <a:extLst>
                    <a:ext uri="{9D8B030D-6E8A-4147-A177-3AD203B41FA5}">
                      <a16:colId xmlns:a16="http://schemas.microsoft.com/office/drawing/2014/main" val="2051051699"/>
                    </a:ext>
                  </a:extLst>
                </a:gridCol>
                <a:gridCol w="246888">
                  <a:extLst>
                    <a:ext uri="{9D8B030D-6E8A-4147-A177-3AD203B41FA5}">
                      <a16:colId xmlns:a16="http://schemas.microsoft.com/office/drawing/2014/main" val="1666837451"/>
                    </a:ext>
                  </a:extLst>
                </a:gridCol>
                <a:gridCol w="246888">
                  <a:extLst>
                    <a:ext uri="{9D8B030D-6E8A-4147-A177-3AD203B41FA5}">
                      <a16:colId xmlns:a16="http://schemas.microsoft.com/office/drawing/2014/main" val="2783915959"/>
                    </a:ext>
                  </a:extLst>
                </a:gridCol>
                <a:gridCol w="246888">
                  <a:extLst>
                    <a:ext uri="{9D8B030D-6E8A-4147-A177-3AD203B41FA5}">
                      <a16:colId xmlns:a16="http://schemas.microsoft.com/office/drawing/2014/main" val="3639691008"/>
                    </a:ext>
                  </a:extLst>
                </a:gridCol>
                <a:gridCol w="246888">
                  <a:extLst>
                    <a:ext uri="{9D8B030D-6E8A-4147-A177-3AD203B41FA5}">
                      <a16:colId xmlns:a16="http://schemas.microsoft.com/office/drawing/2014/main" val="4136387238"/>
                    </a:ext>
                  </a:extLst>
                </a:gridCol>
                <a:gridCol w="246888">
                  <a:extLst>
                    <a:ext uri="{9D8B030D-6E8A-4147-A177-3AD203B41FA5}">
                      <a16:colId xmlns:a16="http://schemas.microsoft.com/office/drawing/2014/main" val="1814505438"/>
                    </a:ext>
                  </a:extLst>
                </a:gridCol>
                <a:gridCol w="246888">
                  <a:extLst>
                    <a:ext uri="{9D8B030D-6E8A-4147-A177-3AD203B41FA5}">
                      <a16:colId xmlns:a16="http://schemas.microsoft.com/office/drawing/2014/main" val="2864547314"/>
                    </a:ext>
                  </a:extLst>
                </a:gridCol>
                <a:gridCol w="246888">
                  <a:extLst>
                    <a:ext uri="{9D8B030D-6E8A-4147-A177-3AD203B41FA5}">
                      <a16:colId xmlns:a16="http://schemas.microsoft.com/office/drawing/2014/main" val="1217363807"/>
                    </a:ext>
                  </a:extLst>
                </a:gridCol>
                <a:gridCol w="246888">
                  <a:extLst>
                    <a:ext uri="{9D8B030D-6E8A-4147-A177-3AD203B41FA5}">
                      <a16:colId xmlns:a16="http://schemas.microsoft.com/office/drawing/2014/main" val="207595770"/>
                    </a:ext>
                  </a:extLst>
                </a:gridCol>
                <a:gridCol w="246888">
                  <a:extLst>
                    <a:ext uri="{9D8B030D-6E8A-4147-A177-3AD203B41FA5}">
                      <a16:colId xmlns:a16="http://schemas.microsoft.com/office/drawing/2014/main" val="1359265453"/>
                    </a:ext>
                  </a:extLst>
                </a:gridCol>
                <a:gridCol w="246888">
                  <a:extLst>
                    <a:ext uri="{9D8B030D-6E8A-4147-A177-3AD203B41FA5}">
                      <a16:colId xmlns:a16="http://schemas.microsoft.com/office/drawing/2014/main" val="476956049"/>
                    </a:ext>
                  </a:extLst>
                </a:gridCol>
                <a:gridCol w="246888">
                  <a:extLst>
                    <a:ext uri="{9D8B030D-6E8A-4147-A177-3AD203B41FA5}">
                      <a16:colId xmlns:a16="http://schemas.microsoft.com/office/drawing/2014/main" val="3781870669"/>
                    </a:ext>
                  </a:extLst>
                </a:gridCol>
                <a:gridCol w="246888">
                  <a:extLst>
                    <a:ext uri="{9D8B030D-6E8A-4147-A177-3AD203B41FA5}">
                      <a16:colId xmlns:a16="http://schemas.microsoft.com/office/drawing/2014/main" val="772582722"/>
                    </a:ext>
                  </a:extLst>
                </a:gridCol>
                <a:gridCol w="246888">
                  <a:extLst>
                    <a:ext uri="{9D8B030D-6E8A-4147-A177-3AD203B41FA5}">
                      <a16:colId xmlns:a16="http://schemas.microsoft.com/office/drawing/2014/main" val="2793465543"/>
                    </a:ext>
                  </a:extLst>
                </a:gridCol>
                <a:gridCol w="246888">
                  <a:extLst>
                    <a:ext uri="{9D8B030D-6E8A-4147-A177-3AD203B41FA5}">
                      <a16:colId xmlns:a16="http://schemas.microsoft.com/office/drawing/2014/main" val="4050681430"/>
                    </a:ext>
                  </a:extLst>
                </a:gridCol>
                <a:gridCol w="246888">
                  <a:extLst>
                    <a:ext uri="{9D8B030D-6E8A-4147-A177-3AD203B41FA5}">
                      <a16:colId xmlns:a16="http://schemas.microsoft.com/office/drawing/2014/main" val="1706740537"/>
                    </a:ext>
                  </a:extLst>
                </a:gridCol>
                <a:gridCol w="246888">
                  <a:extLst>
                    <a:ext uri="{9D8B030D-6E8A-4147-A177-3AD203B41FA5}">
                      <a16:colId xmlns:a16="http://schemas.microsoft.com/office/drawing/2014/main" val="1851211545"/>
                    </a:ext>
                  </a:extLst>
                </a:gridCol>
                <a:gridCol w="246888">
                  <a:extLst>
                    <a:ext uri="{9D8B030D-6E8A-4147-A177-3AD203B41FA5}">
                      <a16:colId xmlns:a16="http://schemas.microsoft.com/office/drawing/2014/main" val="1400960167"/>
                    </a:ext>
                  </a:extLst>
                </a:gridCol>
                <a:gridCol w="246888">
                  <a:extLst>
                    <a:ext uri="{9D8B030D-6E8A-4147-A177-3AD203B41FA5}">
                      <a16:colId xmlns:a16="http://schemas.microsoft.com/office/drawing/2014/main" val="2086483072"/>
                    </a:ext>
                  </a:extLst>
                </a:gridCol>
                <a:gridCol w="246888">
                  <a:extLst>
                    <a:ext uri="{9D8B030D-6E8A-4147-A177-3AD203B41FA5}">
                      <a16:colId xmlns:a16="http://schemas.microsoft.com/office/drawing/2014/main" val="541244149"/>
                    </a:ext>
                  </a:extLst>
                </a:gridCol>
                <a:gridCol w="246888">
                  <a:extLst>
                    <a:ext uri="{9D8B030D-6E8A-4147-A177-3AD203B41FA5}">
                      <a16:colId xmlns:a16="http://schemas.microsoft.com/office/drawing/2014/main" val="3376509540"/>
                    </a:ext>
                  </a:extLst>
                </a:gridCol>
                <a:gridCol w="246888">
                  <a:extLst>
                    <a:ext uri="{9D8B030D-6E8A-4147-A177-3AD203B41FA5}">
                      <a16:colId xmlns:a16="http://schemas.microsoft.com/office/drawing/2014/main" val="427185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992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Empresas Randon - 2020-04-01 19:12:55</a:t>
                      </a:r>
                      <a:r>
                        <a:rPr kumimoji="0" lang="pt-BR" sz="1000" b="0" i="0" u="none" strike="noStrike" kern="1200" cap="none" spc="0" normalizeH="0" baseline="0" noProof="0">
                          <a:ln>
                            <a:noFill/>
                          </a:ln>
                          <a:solidFill>
                            <a:prstClr val="black"/>
                          </a:solidFill>
                          <a:effectLst/>
                          <a:uLnTx/>
                          <a:uFillTx/>
                          <a:latin typeface="+mn-lt"/>
                          <a:ea typeface="+mn-ea"/>
                          <a:cs typeface="+mn-cs"/>
                        </a:rPr>
                        <a:t>
 Em parceria com a TruckHelp, SIM Rede de Postos, EGR e Abradir - Associação Brasileira de Distribuidores Randon, estamos distribuindo frascos de álcool em gel para caminhoneiros. No rótulo das embalagens, através de um QRCode, os motoristas podem acessar um site com conteúdos educativos de prevenção ao Covid-19. Veja mais em nosso site: https://www.randon.com.br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s720x720/91704759_3085588321491834_8181700587625119744_n.jpg?_nc_cat=110&amp;_nc_sid=ad6a45&amp;_nc_oc=AQlDc4btpYAC1j6NOWfj_R03cYueMoer48lkP0SOmiGDObai-B-4F82kqVrzZgc6tLw&amp;_nc_ht=scontent-dfw5-1.xx&amp;_nc_tp=7&amp;oh=cfd392e1857cdeefe6d9abf08acfa53e&amp;oe=5ED1E3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05/01/2020 15:16:13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1189206"/>
                  </a:ext>
                </a:extLst>
              </a:tr>
            </a:tbl>
          </a:graphicData>
        </a:graphic>
      </p:graphicFrame>
      <p:sp>
        <p:nvSpPr>
          <p:cNvPr id="4" name="Text Placeholder 3">
            <a:extLst>
              <a:ext uri="{FF2B5EF4-FFF2-40B4-BE49-F238E27FC236}">
                <a16:creationId xmlns:a16="http://schemas.microsoft.com/office/drawing/2014/main" id="{154DC33C-34F8-4E29-8813-432189296D62}"/>
              </a:ext>
            </a:extLst>
          </p:cNvPr>
          <p:cNvSpPr>
            <a:spLocks noGrp="1"/>
          </p:cNvSpPr>
          <p:nvPr>
            <p:ph type="body" sz="quarter" idx="14"/>
          </p:nvPr>
        </p:nvSpPr>
        <p:spPr/>
        <p:txBody>
          <a:bodyPr/>
          <a:lstStyle/>
          <a:p>
            <a:r>
              <a:rPr lang="en-US"/>
              <a:t>03/19/2020 - 05/04/2020</a:t>
            </a:r>
          </a:p>
        </p:txBody>
      </p:sp>
    </p:spTree>
    <p:extLst>
      <p:ext uri="{BB962C8B-B14F-4D97-AF65-F5344CB8AC3E}">
        <p14:creationId xmlns:p14="http://schemas.microsoft.com/office/powerpoint/2010/main" val="24150360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2807</Words>
  <Application>Microsoft Office PowerPoint</Application>
  <PresentationFormat>On-screen Show (4:3)</PresentationFormat>
  <Paragraphs>1037</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Métricas de posts  | Empresas Randon - 1 of 19</vt:lpstr>
      <vt:lpstr>Facebook Métricas de posts  | Empresas Randon - 2 of 19</vt:lpstr>
      <vt:lpstr>Facebook Métricas de posts  | Empresas Randon - 3 of 19</vt:lpstr>
      <vt:lpstr>Facebook Métricas de posts  | Empresas Randon - 4 of 19</vt:lpstr>
      <vt:lpstr>Facebook Métricas de posts  | Empresas Randon - 5 of 19</vt:lpstr>
      <vt:lpstr>Facebook Métricas de posts  | Empresas Randon - 6 of 19</vt:lpstr>
      <vt:lpstr>Facebook Métricas de posts  | Empresas Randon - 7 of 19</vt:lpstr>
      <vt:lpstr>Facebook Métricas de posts  | Empresas Randon - 8 of 19</vt:lpstr>
      <vt:lpstr>Facebook Métricas de posts  | Empresas Randon - 9 of 19</vt:lpstr>
      <vt:lpstr>Facebook Métricas de posts  | Empresas Randon - 10 of 19</vt:lpstr>
      <vt:lpstr>Facebook Métricas de posts  | Empresas Randon - 11 of 19</vt:lpstr>
      <vt:lpstr>Facebook Métricas de posts  | Empresas Randon - 12 of 19</vt:lpstr>
      <vt:lpstr>Facebook Métricas de posts  | Empresas Randon - 13 of 19</vt:lpstr>
      <vt:lpstr>Facebook Métricas de posts  | Empresas Randon - 14 of 19</vt:lpstr>
      <vt:lpstr>Facebook Métricas de posts  | Empresas Randon - 15 of 19</vt:lpstr>
      <vt:lpstr>Facebook Métricas de posts  | Empresas Randon - 16 of 19</vt:lpstr>
      <vt:lpstr>Facebook Métricas de posts  | Empresas Randon - 17 of 19</vt:lpstr>
      <vt:lpstr>Facebook Métricas de posts  | Empresas Randon - 18 of 19</vt:lpstr>
      <vt:lpstr>Facebook Métricas de posts  | Empresas Randon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2020-05-05T15:36:58Z</dcterms:created>
  <dcterms:modified xsi:type="dcterms:W3CDTF">2020-05-05T15:52:55Z</dcterms:modified>
</cp:coreProperties>
</file>