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98B8C-53CA-47AF-A636-E185C5F93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BBEBFD-B9C1-4B58-B2A6-538CD529A0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369903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236389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00908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4020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4979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7905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047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6001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693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0279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0366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23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- 2020-04-28 23:00:35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94592457_104999961128712_2754183834797946207_n.jpg?_nc_cat=109&amp;_nc_sid=8ae9d6&amp;_nc_eui2=AeHv3ALILXchgg2Kmy_Jb3ur4jls8fHlamTiOWzx8eVqZIiU_bZ5-Cbx3IvwkPJR_ITpBoZZoefZINB89IzdQoP4&amp;_nc_ohc=jl7sTApKL34AX9W1YMn&amp;_nc_ht=scontent-iad3-1.xx&amp;oh=fbfad941643c26d5d167005035b246b8&amp;oe=5ECEEC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04/29/2020 22:39:22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281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D884F-283C-4F5B-BC91-B80AF9F9E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707038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B3F41-A0BB-48E7-8FBE-64B765D13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1E1779-B10E-4AC5-A699-3A4778B0B4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238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308766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27634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2875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1751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8519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7431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7227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3579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739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1573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377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- 2020-04-28 22:59:42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@ggisa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95173351_1153459354995266_8211855655162237464_n.jpg?_nc_cat=101&amp;_nc_sid=8ae9d6&amp;_nc_eui2=AeH3X0dJ6B83ow6MDjKYw6qZyGudDzoI7i_Ia50POgjuL0JDBhpZgl5E-ofiafLAayM1eNxyKK2D5GepR3XOEX14&amp;_nc_ohc=xTZpxJqo69wAX8KRUfn&amp;_nc_ht=scontent-iad3-1.xx&amp;oh=99ba7df0362ac0066f1e2577068c90c6&amp;oe=5ED0AF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04/29/2020 22:39:22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035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BEFFC-1EB4-4B0F-B345-779203A87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311014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787C8-3086-4E2F-B11B-9E7AD1308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4B9295-BDFE-47BA-ADFF-B4283DE65F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0025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280337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67428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023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5402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7114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7302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4474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3544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3941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5913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27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- 2020-04-28 22:59:08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@ggisa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95376364_848737735608309_7185901904239774440_n.jpg?_nc_cat=101&amp;_nc_sid=8ae9d6&amp;_nc_eui2=AeF7QhDrY-SmY-6roxiKe1tmFLxb8Yt8E8EUvFvxi3wTweoRBt9FreN9EchoSIDrrKCwBVeBSUMkNUozmYA9T1Ej&amp;_nc_ohc=6524RbtwdmQAX-Of-0y&amp;_nc_ht=scontent-iad3-1.xx&amp;oh=f0ce49c4512686a1661daedb64c747c7&amp;oe=5ECD8A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04/29/2020 22:39:22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444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24A1C-FE83-40BA-B9E5-CE76CFCB9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655657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170FC-60A8-4FBD-A645-58C061902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0351C8-542A-4AC1-A389-17B17FFD64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6643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699438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30421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9480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6674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6986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6205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6728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1108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8567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5809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17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- 2020-04-28 22:56:28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@ggisa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94687519_2642853285961257_600245458202147660_n.jpg?_nc_cat=104&amp;_nc_sid=8ae9d6&amp;_nc_eui2=AeE7ZAFs_9kxyURPbMZ_yeAYAOFKd_C5xvYA4Up38LnG9mDqdYFiJB_HRAnn1gp63HTykK0peJZfqcju7ALKNMMY&amp;_nc_ohc=aH_hLIJ35RYAX82sFWI&amp;_nc_ht=scontent-iad3-1.xx&amp;oh=4bb122358a36826b2423180ce5ce68ff&amp;oe=5ECF17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04/29/2020 22:39:22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066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6C453-FBA9-4E90-B150-5243A21D4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658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5AB07-E89C-4EF6-85C6-AA4544198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7ECBE9-E4A6-4E94-8569-CC85940FE9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7921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5300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83139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7087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1809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490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3667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837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8776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011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9152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30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- 2020-04-27 20:00:38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@louizepaz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94636178_1582000961959713_790600686563886271_n.jpg?_nc_cat=110&amp;_nc_sid=8ae9d6&amp;_nc_eui2=AeFM32vns2clOa_zGDb-z2xDT0ONwzPfpqtPQ43DM9-mq_xeqTE8QOqc7P87FEJzkbkJUr4ootCGUi_LTojivZS-&amp;_nc_ohc=CPS69zqTlg4AX__0rCu&amp;_nc_ht=scontent-iad3-1.xx&amp;oh=8e6608fa01401d7a1e5f4ca666169119&amp;oe=5ECD6B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04/28/2020 19:35:50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714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45839-8F85-4357-B73C-35001E785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74671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218F2-71D5-4D44-B883-00137FAD5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3D8E12-0C1D-4D7A-A25C-3EDD7DFD18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4592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458556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59988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6943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7523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8739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462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1652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0254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4270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3735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229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23:00:36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@louizepaz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xx.fbcdn.net/v/t51.12442-15/94397095_2891737830920952_5860619558079276659_n.jpg?_nc_cat=100&amp;_nc_sid=8ae9d6&amp;_nc_eui2=AeGzyOikbGP-tf7Jluxr2UyPJlJUaowUrSYmUlRqjBStJvwrAA142IQGj-0aDH38zRsfkcc4dLzY5ZmUnH5R-YSL&amp;_nc_ohc=ICkuEZbnfwgAX8mKPp8&amp;_nc_ht=scontent-ort2-1.xx&amp;oh=91e6d7fe03788edf7a711ff04def38fc&amp;oe=5ECB74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22:36:52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338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25122-40C6-434D-B6B2-75252EAA7A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000094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36E8F-AD49-4C34-A400-A645CE4A7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08C840-1809-4048-BE89-96EDA13283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7798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406406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73662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9954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623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4510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336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626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2102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5713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4226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48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15:47:13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94551501_2650542121834174_7680748570217168017_n.jpg?_nc_cat=108&amp;_nc_sid=8ae9d6&amp;_nc_eui2=AeHzoXNOfsvnzjukW3XICIAY6vkY4mWFxizq-RjiZYXGLDVjtP3vTDaqPunMl2uSAJxfjcBIJHCojqekcuPj7ept&amp;_nc_ohc=eOTRubGYTMIAX-Cl4gi&amp;_nc_ht=scontent-iad3-1.xx&amp;oh=fe3a4452671369454e467dcdd40940f0&amp;oe=5ECB11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15:42:36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826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C2EA8-7D6B-40AE-B4D1-6BA0772D0F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4031341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EB716-731B-4075-9010-2634A5F5C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4DEEC9-9B02-4083-8D98-6FFEBD81D0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3116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385235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93141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4331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5686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6413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6693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5117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115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2920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4214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73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15:47:09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94896230_129996591956574_6351045032333696152_n.jpg?_nc_cat=105&amp;_nc_sid=8ae9d6&amp;_nc_eui2=AeGqMqc58j4Xk2eNmEr-FfjgBMkJLpHs_HAEyQkukez8cMdLi1F2ysPi1dLzKnSRvkFfw5cSlzcrNwiOnx3Cvm52&amp;_nc_ohc=AqIbsmfq8fcAX9ZU2i6&amp;_nc_ht=scontent-iad3-1.xx&amp;oh=b35ab4eb84eac22d811c9f3561dd1f28&amp;oe=5ECB76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15:42:36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863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090C7-D169-459D-9FE0-8FA720AB7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30887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A942E-A485-4247-931E-6C9B286F5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6FC1FE-318E-48CF-84DF-63E1902868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4645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392571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04457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632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9703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6778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1081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6301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4619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5621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3485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43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15:47:03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94829627_1092511214448583_3549150906961058058_n.jpg?_nc_cat=105&amp;_nc_sid=8ae9d6&amp;_nc_eui2=AeHFxNtUKfhXfk7avaGrzCsXSXgH-t0SR8hJeAf63RJHyPZEZOJWTBp19dcBFEnuBcP8DqqhzZZd4c5MKVYkf_dg&amp;_nc_ohc=5JOSRmQiT9IAX_JVwqp&amp;_nc_ht=scontent-iad3-1.xx&amp;oh=c3dc570a67187ec83a3c3cb0701fe451&amp;oe=5ECDF79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15:42:36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798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CE1BE-6501-4CAE-8EBA-DDB52F05D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936358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373D4-07EC-4229-832C-68E42A511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2D49FB-2821-46C9-ADC1-50AC41DEFE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1425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711693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57257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8684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0823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5641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4252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8429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0726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5808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5751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53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15:46:57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94591437_2292979064181490_6241267054649476729_n.jpg?_nc_cat=107&amp;_nc_sid=8ae9d6&amp;_nc_eui2=AeG0vk_TwUKR-UkhC3PdqlRVZjhyh80sWnJmOHKHzSxaclwEZLE7uEJQnDMtNDGjuCPEhXw6X_NGx4aRPvINX-S2&amp;_nc_ohc=7q1qEZrL960AX9ZcZr7&amp;_nc_ht=scontent-iad3-1.xx&amp;oh=28fad788ecba98493a285d4ca0440d05&amp;oe=5ECDE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15:42:36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41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20EFE-60D3-4030-B6AF-503C7D0269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958871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DA0CA-CC32-4181-A278-A839E72A1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F6A73E-2046-404C-BED7-017CB4339C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9530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957025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53804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3854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8112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4863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755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6814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5991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3040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9964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498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15:46:53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94303581_545167019729938_7815510564992442679_n.jpg?_nc_cat=107&amp;_nc_sid=8ae9d6&amp;_nc_eui2=AeE4h9PkmRHJXAUbgKMISZPWOtgyw8gbaWI62DLDyBtpYgRbfEimCTMUxrONIUaGsq0PPx5ja03nIdyBGR7-6hmP&amp;_nc_ohc=gLGXZSdElfsAX-rWpwq&amp;_nc_ht=scontent-iad3-1.xx&amp;oh=c4bf397e715fe5c1367399320fac29a7&amp;oe=5ECA930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15:42:36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431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B9CE6-013D-4A5E-89FF-4B362451E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637239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E5FD9-B38B-4CCA-BC9F-DADE1877B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86955D-A2C6-4929-9D52-B4C3106EF9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0660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489584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28907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5916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078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44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9103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9557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7933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3225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9293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656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- 2020-04-25 16:03:08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94575690_2862748780447440_362752663916764276_n.jpg?_nc_cat=108&amp;_nc_sid=8ae9d6&amp;_nc_eui2=AeGY8Bzd1L_dVy8bM0DrXb8K1qQSH9mAuQTWpBIf2YC5BPTYCHZLbPu1qBw_cRfXUXNNfUxdQisZZDOVYckPxTBR&amp;_nc_ohc=xQewIEnvnZYAX9ZRCAy&amp;_nc_ht=scontent-iad3-1.xx&amp;oh=b25c0de28c3579b57c207f03edeb7f85&amp;oe=5ECA3B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04/26/2020 15:40:59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45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2990D-9FE6-4295-9CDE-93A1BD867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4294789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72A4C-694D-45EA-9523-5D5A41860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471E66-DA36-4161-A26C-E0354716E2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1981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094724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94039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1192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533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382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39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7946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0924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438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3807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08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- 2020-04-25 16:03:05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95050685_618057625451650_6136067202597990737_n.jpg?_nc_cat=107&amp;_nc_sid=8ae9d6&amp;_nc_eui2=AeF82aF6b1K1xAbij2j0oiKwHmtSusDb8uIea1K6wNvy4rl8mmZ1iMyONtUPDRv_TDwvpIlARn-V45PYuA0fiZFX&amp;_nc_ohc=VlZ0lQk7v6YAX_W_gXq&amp;_nc_ht=scontent-iad3-1.xx&amp;oh=82140d6cbdbe9a7c4846bd0321fa6d20&amp;oe=5ECD125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04/26/2020 15:40:59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117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0B31F-08ED-4069-8A01-6798F92120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149379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87F37-94B6-40CE-86DD-2569433F0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071752-B08A-4C30-9558-6331DE6832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993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395113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10468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914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8310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4872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2566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6849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6197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5514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464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87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- 2020-04-25 16:03:01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94889323_108856440662116_7631565110373804920_n.jpg?_nc_cat=104&amp;_nc_sid=8ae9d6&amp;_nc_eui2=AeE6tTxvip223T9mEdgly25p8RuzLI-6fFXxG7Msj7p8VbEOpTIHIpc7k-bKe9_oysY4SjEL8WUEdS3sOuoAdC6N&amp;_nc_ohc=eZcubqzFUQQAX9MQnD2&amp;_nc_ht=scontent-iad3-1.xx&amp;oh=b4c1f52be425143bfabad25b2d3a5599&amp;oe=5ECB861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04/26/2020 15:40:59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058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C459C-B751-4FDD-8AB1-F52242587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997590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AB3DF-98A1-4A92-A06D-7750972DF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59DC69-5EAF-4C60-AD68-685F4BF886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7993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982316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8332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6399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4306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3029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819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7007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6698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1534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8011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35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- 2020-04-25 16:02:56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94706895_158579425617291_8571771829305639302_n.jpg?_nc_cat=100&amp;_nc_sid=8ae9d6&amp;_nc_eui2=AeFCZS234QceBNGedPnbn6wOiizRUavSrOKKLNFRq9Ks4uGfu3l9ihimKlRwDmBNYeRPV4g0zWiSfCTJYGbMiQyG&amp;_nc_ohc=pDZvB_iBSEMAX-PeJt_&amp;_nc_ht=scontent-iad3-1.xx&amp;oh=0e17b4f421458c06f85e5d9b0340f3a6&amp;oe=5ECC9506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04/26/2020 15:40:59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245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213E2-F998-4EF7-8838-AE3DABDB8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438445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F318B-0E20-492F-B518-7B017BAA8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24DA52-F10C-47B6-AF31-2B69A874A8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2297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110756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52839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7609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0865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3116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0119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7319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9630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116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3992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07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- 2020-04-25 16:02:52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94894055_366375297643076_4931063113260372664_n.jpg?_nc_cat=107&amp;_nc_sid=8ae9d6&amp;_nc_eui2=AeEaVyJ1RJ3bvWTbsm2HHAH4gnNcVdGNNn-Cc1xV0Y02f9q64_zE0vgV5i-bIwX0KR6K-zq_UNUYG1BoFHCHp1X7&amp;_nc_ohc=ugJb_AQOswkAX8vtk54&amp;_nc_ht=scontent-iad3-1.xx&amp;oh=9c86837b8144baf7d79560e9acfe99bf&amp;oe=5ECA64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02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4ADBD-FE81-4892-9DD3-8E2AB4B77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484854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2E9C8-F526-443D-AAAF-B57102E6E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5ADDB3-7B34-44F9-BFEB-13ADB7CC38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7921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107921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94022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125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0688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896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7722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9392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5340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0269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926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96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23:08:32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95246885_177476526718690_1585456423353927607_n.jpg?_nc_cat=110&amp;_nc_sid=8ae9d6&amp;_nc_eui2=AeHKhphEzUBw_4NDO8Xep212qkpyCt2oBGaqSnIK3agEZrgE-0omdhIaulPAYyESAsnzYvnptswhAN05C3MVQJUT&amp;_nc_ohc=4WWE8d2ZJrUAX_8MhDp&amp;_nc_ht=scontent-lga3-1.xx&amp;oh=bcb581a2d47756ad0f4d5a32ac28d912&amp;oe=5EC980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606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EFE4A-025E-4048-8259-D1CA6E927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54795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59D51-47AD-4DF6-981F-B86361DB7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879F3-B629-4567-9CDD-70C66B299C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5687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466038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61725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8161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8762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9312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9230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9851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8660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756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7068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892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23:08:25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94304653_235028530915302_5950084001091159094_n.jpg?_nc_cat=107&amp;_nc_sid=8ae9d6&amp;_nc_eui2=AeF6G4R1jzzFmQvyDqFGZ6QAdZFvtWEJ-l91kW-1YQn6Xx5koqfkIReKWYid8CD1l4gFPMqQMoCNgsESNqcPwKrd&amp;_nc_ohc=vwRNyF9CZLcAX_DsO5L&amp;_nc_ht=scontent-lga3-1.xx&amp;oh=3c371cbc14cc72a32b4fb36207282eed&amp;oe=5EC95F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364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C9DA7-6B7F-4AAA-B2EE-149063E469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0364976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6D74E-8EC4-458D-8FE5-E41E8676D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2849D2-117B-4F76-9AA7-70BAF12729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3579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710990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44880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0613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0862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4802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0781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032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4274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7096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030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46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23:08:20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94357964_269632700735967_3011345625931785644_n.jpg?_nc_cat=103&amp;_nc_sid=8ae9d6&amp;_nc_eui2=AeHZjGdTYosPaCLwA8txaBZTROwS4xiUWXlE7BLjGJRZedwit5iGX4eRrDSjbwp4ntawTb9Suw-5iboLiKKXR3eO&amp;_nc_ohc=57qTR4gOsY4AX88O6C9&amp;_nc_ht=scontent-lga3-1.xx&amp;oh=19193f80f2f0f058b3334e881bd11b10&amp;oe=5EC9EB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697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8BDAE-A596-4648-869E-B26360A485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4115060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AD4A2-6A5D-4EF9-83E6-D21BE12DE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FC411A-6251-4E2B-BFB8-19B7BD4BE2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5824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237992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82440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3696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1037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9985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128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7139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9224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9409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6498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01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23:08:13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94223889_157306595771781_6558560022625309342_n.jpg?_nc_cat=100&amp;_nc_sid=8ae9d6&amp;_nc_eui2=AeG-rYW4Jujaey3LUgxBqAkLIBYNkLLFA0MgFg2QssUDQ0OkPHRg63wo1nM7ZG4tLIbMNZ8mB4JkKGA5mFKingBc&amp;_nc_ohc=VD3gXJdvh0sAX866KRI&amp;_nc_ht=scontent-lga3-1.xx&amp;oh=6f140921c93dfb7781bb7822e49468ea&amp;oe=5ECAEA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40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22EAB-9C52-4732-8E5C-06E0B8939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187261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796F8-A00B-4820-9EC8-A8CFC05FF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05C923-7A9A-4D3C-AF96-F60904B5B2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475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715061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62762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8904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6336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923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1769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590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1762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9849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6642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828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23:08:07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94326226_632534647296346_6285129480892517410_n.jpg?_nc_cat=104&amp;_nc_sid=8ae9d6&amp;_nc_eui2=AeFdruLOom5A_-Pgp8T1tr3u1OC-L8wxOR7U4L4vzDE5HkhZJANd1fyzhjc19Sj3MBpOSPEp5jp_U0Lb3m8rOtgV&amp;_nc_ohc=X8CmR5H14wkAX9ATWuD&amp;_nc_ht=scontent-lga3-1.xx&amp;oh=4729a42c31ae6b02edc3458f980b3268&amp;oe=5ECA4A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740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A3124-D181-4B8D-B217-4AF6C23847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811443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86B2-EB06-4073-9058-D154CE16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F2CA5B-3559-4DED-ACD0-89FC9B4598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1328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381050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93858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9551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5671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744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3438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056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9740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1504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6740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80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23:07:59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94906287_2546272275611833_1950024449496826898_n.jpg?_nc_cat=110&amp;_nc_sid=8ae9d6&amp;_nc_eui2=AeHe7vaK9UeFzOBX-ICvFrFdigKxDiPObFGKArEOI85sURFIAXYLdQSfaAezg_uHvqrNikrZ-qleUF7h_i3BmXxk&amp;_nc_ohc=Kn-EdCOvnnMAX9Lp8Pn&amp;_nc_ht=scontent-lga3-1.xx&amp;oh=f6513defa5ae07536048e859d01df89e&amp;oe=5ECB0863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954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D09E5-B8BF-4774-B8B5-840571095C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4177019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7BD82-BC2F-4EAB-BEEC-70C9EEAD7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75926F-C38C-4862-9611-AD46DCA5C0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1945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194082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05802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850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6687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8499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0035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774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301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362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6265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08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23:07:54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94245678_276935133319967_1653194774427987295_n.jpg?_nc_cat=103&amp;_nc_sid=8ae9d6&amp;_nc_eui2=AeGaVVBFjCgrovEbLbsZciKyGElGBcejt6kYSUYFx6O3qSpClGq3I7JbzO2hGa6QVdfp1saPAhOR_0cOPc0xSlr1&amp;_nc_ohc=eblHDtij0uQAX8NPU2N&amp;_nc_ht=scontent-lga3-1.xx&amp;oh=307914426b916c4408ccd8fae0eba43c&amp;oe=5EC883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934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C5247-A444-46A7-94C9-0FD82BA09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904657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0779C-2843-4400-B0A0-9E4F1BE96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E6A72B-A9C9-4D29-A052-9E7A15ACD9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0729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463930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62795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2369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2248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3338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5941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8921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1772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7706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2983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23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- 2020-04-23 22:49:34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@sephorabrasil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94093465_716754455762244_2933464410197948025_n.jpg?_nc_cat=107&amp;_nc_sid=8ae9d6&amp;_nc_eui2=AeHZUyQXLvLSpdgYa1RTjgSASc5s_TBdg_pJzmz9MF2D-t6-WzZzhnM3JbvV6_tNipRk63uTr0ss1URLKoOSCQjd&amp;_nc_ohc=dOcOlJ-Qt2kAX9cTBNn&amp;_nc_ht=scontent-iad3-1.xx&amp;oh=f3e1c84bcc86face6303c2edaab3992e&amp;oe=5ECA5A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04/24/2020 22:38:56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933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C9E46-3CDE-402E-A675-8E7D5AD825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566472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3CBD5-ED7C-40AF-9484-695709CB4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A9C64D-96F0-4300-9314-A52DB67764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1115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632941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3395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5842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78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3271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7926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6434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7224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7807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4528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086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- 2020-04-23 22:48:57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@lego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94295792_705604550211618_510019114041870981_n.jpg?_nc_cat=110&amp;_nc_sid=8ae9d6&amp;_nc_eui2=AeFYZdYuS9TgljHhRMCEjVrPI2xdY66oRwkjbF1jrqhHCQMHQqmJV2O759I5eQCCQ77ZKK_xdQcIIpmfEFcfabCU&amp;_nc_ohc=No0Nhs2GC8sAX_JcXWQ&amp;_nc_ht=scontent-iad3-1.xx&amp;oh=0a7a46b73ceba1cbc2deef7e8e9e896e&amp;oe=5EC744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04/24/2020 22:38:56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058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F6390-174D-424B-A590-9C11D41B1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6526924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2505</Words>
  <Application>Microsoft Office PowerPoint</Application>
  <PresentationFormat>On-screen Show (4:3)</PresentationFormat>
  <Paragraphs>549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Métricas Stories - Post | Iguatemi - 1 of 25</vt:lpstr>
      <vt:lpstr>Instagram Métricas Stories - Post | Iguatemi - 2 of 25</vt:lpstr>
      <vt:lpstr>Instagram Métricas Stories - Post | Iguatemi - 3 of 25</vt:lpstr>
      <vt:lpstr>Instagram Métricas Stories - Post | Iguatemi - 4 of 25</vt:lpstr>
      <vt:lpstr>Instagram Métricas Stories - Post | Iguatemi - 5 of 25</vt:lpstr>
      <vt:lpstr>Instagram Métricas Stories - Post | Iguatemi - 6 of 25</vt:lpstr>
      <vt:lpstr>Instagram Métricas Stories - Post | Iguatemi - 7 of 25</vt:lpstr>
      <vt:lpstr>Instagram Métricas Stories - Post | Iguatemi - 8 of 25</vt:lpstr>
      <vt:lpstr>Instagram Métricas Stories - Post | Iguatemi - 9 of 25</vt:lpstr>
      <vt:lpstr>Instagram Métricas Stories - Post | Iguatemi - 10 of 25</vt:lpstr>
      <vt:lpstr>Instagram Métricas Stories - Post | Iguatemi - 11 of 25</vt:lpstr>
      <vt:lpstr>Instagram Métricas Stories - Post | Iguatemi - 12 of 25</vt:lpstr>
      <vt:lpstr>Instagram Métricas Stories - Post | Iguatemi - 13 of 25</vt:lpstr>
      <vt:lpstr>Instagram Métricas Stories - Post | Iguatemi - 14 of 25</vt:lpstr>
      <vt:lpstr>Instagram Métricas Stories - Post | Iguatemi - 15 of 25</vt:lpstr>
      <vt:lpstr>Instagram Métricas Stories - Post | Iguatemi - 16 of 25</vt:lpstr>
      <vt:lpstr>Instagram Métricas Stories - Post | Iguatemi - 17 of 25</vt:lpstr>
      <vt:lpstr>Instagram Métricas Stories - Post | Iguatemi - 18 of 25</vt:lpstr>
      <vt:lpstr>Instagram Métricas Stories - Post | Iguatemi - 19 of 25</vt:lpstr>
      <vt:lpstr>Instagram Métricas Stories - Post | Iguatemi - 20 of 25</vt:lpstr>
      <vt:lpstr>Instagram Métricas Stories - Post | Iguatemi - 21 of 25</vt:lpstr>
      <vt:lpstr>Instagram Métricas Stories - Post | Iguatemi - 22 of 25</vt:lpstr>
      <vt:lpstr>Instagram Métricas Stories - Post | Iguatemi - 23 of 25</vt:lpstr>
      <vt:lpstr>Instagram Métricas Stories - Post | Iguatemi - 24 of 25</vt:lpstr>
      <vt:lpstr>Instagram Métricas Stories - Post | Iguatemi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Métricas Stories - Post | Iguatemi - 1 of 25</dc:title>
  <dc:creator>Frederik Peiniger</dc:creator>
  <cp:lastModifiedBy>Frederik Peiniger</cp:lastModifiedBy>
  <cp:revision>1</cp:revision>
  <dcterms:created xsi:type="dcterms:W3CDTF">2020-04-30T19:26:23Z</dcterms:created>
  <dcterms:modified xsi:type="dcterms:W3CDTF">2020-04-30T19:30:20Z</dcterms:modified>
</cp:coreProperties>
</file>