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EB9AE-4652-4ABE-B93C-0EBF967CA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5607D5-31AA-4F23-AE53-427EF8ADB6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772303"/>
              </p:ext>
            </p:extLst>
          </p:nvPr>
        </p:nvGraphicFramePr>
        <p:xfrm>
          <a:off x="457200" y="1731963"/>
          <a:ext cx="8229600" cy="368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5698040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53444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35274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95443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28398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21580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75626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57392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5676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78816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409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- 2020-04-28 23:00:35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94592457_104999961128712_2754183834797946207_n.jpg?_nc_cat=109&amp;_nc_sid=8ae9d6&amp;_nc_eui2=AeHv3ALILXchgg2Kmy_Jb3ur4jls8fHlamTiOWzx8eVqZIiU_bZ5-Cbx3IvwkPJR_ITpBoZZoefZINB89IzdQoP4&amp;_nc_ohc=jl7sTApKL34AX9W1YMn&amp;_nc_ht=scontent-iad3-1.xx&amp;oh=fbfad941643c26d5d167005035b246b8&amp;oe=5ECEEC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04/29/2020 22:39:22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5774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4D9F1A-3C84-42DE-89D7-51AF99950F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364601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0A498-5151-4351-BCA1-566B2B352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F912A9-D4FC-4BAB-8730-251F845B93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89003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8013493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4081546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27375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82122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26023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3681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21451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79696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69211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1568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560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- 2020-04-28 22:59:42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@ggisa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95173351_1153459354995266_8211855655162237464_n.jpg?_nc_cat=101&amp;_nc_sid=8ae9d6&amp;_nc_eui2=AeH3X0dJ6B83ow6MDjKYw6qZyGudDzoI7i_Ia50POgjuL0JDBhpZgl5E-ofiafLAayM1eNxyKK2D5GepR3XOEX14&amp;_nc_ohc=xTZpxJqo69wAX8KRUfn&amp;_nc_ht=scontent-iad3-1.xx&amp;oh=99ba7df0362ac0066f1e2577068c90c6&amp;oe=5ED0AF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04/29/2020 22:39:22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0538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8E5212-2618-49DA-9B99-9F617C23A7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4267437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CA67C-972B-4142-9EB1-D90526F9F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3D0DA1-22C2-4D23-A4F6-B3FE0EEDF2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15066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4146479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891136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15409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08811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0532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36205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6765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15888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37123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5413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787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- 2020-04-28 22:59:08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@ggisa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95376364_848737735608309_7185901904239774440_n.jpg?_nc_cat=101&amp;_nc_sid=8ae9d6&amp;_nc_eui2=AeF7QhDrY-SmY-6roxiKe1tmFLxb8Yt8E8EUvFvxi3wTweoRBt9FreN9EchoSIDrrKCwBVeBSUMkNUozmYA9T1Ej&amp;_nc_ohc=6524RbtwdmQAX-Of-0y&amp;_nc_ht=scontent-iad3-1.xx&amp;oh=f0ce49c4512686a1661daedb64c747c7&amp;oe=5ECD8AB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04/29/2020 22:39:22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1041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EB2148-D646-4555-95D0-653BA9FF1C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253694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68261-2A55-41FD-A26F-3460D3C7E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9E0158-85F9-4C8F-97E5-7BEB58FA7C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46537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8290375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7688630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948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66167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365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96547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20637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7303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39426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5805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88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- 2020-04-28 22:56:28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@ggisa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94687519_2642853285961257_600245458202147660_n.jpg?_nc_cat=104&amp;_nc_sid=8ae9d6&amp;_nc_eui2=AeE7ZAFs_9kxyURPbMZ_yeAYAOFKd_C5xvYA4Up38LnG9mDqdYFiJB_HRAnn1gp63HTykK0peJZfqcju7ALKNMMY&amp;_nc_ohc=aH_hLIJ35RYAX82sFWI&amp;_nc_ht=scontent-iad3-1.xx&amp;oh=4bb122358a36826b2423180ce5ce68ff&amp;oe=5ECF17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04/29/2020 22:39:22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276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85638A-8369-49DD-91EA-51DA76A12C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4267324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8EFF1-C43D-481E-A2DB-7CF56D9E7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6EBBB1-6B96-426F-8CDB-1BCFAEFDD9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09390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7123575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213402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48697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79133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75861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57797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65015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4466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76043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38829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669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- 2020-04-27 20:00:38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@louizepaz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94636178_1582000961959713_790600686563886271_n.jpg?_nc_cat=110&amp;_nc_sid=8ae9d6&amp;_nc_eui2=AeFM32vns2clOa_zGDb-z2xDT0ONwzPfpqtPQ43DM9-mq_xeqTE8QOqc7P87FEJzkbkJUr4ootCGUi_LTojivZS-&amp;_nc_ohc=CPS69zqTlg4AX__0rCu&amp;_nc_ht=scontent-iad3-1.xx&amp;oh=8e6608fa01401d7a1e5f4ca666169119&amp;oe=5ECD6B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04/28/2020 19:35:50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6336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85354A-FAEA-4BA1-857B-26CAD01065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951302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16EC2-3939-475D-8F6F-B5B4C3E24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BB9F74-953D-451A-B78C-B381C0221C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52559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5222627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031371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62687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83510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80874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05012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6589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39975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53344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3876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911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- 2020-04-26 23:00:36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@louizepaz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-1.xx.fbcdn.net/v/t51.12442-15/94397095_2891737830920952_5860619558079276659_n.jpg?_nc_cat=100&amp;_nc_sid=8ae9d6&amp;_nc_eui2=AeGzyOikbGP-tf7Jluxr2UyPJlJUaowUrSYmUlRqjBStJvwrAA142IQGj-0aDH38zRsfkcc4dLzY5ZmUnH5R-YSL&amp;_nc_ohc=ICkuEZbnfwgAX8mKPp8&amp;_nc_ht=scontent-ort2-1.xx&amp;oh=91e6d7fe03788edf7a711ff04def38fc&amp;oe=5ECB74B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04/27/2020 22:36:52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0198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21B4D0-C4E6-4649-9A30-DC356EEA76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3518681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9ED71-8A30-4B77-A53E-FD4A0AE10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111E41-A6F2-41F9-8769-8C9B744D52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69175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6234005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398318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32900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48691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48216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29552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92423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2216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44061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2439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645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- 2020-04-26 15:47:13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94551501_2650542121834174_7680748570217168017_n.jpg?_nc_cat=108&amp;_nc_sid=8ae9d6&amp;_nc_eui2=AeHzoXNOfsvnzjukW3XICIAY6vkY4mWFxizq-RjiZYXGLDVjtP3vTDaqPunMl2uSAJxfjcBIJHCojqekcuPj7ept&amp;_nc_ohc=eOTRubGYTMIAX-Cl4gi&amp;_nc_ht=scontent-iad3-1.xx&amp;oh=fe3a4452671369454e467dcdd40940f0&amp;oe=5ECB11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04/27/2020 15:42:36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4046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BB0FD3-D0FA-40C7-90BF-85D28769DA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30434141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FEDE1-3AF3-4AAA-BFC6-451F0C1F7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C16D1C-0F19-4D70-B264-BE5872C4A4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6844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9887070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781787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82799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14069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9750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41488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55902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75507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06728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3142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7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- 2020-04-26 15:47:09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94896230_129996591956574_6351045032333696152_n.jpg?_nc_cat=105&amp;_nc_sid=8ae9d6&amp;_nc_eui2=AeGqMqc58j4Xk2eNmEr-FfjgBMkJLpHs_HAEyQkukez8cMdLi1F2ysPi1dLzKnSRvkFfw5cSlzcrNwiOnx3Cvm52&amp;_nc_ohc=AqIbsmfq8fcAX9ZU2i6&amp;_nc_ht=scontent-iad3-1.xx&amp;oh=b35ab4eb84eac22d811c9f3561dd1f28&amp;oe=5ECB76E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04/27/2020 15:42:36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2240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0266B1-C092-4454-9A38-178CC4FD75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3487397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32CD5-1724-4E02-90D0-826F0B53B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140B41-2BB8-4DA4-A108-D9064B8289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93890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26615450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624290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00831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41462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31824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25045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98690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65471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20758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1648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453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- 2020-04-26 15:47:03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94829627_1092511214448583_3549150906961058058_n.jpg?_nc_cat=105&amp;_nc_sid=8ae9d6&amp;_nc_eui2=AeHFxNtUKfhXfk7avaGrzCsXSXgH-t0SR8hJeAf63RJHyPZEZOJWTBp19dcBFEnuBcP8DqqhzZZd4c5MKVYkf_dg&amp;_nc_ohc=5JOSRmQiT9IAX_JVwqp&amp;_nc_ht=scontent-iad3-1.xx&amp;oh=c3dc570a67187ec83a3c3cb0701fe451&amp;oe=5ECDF79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04/27/2020 15:42:36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8482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9855F4-8CAA-46AE-AD7F-4F587F297A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2684602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3B2D9-13AD-4B4F-905D-C8701FF62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9B954E-11E8-46FB-B106-009B217236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47627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9659573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274708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12973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84471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7439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57005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65759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62362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76531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70431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562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- 2020-04-26 15:46:57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94591437_2292979064181490_6241267054649476729_n.jpg?_nc_cat=107&amp;_nc_sid=8ae9d6&amp;_nc_eui2=AeG0vk_TwUKR-UkhC3PdqlRVZjhyh80sWnJmOHKHzSxaclwEZLE7uEJQnDMtNDGjuCPEhXw6X_NGx4aRPvINX-S2&amp;_nc_ohc=7q1qEZrL960AX9ZcZr7&amp;_nc_ht=scontent-iad3-1.xx&amp;oh=28fad788ecba98493a285d4ca0440d05&amp;oe=5ECDE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04/27/2020 15:42:36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1154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712183-8B82-4E67-BE2A-63092DE52F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2323988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02C3B-7BEE-42E3-98CB-C4915158A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0671A4-6C36-4633-9FD3-A2C46E423D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55950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1803682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930952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31367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20769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84545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21366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31563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55549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40294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5282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607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- 2020-04-26 15:46:53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94303581_545167019729938_7815510564992442679_n.jpg?_nc_cat=107&amp;_nc_sid=8ae9d6&amp;_nc_eui2=AeE4h9PkmRHJXAUbgKMISZPWOtgyw8gbaWI62DLDyBtpYgRbfEimCTMUxrONIUaGsq0PPx5ja03nIdyBGR7-6hmP&amp;_nc_ohc=gLGXZSdElfsAX-rWpwq&amp;_nc_ht=scontent-iad3-1.xx&amp;oh=c4bf397e715fe5c1367399320fac29a7&amp;oe=5ECA930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04/27/2020 15:42:36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791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99EBCF-75C7-49D7-A1C9-DF3EA75777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13803133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C79A6-777D-4A6C-9570-B9EF4055E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0BB383-3180-48E5-B563-F3E14C6B2F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76375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2381831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97981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46039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1183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37355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55870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50445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54765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4116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0162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748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- 2020-04-25 16:03:08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94575690_2862748780447440_362752663916764276_n.jpg?_nc_cat=108&amp;_nc_sid=8ae9d6&amp;_nc_eui2=AeGY8Bzd1L_dVy8bM0DrXb8K1qQSH9mAuQTWpBIf2YC5BPTYCHZLbPu1qBw_cRfXUXNNfUxdQisZZDOVYckPxTBR&amp;_nc_ohc=xQewIEnvnZYAX9ZRCAy&amp;_nc_ht=scontent-iad3-1.xx&amp;oh=b25c0de28c3579b57c207f03edeb7f85&amp;oe=5ECA3B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04/26/2020 15:40:59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86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06C34E-1A07-46C6-99C9-5FFF150589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40027454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4246D-6272-4955-9650-FE0EBB1F7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7D598B-7498-4D99-A509-84D8AF67F7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05910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2244264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198342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56158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04696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77020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59603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31926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35172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78289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2386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3335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- 2020-04-25 16:03:05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95050685_618057625451650_6136067202597990737_n.jpg?_nc_cat=107&amp;_nc_sid=8ae9d6&amp;_nc_eui2=AeF82aF6b1K1xAbij2j0oiKwHmtSusDb8uIea1K6wNvy4rl8mmZ1iMyONtUPDRv_TDwvpIlARn-V45PYuA0fiZFX&amp;_nc_ohc=VlZ0lQk7v6YAX_W_gXq&amp;_nc_ht=scontent-iad3-1.xx&amp;oh=82140d6cbdbe9a7c4846bd0321fa6d20&amp;oe=5ECD125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04/26/2020 15:40:59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1029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56A586-18DC-456A-88E0-601AD7DE00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21343236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02281-1E1D-4B72-95DB-35CB7D6F0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153554-390D-404A-B550-55C7C11D17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97641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8253839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994357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18397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62154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314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73744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81513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30537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53662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285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481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- 2020-04-25 16:03:01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94889323_108856440662116_7631565110373804920_n.jpg?_nc_cat=104&amp;_nc_sid=8ae9d6&amp;_nc_eui2=AeE6tTxvip223T9mEdgly25p8RuzLI-6fFXxG7Msj7p8VbEOpTIHIpc7k-bKe9_oysY4SjEL8WUEdS3sOuoAdC6N&amp;_nc_ohc=eZcubqzFUQQAX9MQnD2&amp;_nc_ht=scontent-iad3-1.xx&amp;oh=b4c1f52be425143bfabad25b2d3a5599&amp;oe=5ECB861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04/26/2020 15:40:59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0234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CA8A09-703A-47AA-AD09-0B50337FDD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7105864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64440-C180-4550-8E0E-48199D86E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342D56-BA07-4A3C-B5E2-7A544045B6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2107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8233749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7931003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53391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20891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29728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89895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44873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50739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75991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72791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14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- 2020-04-25 16:02:56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94706895_158579425617291_8571771829305639302_n.jpg?_nc_cat=100&amp;_nc_sid=8ae9d6&amp;_nc_eui2=AeFCZS234QceBNGedPnbn6wOiizRUavSrOKKLNFRq9Ks4uGfu3l9ihimKlRwDmBNYeRPV4g0zWiSfCTJYGbMiQyG&amp;_nc_ohc=pDZvB_iBSEMAX-PeJt_&amp;_nc_ht=scontent-iad3-1.xx&amp;oh=0e17b4f421458c06f85e5d9b0340f3a6&amp;oe=5ECC9506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04/26/2020 15:40:59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7557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3B0ABF-ACB9-4130-86E5-230F6ACC12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31063114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99A55-E7CF-49F8-922D-814AE64F2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C06C1A-F96F-4A6E-BB13-72760EAA00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46178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5162544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120316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1709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30797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2045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3827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5907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79813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34683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7668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981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- 2020-04-25 16:02:52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94894055_366375297643076_4931063113260372664_n.jpg?_nc_cat=107&amp;_nc_sid=8ae9d6&amp;_nc_eui2=AeEaVyJ1RJ3bvWTbsm2HHAH4gnNcVdGNNn-Cc1xV0Y02f9q64_zE0vgV5i-bIwX0KR6K-zq_UNUYG1BoFHCHp1X7&amp;_nc_ohc=ugJb_AQOswkAX8vtk54&amp;_nc_ht=scontent-iad3-1.xx&amp;oh=9c86837b8144baf7d79560e9acfe99bf&amp;oe=5ECA64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04/26/2020 15:40:59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1690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59FA46-CC56-4F9E-80F3-F35E6B4D8A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36783263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BB8BA-7F8F-4C2F-9D7B-AA3EAF118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F39845-035A-403B-A92B-CC2EEEF387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5271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4964247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388961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0279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37276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43463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49828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42443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7949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6644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39775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12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- 2020-04-24 23:08:32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51.12442-15/95246885_177476526718690_1585456423353927607_n.jpg?_nc_cat=110&amp;_nc_sid=8ae9d6&amp;_nc_eui2=AeHKhphEzUBw_4NDO8Xep212qkpyCt2oBGaqSnIK3agEZrgE-0omdhIaulPAYyESAsnzYvnptswhAN05C3MVQJUT&amp;_nc_ohc=4WWE8d2ZJrUAX_8MhDp&amp;_nc_ht=scontent-lga3-1.xx&amp;oh=bcb581a2d47756ad0f4d5a32ac28d912&amp;oe=5EC980C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04/25/2020 22:38:33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1878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E0AACA-BD0D-4439-AFEB-3575AC9794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35315801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B7E9F-6E75-4F0F-B5AD-0C2414341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3D2F89-3E27-401C-8928-EC619B2303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10518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162938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735401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43463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82696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55831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00652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10383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81743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11426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8344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505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- 2020-04-24 23:08:25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51.12442-15/94304653_235028530915302_5950084001091159094_n.jpg?_nc_cat=107&amp;_nc_sid=8ae9d6&amp;_nc_eui2=AeF6G4R1jzzFmQvyDqFGZ6QAdZFvtWEJ-l91kW-1YQn6Xx5koqfkIReKWYid8CD1l4gFPMqQMoCNgsESNqcPwKrd&amp;_nc_ohc=vwRNyF9CZLcAX_DsO5L&amp;_nc_ht=scontent-lga3-1.xx&amp;oh=3c371cbc14cc72a32b4fb36207282eed&amp;oe=5EC95F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04/25/2020 22:38:33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7827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C85AB4-1B39-4874-8E86-067BAAA13A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41646769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9F480-693B-4B8C-9627-BF63CB371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5BFC01-ADA2-4F33-B778-0475C4A7C3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12378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254583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650624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66753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38604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5476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05434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60996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2782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65515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9355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975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- 2020-04-24 23:08:20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51.12442-15/94357964_269632700735967_3011345625931785644_n.jpg?_nc_cat=103&amp;_nc_sid=8ae9d6&amp;_nc_eui2=AeHZjGdTYosPaCLwA8txaBZTROwS4xiUWXlE7BLjGJRZedwit5iGX4eRrDSjbwp4ntawTb9Suw-5iboLiKKXR3eO&amp;_nc_ohc=57qTR4gOsY4AX88O6C9&amp;_nc_ht=scontent-lga3-1.xx&amp;oh=19193f80f2f0f058b3334e881bd11b10&amp;oe=5EC9EB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04/25/2020 22:38:33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4356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AD017F-D700-4DE9-9D62-6DE5A11200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2021975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3091A-4FC5-4B44-9E9A-3BBC57AB7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97AA72-AF7A-4DB9-A39A-A7B1E712A8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41840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6623084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76781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7303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04464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34735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40831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05135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67694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20103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03931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087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- 2020-04-24 23:08:13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51.12442-15/94223889_157306595771781_6558560022625309342_n.jpg?_nc_cat=100&amp;_nc_sid=8ae9d6&amp;_nc_eui2=AeG-rYW4Jujaey3LUgxBqAkLIBYNkLLFA0MgFg2QssUDQ0OkPHRg63wo1nM7ZG4tLIbMNZ8mB4JkKGA5mFKingBc&amp;_nc_ohc=VD3gXJdvh0sAX866KRI&amp;_nc_ht=scontent-lga3-1.xx&amp;oh=6f140921c93dfb7781bb7822e49468ea&amp;oe=5ECAEA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04/25/2020 22:38:33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0066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0D201E-2AF1-4937-AC9A-8AB12B96BC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14396497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0E84F-3D65-44FF-97EC-97077C416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2E2442-DBB1-4A8D-B943-3B5F3832AA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47245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9094937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584850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15486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77924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51342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95715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7342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70827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61136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2744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574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- 2020-04-24 23:08:07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51.12442-15/94326226_632534647296346_6285129480892517410_n.jpg?_nc_cat=104&amp;_nc_sid=8ae9d6&amp;_nc_eui2=AeFdruLOom5A_-Pgp8T1tr3u1OC-L8wxOR7U4L4vzDE5HkhZJANd1fyzhjc19Sj3MBpOSPEp5jp_U0Lb3m8rOtgV&amp;_nc_ohc=X8CmR5H14wkAX9ATWuD&amp;_nc_ht=scontent-lga3-1.xx&amp;oh=4729a42c31ae6b02edc3458f980b3268&amp;oe=5ECA4A6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04/25/2020 22:38:33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6849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5A059F-209D-4823-8408-BD37DB9632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30914856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D5EF6-4676-4CBE-B5B8-1765A7FDB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0D83AB-2C4F-4D41-B4FE-0FA0699A3C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04123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2924840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19096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35781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87265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64559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15628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16183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66583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78349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06367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122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- 2020-04-24 23:07:59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51.12442-15/94906287_2546272275611833_1950024449496826898_n.jpg?_nc_cat=110&amp;_nc_sid=8ae9d6&amp;_nc_eui2=AeHe7vaK9UeFzOBX-ICvFrFdigKxDiPObFGKArEOI85sURFIAXYLdQSfaAezg_uHvqrNikrZ-qleUF7h_i3BmXxk&amp;_nc_ohc=Kn-EdCOvnnMAX9Lp8Pn&amp;_nc_ht=scontent-lga3-1.xx&amp;oh=f6513defa5ae07536048e859d01df89e&amp;oe=5ECB0863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04/25/2020 22:38:33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3018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9D54FB-DFAD-4FF1-959B-157DF07297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24148973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3482A-DDD3-48EC-98BC-EBDE6702B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853566-5F1E-4DF0-91A8-4564F1D586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56478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0093334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694814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36966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14838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40807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41679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61521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31757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46426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26650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06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- 2020-04-24 23:07:54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51.12442-15/94245678_276935133319967_1653194774427987295_n.jpg?_nc_cat=103&amp;_nc_sid=8ae9d6&amp;_nc_eui2=AeGaVVBFjCgrovEbLbsZciKyGElGBcejt6kYSUYFx6O3qSpClGq3I7JbzO2hGa6QVdfp1saPAhOR_0cOPc0xSlr1&amp;_nc_ohc=eblHDtij0uQAX8NPU2N&amp;_nc_ht=scontent-lga3-1.xx&amp;oh=307914426b916c4408ccd8fae0eba43c&amp;oe=5EC883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04/25/2020 22:38:33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4876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983F69-B0B1-4BC7-AC5B-D14BF52801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3461076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118F0-8715-436A-9041-1564D2B1C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853791-6CAD-4572-B7E7-896C6B5CA6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06117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8389492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284767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23366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6124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2542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71724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1818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192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61284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4483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513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- 2020-04-23 22:49:34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@sephorabrasil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94093465_716754455762244_2933464410197948025_n.jpg?_nc_cat=107&amp;_nc_sid=8ae9d6&amp;_nc_eui2=AeHZUyQXLvLSpdgYa1RTjgSASc5s_TBdg_pJzmz9MF2D-t6-WzZzhnM3JbvV6_tNipRk63uTr0ss1URLKoOSCQjd&amp;_nc_ohc=dOcOlJ-Qt2kAX9cTBNn&amp;_nc_ht=scontent-iad3-1.xx&amp;oh=f3e1c84bcc86face6303c2edaab3992e&amp;oe=5ECA5A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04/24/2020 22:38:56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078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739E57-A688-4650-B07C-A29DBBB1BF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31945737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ED8A6-0C52-4329-9D85-F6989F1F0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5717C3-3812-4D80-9140-EB97CD9D57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28324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1400364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13888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1285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24222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55300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7083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68744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68833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61138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57925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00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- 2020-04-23 22:48:57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@lego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94295792_705604550211618_510019114041870981_n.jpg?_nc_cat=110&amp;_nc_sid=8ae9d6&amp;_nc_eui2=AeFYZdYuS9TgljHhRMCEjVrPI2xdY66oRwkjbF1jrqhHCQMHQqmJV2O759I5eQCCQ77ZKK_xdQcIIpmfEFcfabCU&amp;_nc_ohc=No0Nhs2GC8sAX_JcXWQ&amp;_nc_ht=scontent-iad3-1.xx&amp;oh=0a7a46b73ceba1cbc2deef7e8e9e896e&amp;oe=5EC744E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04/24/2020 22:38:56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3741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2B0F22-A3F9-4F11-8034-39DED8AD4C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13051630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2507</Words>
  <Application>Microsoft Office PowerPoint</Application>
  <PresentationFormat>On-screen Show (4:3)</PresentationFormat>
  <Paragraphs>550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Instagram Métricas Stories - Post | Iguatemi - 1 of 25</vt:lpstr>
      <vt:lpstr>Instagram Métricas Stories - Post | Iguatemi - 2 of 25</vt:lpstr>
      <vt:lpstr>Instagram Métricas Stories - Post | Iguatemi - 3 of 25</vt:lpstr>
      <vt:lpstr>Instagram Métricas Stories - Post | Iguatemi - 4 of 25</vt:lpstr>
      <vt:lpstr>Instagram Métricas Stories - Post | Iguatemi - 5 of 25</vt:lpstr>
      <vt:lpstr>Instagram Métricas Stories - Post | Iguatemi - 6 of 25</vt:lpstr>
      <vt:lpstr>Instagram Métricas Stories - Post | Iguatemi - 7 of 25</vt:lpstr>
      <vt:lpstr>Instagram Métricas Stories - Post | Iguatemi - 8 of 25</vt:lpstr>
      <vt:lpstr>Instagram Métricas Stories - Post | Iguatemi - 9 of 25</vt:lpstr>
      <vt:lpstr>Instagram Métricas Stories - Post | Iguatemi - 10 of 25</vt:lpstr>
      <vt:lpstr>Instagram Métricas Stories - Post | Iguatemi - 11 of 25</vt:lpstr>
      <vt:lpstr>Instagram Métricas Stories - Post | Iguatemi - 12 of 25</vt:lpstr>
      <vt:lpstr>Instagram Métricas Stories - Post | Iguatemi - 13 of 25</vt:lpstr>
      <vt:lpstr>Instagram Métricas Stories - Post | Iguatemi - 14 of 25</vt:lpstr>
      <vt:lpstr>Instagram Métricas Stories - Post | Iguatemi - 15 of 25</vt:lpstr>
      <vt:lpstr>Instagram Métricas Stories - Post | Iguatemi - 16 of 25</vt:lpstr>
      <vt:lpstr>Instagram Métricas Stories - Post | Iguatemi - 17 of 25</vt:lpstr>
      <vt:lpstr>Instagram Métricas Stories - Post | Iguatemi - 18 of 25</vt:lpstr>
      <vt:lpstr>Instagram Métricas Stories - Post | Iguatemi - 19 of 25</vt:lpstr>
      <vt:lpstr>Instagram Métricas Stories - Post | Iguatemi - 20 of 25</vt:lpstr>
      <vt:lpstr>Instagram Métricas Stories - Post | Iguatemi - 21 of 25</vt:lpstr>
      <vt:lpstr>Instagram Métricas Stories - Post | Iguatemi - 22 of 25</vt:lpstr>
      <vt:lpstr>Instagram Métricas Stories - Post | Iguatemi - 23 of 25</vt:lpstr>
      <vt:lpstr>Instagram Métricas Stories - Post | Iguatemi - 24 of 25</vt:lpstr>
      <vt:lpstr>Instagram Métricas Stories - Post | Iguatemi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Métricas Stories - Post | Iguatemi - 1 of 25</dc:title>
  <dc:creator>Frederik Peiniger</dc:creator>
  <cp:lastModifiedBy>Frederik Peiniger</cp:lastModifiedBy>
  <cp:revision>1</cp:revision>
  <dcterms:created xsi:type="dcterms:W3CDTF">2020-04-30T17:32:25Z</dcterms:created>
  <dcterms:modified xsi:type="dcterms:W3CDTF">2020-04-30T17:35:57Z</dcterms:modified>
</cp:coreProperties>
</file>