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FB73E-FFAC-472D-86D5-BE9475BC3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B9370E-D10F-4481-928A-8318A3F3E4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020788"/>
              </p:ext>
            </p:extLst>
          </p:nvPr>
        </p:nvGraphicFramePr>
        <p:xfrm>
          <a:off x="457200" y="1731963"/>
          <a:ext cx="8229600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9612613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41136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627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4170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1634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5197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0622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886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0649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6662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347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- 2020-04-28 23:00:35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94592457_104999961128712_2754183834797946207_n.jpg?_nc_cat=109&amp;_nc_sid=8ae9d6&amp;_nc_eui2=AeHv3ALILXchgg2Kmy_Jb3ur4jls8fHlamTiOWzx8eVqZIiU_bZ5-Cbx3IvwkPJR_ITpBoZZoefZINB89IzdQoP4&amp;_nc_ohc=jl7sTApKL34AX9W1YMn&amp;_nc_ht=scontent-iad3-1.xx&amp;oh=fbfad941643c26d5d167005035b246b8&amp;oe=5ECEEC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22:39:22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0953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6C3839-E0DE-4A09-9B7E-7153D6B54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507181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B5851-BEF0-48BE-AF36-A91CB67E6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C0A84-CEC6-4D2E-97F7-3261A255EC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87561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6942395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88879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7879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926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0332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3124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631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8542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7586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3498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45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- 2020-04-28 22:59:42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@ggisa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95173351_1153459354995266_8211855655162237464_n.jpg?_nc_cat=101&amp;_nc_sid=8ae9d6&amp;_nc_eui2=AeH3X0dJ6B83ow6MDjKYw6qZyGudDzoI7i_Ia50POgjuL0JDBhpZgl5E-ofiafLAayM1eNxyKK2D5GepR3XOEX14&amp;_nc_ohc=xTZpxJqo69wAX8KRUfn&amp;_nc_ht=scontent-iad3-1.xx&amp;oh=99ba7df0362ac0066f1e2577068c90c6&amp;oe=5ED0AF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22:39:22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6035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C648FB-3970-499C-9F10-CFEF14B0BD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250052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ECFF4-94CD-4B21-97A4-356FE0270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84EE4E-B733-4CDC-A9E7-8FEE4EF254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1653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119628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75508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737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822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5038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9631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6917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8703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42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9664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32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- 2020-04-28 22:59:08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@ggisa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95376364_848737735608309_7185901904239774440_n.jpg?_nc_cat=101&amp;_nc_sid=8ae9d6&amp;_nc_eui2=AeF7QhDrY-SmY-6roxiKe1tmFLxb8Yt8E8EUvFvxi3wTweoRBt9FreN9EchoSIDrrKCwBVeBSUMkNUozmYA9T1Ej&amp;_nc_ohc=6524RbtwdmQAX-Of-0y&amp;_nc_ht=scontent-iad3-1.xx&amp;oh=f0ce49c4512686a1661daedb64c747c7&amp;oe=5ECD8A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22:39:22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704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FBAEF-409E-40AD-B628-5BADBF777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170126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50ACA-805A-49E3-9178-DE3F11396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E1226E-2747-4F98-A7B4-BEF612E63B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55925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610471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85531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7763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6063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0713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3750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10194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999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9524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4498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- 2020-04-28 22:56:28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@ggisa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94687519_2642853285961257_600245458202147660_n.jpg?_nc_cat=104&amp;_nc_sid=8ae9d6&amp;_nc_eui2=AeE7ZAFs_9kxyURPbMZ_yeAYAOFKd_C5xvYA4Up38LnG9mDqdYFiJB_HRAnn1gp63HTykK0peJZfqcju7ALKNMMY&amp;_nc_ohc=aH_hLIJ35RYAX82sFWI&amp;_nc_ht=scontent-iad3-1.xx&amp;oh=4bb122358a36826b2423180ce5ce68ff&amp;oe=5ECF17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04/29/2020 22:39:22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531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B7E5C-6AD9-4387-B524-42D7818B61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556437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DC9D7-77EA-414F-8BE5-FB335FE25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F660D7-3C34-4C3F-9293-3DF011B75E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0964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311015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19453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35781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0097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9035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559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3536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7638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4143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5998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824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- 2020-04-27 20:00:38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@louizepaz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94636178_1582000961959713_790600686563886271_n.jpg?_nc_cat=110&amp;_nc_sid=8ae9d6&amp;_nc_eui2=AeFM32vns2clOa_zGDb-z2xDT0ONwzPfpqtPQ43DM9-mq_xeqTE8QOqc7P87FEJzkbkJUr4ootCGUi_LTojivZS-&amp;_nc_ohc=CPS69zqTlg4AX__0rCu&amp;_nc_ht=scontent-iad3-1.xx&amp;oh=8e6608fa01401d7a1e5f4ca666169119&amp;oe=5ECD6B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04/28/2020 19:35:50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351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09E89-072A-47C6-BB93-A8FDE8182F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6861679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98502-10F6-4C28-9DD6-771C0009F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C37E0E-087F-4E27-9E03-0EC1ED83A9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3099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6234231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34311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7209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6969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0797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3355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650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8165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3909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5660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51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23:00:36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@louizepaz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ort2-1.xx.fbcdn.net/v/t51.12442-15/94397095_2891737830920952_5860619558079276659_n.jpg?_nc_cat=100&amp;_nc_sid=8ae9d6&amp;_nc_eui2=AeGzyOikbGP-tf7Jluxr2UyPJlJUaowUrSYmUlRqjBStJvwrAA142IQGj-0aDH38zRsfkcc4dLzY5ZmUnH5R-YSL&amp;_nc_ohc=ICkuEZbnfwgAX8mKPp8&amp;_nc_ht=scontent-ort2-1.xx&amp;oh=91e6d7fe03788edf7a711ff04def38fc&amp;oe=5ECB74B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22:36:52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814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A05A2-06A3-4242-9646-129066F31D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222290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38B1A-C213-4CC7-B6E0-2230059B7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BE1FFF-101D-4106-8A8F-23E258C64E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6830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2068600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66480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357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7131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985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4052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7574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3046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7817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3154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048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15:47:13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94551501_2650542121834174_7680748570217168017_n.jpg?_nc_cat=108&amp;_nc_sid=8ae9d6&amp;_nc_eui2=AeHzoXNOfsvnzjukW3XICIAY6vkY4mWFxizq-RjiZYXGLDVjtP3vTDaqPunMl2uSAJxfjcBIJHCojqekcuPj7ept&amp;_nc_ohc=eOTRubGYTMIAX-Cl4gi&amp;_nc_ht=scontent-iad3-1.xx&amp;oh=fe3a4452671369454e467dcdd40940f0&amp;oe=5ECB11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407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840B2-77FA-48A8-ABBE-A1576E013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663914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7E6A3-B876-43D1-BC89-6881DEC3F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869BB2-2248-4F63-89BD-35F398B4E2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4511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4999478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30878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2992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9788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2911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5495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0064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0982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8923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3230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51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15:47:09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94896230_129996591956574_6351045032333696152_n.jpg?_nc_cat=105&amp;_nc_sid=8ae9d6&amp;_nc_eui2=AeGqMqc58j4Xk2eNmEr-FfjgBMkJLpHs_HAEyQkukez8cMdLi1F2ysPi1dLzKnSRvkFfw5cSlzcrNwiOnx3Cvm52&amp;_nc_ohc=AqIbsmfq8fcAX9ZU2i6&amp;_nc_ht=scontent-iad3-1.xx&amp;oh=b35ab4eb84eac22d811c9f3561dd1f28&amp;oe=5ECB76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2508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CCB30-E947-495F-9D8A-BE9D12E3BC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151040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1AF52-B32F-4BA4-8AB6-C7209EB87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FA84DC-FCE5-4F4C-B460-81EBA69A59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5870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412581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04465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2440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2957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2743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8368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4777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4832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8441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02440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56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15:47:03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94829627_1092511214448583_3549150906961058058_n.jpg?_nc_cat=105&amp;_nc_sid=8ae9d6&amp;_nc_eui2=AeHFxNtUKfhXfk7avaGrzCsXSXgH-t0SR8hJeAf63RJHyPZEZOJWTBp19dcBFEnuBcP8DqqhzZZd4c5MKVYkf_dg&amp;_nc_ohc=5JOSRmQiT9IAX_JVwqp&amp;_nc_ht=scontent-iad3-1.xx&amp;oh=c3dc570a67187ec83a3c3cb0701fe451&amp;oe=5ECDF79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404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B523B-40A7-4546-BE40-F6DE4FCA6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684677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A39F3-53A7-4626-8CD1-58DE9809F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52772E-F1F0-4FD5-963E-85F636CC1B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1950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155300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85073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0709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5724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032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922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4825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87121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10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22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3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15:46:57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94591437_2292979064181490_6241267054649476729_n.jpg?_nc_cat=107&amp;_nc_sid=8ae9d6&amp;_nc_eui2=AeG0vk_TwUKR-UkhC3PdqlRVZjhyh80sWnJmOHKHzSxaclwEZLE7uEJQnDMtNDGjuCPEhXw6X_NGx4aRPvINX-S2&amp;_nc_ohc=7q1qEZrL960AX9ZcZr7&amp;_nc_ht=scontent-iad3-1.xx&amp;oh=28fad788ecba98493a285d4ca0440d05&amp;oe=5ECDE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354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FE073-9391-40D1-80E9-FDF6A399A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580083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5A7CE-2550-491A-AA38-61251F5E6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A42AFD-B51D-415D-BABF-20A9A1695E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972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2903347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39908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7319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348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389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8265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2807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079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2972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3262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383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- 2020-04-26 15:46:53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94303581_545167019729938_7815510564992442679_n.jpg?_nc_cat=107&amp;_nc_sid=8ae9d6&amp;_nc_eui2=AeE4h9PkmRHJXAUbgKMISZPWOtgyw8gbaWI62DLDyBtpYgRbfEimCTMUxrONIUaGsq0PPx5ja03nIdyBGR7-6hmP&amp;_nc_ohc=gLGXZSdElfsAX-rWpwq&amp;_nc_ht=scontent-iad3-1.xx&amp;oh=c4bf397e715fe5c1367399320fac29a7&amp;oe=5ECA930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04/27/2020 15:42:36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847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DF572-959E-4709-A4AB-76952180E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350079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83298-379E-48A1-96A1-68CEE9FA9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D1819E-3D03-4FB0-A389-0E58FB8B54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1785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150059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29381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8525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7296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8497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7846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908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8132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5037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2628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21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16:03:08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94575690_2862748780447440_362752663916764276_n.jpg?_nc_cat=108&amp;_nc_sid=8ae9d6&amp;_nc_eui2=AeGY8Bzd1L_dVy8bM0DrXb8K1qQSH9mAuQTWpBIf2YC5BPTYCHZLbPu1qBw_cRfXUXNNfUxdQisZZDOVYckPxTBR&amp;_nc_ohc=xQewIEnvnZYAX9ZRCAy&amp;_nc_ht=scontent-iad3-1.xx&amp;oh=b25c0de28c3579b57c207f03edeb7f85&amp;oe=5ECA3B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424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163A1-085A-452D-95A3-0844F061A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3695728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34244-B3B0-44AD-8B0D-917232BB9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D2F719-2343-44A2-A3DE-F9554E608B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9524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3596791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11764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596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4143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1280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2465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6925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5497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8306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5234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623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16:03:05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95050685_618057625451650_6136067202597990737_n.jpg?_nc_cat=107&amp;_nc_sid=8ae9d6&amp;_nc_eui2=AeF82aF6b1K1xAbij2j0oiKwHmtSusDb8uIea1K6wNvy4rl8mmZ1iMyONtUPDRv_TDwvpIlARn-V45PYuA0fiZFX&amp;_nc_ohc=VlZ0lQk7v6YAX_W_gXq&amp;_nc_ht=scontent-iad3-1.xx&amp;oh=82140d6cbdbe9a7c4846bd0321fa6d20&amp;oe=5ECD125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754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3C141-B436-498D-B4A1-582D79F5BD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569120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07678-10F2-4C1A-8A02-F11969402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9D2036-A3E6-41BF-95FC-DBFB8777C4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956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221211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57368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313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0330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962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1616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2659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6467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048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9951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67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16:03:01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94889323_108856440662116_7631565110373804920_n.jpg?_nc_cat=104&amp;_nc_sid=8ae9d6&amp;_nc_eui2=AeE6tTxvip223T9mEdgly25p8RuzLI-6fFXxG7Msj7p8VbEOpTIHIpc7k-bKe9_oysY4SjEL8WUEdS3sOuoAdC6N&amp;_nc_ohc=eZcubqzFUQQAX9MQnD2&amp;_nc_ht=scontent-iad3-1.xx&amp;oh=b4c1f52be425143bfabad25b2d3a5599&amp;oe=5ECB861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647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2D3BB-4314-4782-858C-DDAE5CFC5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885405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1CB61-2F69-418B-9643-A359E4286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76A48F-F01D-4A33-A681-FDEEB3C3BD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1814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4171366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294009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5378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2653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7213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33341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9148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0735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151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4304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73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16:02:56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94706895_158579425617291_8571771829305639302_n.jpg?_nc_cat=100&amp;_nc_sid=8ae9d6&amp;_nc_eui2=AeFCZS234QceBNGedPnbn6wOiizRUavSrOKKLNFRq9Ks4uGfu3l9ihimKlRwDmBNYeRPV4g0zWiSfCTJYGbMiQyG&amp;_nc_ohc=pDZvB_iBSEMAX-PeJt_&amp;_nc_ht=scontent-iad3-1.xx&amp;oh=0e17b4f421458c06f85e5d9b0340f3a6&amp;oe=5ECC9506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086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027FA-4F9F-4532-A78F-AA94272270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854587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F9B03-E9F6-4369-98B5-5EBC8CB39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282F9B-CDED-457B-B5A5-EE672DF35E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4194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9779230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60632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8552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1643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5570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3258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1211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2084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4021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590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19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- 2020-04-25 16:02:52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94894055_366375297643076_4931063113260372664_n.jpg?_nc_cat=107&amp;_nc_sid=8ae9d6&amp;_nc_eui2=AeEaVyJ1RJ3bvWTbsm2HHAH4gnNcVdGNNn-Cc1xV0Y02f9q64_zE0vgV5i-bIwX0KR6K-zq_UNUYG1BoFHCHp1X7&amp;_nc_ohc=ugJb_AQOswkAX8vtk54&amp;_nc_ht=scontent-iad3-1.xx&amp;oh=9c86837b8144baf7d79560e9acfe99bf&amp;oe=5ECA64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04/26/2020 15:40:59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607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ADB2C-5972-42A4-A060-2E7DE69D7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5018111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B6115-CA16-4CF3-BFEE-805CF1ED74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A37DCD-A5C5-4657-9125-769FCED545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06277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17624703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63829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5717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9042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1420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8613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804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517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6846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2597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449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95246885_177476526718690_1585456423353927607_n.jpg?_nc_cat=110&amp;_nc_sid=8ae9d6&amp;_nc_eui2=AeHKhphEzUBw_4NDO8Xep212qkpyCt2oBGaqSnIK3agEZrgE-0omdhIaulPAYyESAsnzYvnptswhAN05C3MVQJUT&amp;_nc_ohc=4WWE8d2ZJrUAX_8MhDp&amp;_nc_ht=scontent-lga3-1.xx&amp;oh=bcb581a2d47756ad0f4d5a32ac28d912&amp;oe=5EC980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0785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503A9-2284-4E80-8979-CB6FCD7DEF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40279053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2B57A-3D38-4044-BCDA-42B4FB6E6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6467A-AFBB-40FC-9559-7A1DC69CF5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8907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72215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31662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2745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1544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9917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384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0345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7815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2311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8347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339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94304653_235028530915302_5950084001091159094_n.jpg?_nc_cat=107&amp;_nc_sid=8ae9d6&amp;_nc_eui2=AeF6G4R1jzzFmQvyDqFGZ6QAdZFvtWEJ-l91kW-1YQn6Xx5koqfkIReKWYid8CD1l4gFPMqQMoCNgsESNqcPwKrd&amp;_nc_ohc=vwRNyF9CZLcAX_DsO5L&amp;_nc_ht=scontent-lga3-1.xx&amp;oh=3c371cbc14cc72a32b4fb36207282eed&amp;oe=5EC95F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468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C027A-F1ED-406A-B49B-C8FC78F05B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5770438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DFF4-708D-4AE2-AE15-38DFA818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EC7DFA-A0B4-42BC-B460-9CD695C027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84692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801804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24256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77023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4877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1748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911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6063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9623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5511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9611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48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94357964_269632700735967_3011345625931785644_n.jpg?_nc_cat=103&amp;_nc_sid=8ae9d6&amp;_nc_eui2=AeHZjGdTYosPaCLwA8txaBZTROwS4xiUWXlE7BLjGJRZedwit5iGX4eRrDSjbwp4ntawTb9Suw-5iboLiKKXR3eO&amp;_nc_ohc=57qTR4gOsY4AX88O6C9&amp;_nc_ht=scontent-lga3-1.xx&amp;oh=19193f80f2f0f058b3334e881bd11b10&amp;oe=5EC9EB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552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FCBAF-D264-4A4C-B0AB-7A7BDA80C1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368817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A23C6-CBBA-4273-A6D0-142571D41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B67B81-EDBD-45D0-BC38-45289E9291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2640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073710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70239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7434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7226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8014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0525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6034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9339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3771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0541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88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94223889_157306595771781_6558560022625309342_n.jpg?_nc_cat=100&amp;_nc_sid=8ae9d6&amp;_nc_eui2=AeG-rYW4Jujaey3LUgxBqAkLIBYNkLLFA0MgFg2QssUDQ0OkPHRg63wo1nM7ZG4tLIbMNZ8mB4JkKGA5mFKingBc&amp;_nc_ohc=VD3gXJdvh0sAX866KRI&amp;_nc_ht=scontent-lga3-1.xx&amp;oh=6f140921c93dfb7781bb7822e49468ea&amp;oe=5ECAEA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955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6B2FD-0675-464B-AD74-2F87E08F9D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848379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313FB-BAB5-4251-8A1B-3C7A6FB5B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E46144-C1D9-434F-AE5F-5A036C5F3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4995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348749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36650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2218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211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3624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638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484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3067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8653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617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478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23:08:07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94326226_632534647296346_6285129480892517410_n.jpg?_nc_cat=104&amp;_nc_sid=8ae9d6&amp;_nc_eui2=AeFdruLOom5A_-Pgp8T1tr3u1OC-L8wxOR7U4L4vzDE5HkhZJANd1fyzhjc19Sj3MBpOSPEp5jp_U0Lb3m8rOtgV&amp;_nc_ohc=X8CmR5H14wkAX9ATWuD&amp;_nc_ht=scontent-lga3-1.xx&amp;oh=4729a42c31ae6b02edc3458f980b3268&amp;oe=5ECA4A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159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E96360-1C95-4C53-ABF9-A3022625DE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57750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41E32-211D-4775-8AD1-4FFFC4372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D51BC4-6FC6-4BCF-91C8-C1AB2C6302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4155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7570772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85857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043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3867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302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7774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110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614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9490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21154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445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23:07:59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94906287_2546272275611833_1950024449496826898_n.jpg?_nc_cat=110&amp;_nc_sid=8ae9d6&amp;_nc_eui2=AeHe7vaK9UeFzOBX-ICvFrFdigKxDiPObFGKArEOI85sURFIAXYLdQSfaAezg_uHvqrNikrZ-qleUF7h_i3BmXxk&amp;_nc_ohc=Kn-EdCOvnnMAX9Lp8Pn&amp;_nc_ht=scontent-lga3-1.xx&amp;oh=f6513defa5ae07536048e859d01df89e&amp;oe=5ECB0863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440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31970-B1FB-4C0F-B4E1-3245CBA31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1612482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5A6E-A04E-4D4A-80BE-AEA2DE6E7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492AB4-45F0-4BBE-8B2C-8D26414DD6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0895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315214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30215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6218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9401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6907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4882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0732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8101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2072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0476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552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- 2020-04-24 23:07:54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-1.xx.fbcdn.net/v/t51.12442-15/94245678_276935133319967_1653194774427987295_n.jpg?_nc_cat=103&amp;_nc_sid=8ae9d6&amp;_nc_eui2=AeGaVVBFjCgrovEbLbsZciKyGElGBcejt6kYSUYFx6O3qSpClGq3I7JbzO2hGa6QVdfp1saPAhOR_0cOPc0xSlr1&amp;_nc_ohc=eblHDtij0uQAX8NPU2N&amp;_nc_ht=scontent-lga3-1.xx&amp;oh=307914426b916c4408ccd8fae0eba43c&amp;oe=5EC883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04/25/2020 22:38:33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169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03EA0-3832-42DE-98E5-295CB62D5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6652801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6198AE-5941-4420-A25C-6839D9102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87E2AA-9D40-4F98-953B-49C192C6E0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8322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726948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04182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9102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9471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2797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7728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189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628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3135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7724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02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- 2020-04-23 22:49:34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@sephorabrasil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94093465_716754455762244_2933464410197948025_n.jpg?_nc_cat=107&amp;_nc_sid=8ae9d6&amp;_nc_eui2=AeHZUyQXLvLSpdgYa1RTjgSASc5s_TBdg_pJzmz9MF2D-t6-WzZzhnM3JbvV6_tNipRk63uTr0ss1URLKoOSCQjd&amp;_nc_ohc=dOcOlJ-Qt2kAX9cTBNn&amp;_nc_ht=scontent-iad3-1.xx&amp;oh=f3e1c84bcc86face6303c2edaab3992e&amp;oe=5ECA5A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04/24/2020 22:38:56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589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4CA84-BF02-4107-B3F6-F1F97060D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28131481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C37E1-76DB-443F-9EB9-7CFF6774A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Métricas Stories - Post | Iguatemi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86A439-95BC-4309-B1EA-1AD9FDCD5A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9465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7280762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91546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517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1857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2796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09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8639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72020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3704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0548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705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iguatemipoa - 2020-04-23 22:48:57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@lego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51.12442-15/94295792_705604550211618_510019114041870981_n.jpg?_nc_cat=110&amp;_nc_sid=8ae9d6&amp;_nc_eui2=AeFYZdYuS9TgljHhRMCEjVrPI2xdY66oRwkjbF1jrqhHCQMHQqmJV2O759I5eQCCQ77ZKK_xdQcIIpmfEFcfabCU&amp;_nc_ohc=No0Nhs2GC8sAX_JcXWQ&amp;_nc_ht=scontent-iad3-1.xx&amp;oh=0a7a46b73ceba1cbc2deef7e8e9e896e&amp;oe=5EC744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04/24/2020 22:38:56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814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10E90-53EB-482A-AF01-BC11BCCE16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04/22/2020 - 04/28/2020</a:t>
            </a:r>
          </a:p>
        </p:txBody>
      </p:sp>
    </p:spTree>
    <p:extLst>
      <p:ext uri="{BB962C8B-B14F-4D97-AF65-F5344CB8AC3E}">
        <p14:creationId xmlns:p14="http://schemas.microsoft.com/office/powerpoint/2010/main" val="9377838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2507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Métricas Stories - Post | Iguatemi - 1 of 25</vt:lpstr>
      <vt:lpstr>Instagram Métricas Stories - Post | Iguatemi - 2 of 25</vt:lpstr>
      <vt:lpstr>Instagram Métricas Stories - Post | Iguatemi - 3 of 25</vt:lpstr>
      <vt:lpstr>Instagram Métricas Stories - Post | Iguatemi - 4 of 25</vt:lpstr>
      <vt:lpstr>Instagram Métricas Stories - Post | Iguatemi - 5 of 25</vt:lpstr>
      <vt:lpstr>Instagram Métricas Stories - Post | Iguatemi - 6 of 25</vt:lpstr>
      <vt:lpstr>Instagram Métricas Stories - Post | Iguatemi - 7 of 25</vt:lpstr>
      <vt:lpstr>Instagram Métricas Stories - Post | Iguatemi - 8 of 25</vt:lpstr>
      <vt:lpstr>Instagram Métricas Stories - Post | Iguatemi - 9 of 25</vt:lpstr>
      <vt:lpstr>Instagram Métricas Stories - Post | Iguatemi - 10 of 25</vt:lpstr>
      <vt:lpstr>Instagram Métricas Stories - Post | Iguatemi - 11 of 25</vt:lpstr>
      <vt:lpstr>Instagram Métricas Stories - Post | Iguatemi - 12 of 25</vt:lpstr>
      <vt:lpstr>Instagram Métricas Stories - Post | Iguatemi - 13 of 25</vt:lpstr>
      <vt:lpstr>Instagram Métricas Stories - Post | Iguatemi - 14 of 25</vt:lpstr>
      <vt:lpstr>Instagram Métricas Stories - Post | Iguatemi - 15 of 25</vt:lpstr>
      <vt:lpstr>Instagram Métricas Stories - Post | Iguatemi - 16 of 25</vt:lpstr>
      <vt:lpstr>Instagram Métricas Stories - Post | Iguatemi - 17 of 25</vt:lpstr>
      <vt:lpstr>Instagram Métricas Stories - Post | Iguatemi - 18 of 25</vt:lpstr>
      <vt:lpstr>Instagram Métricas Stories - Post | Iguatemi - 19 of 25</vt:lpstr>
      <vt:lpstr>Instagram Métricas Stories - Post | Iguatemi - 20 of 25</vt:lpstr>
      <vt:lpstr>Instagram Métricas Stories - Post | Iguatemi - 21 of 25</vt:lpstr>
      <vt:lpstr>Instagram Métricas Stories - Post | Iguatemi - 22 of 25</vt:lpstr>
      <vt:lpstr>Instagram Métricas Stories - Post | Iguatemi - 23 of 25</vt:lpstr>
      <vt:lpstr>Instagram Métricas Stories - Post | Iguatemi - 24 of 25</vt:lpstr>
      <vt:lpstr>Instagram Métricas Stories - Post | Iguatemi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Métricas Stories - Post | Iguatemi - 1 of 25</dc:title>
  <dc:creator>Frederik Peiniger</dc:creator>
  <cp:lastModifiedBy>Frederik Peiniger</cp:lastModifiedBy>
  <cp:revision>1</cp:revision>
  <dcterms:created xsi:type="dcterms:W3CDTF">2020-04-30T17:27:10Z</dcterms:created>
  <dcterms:modified xsi:type="dcterms:W3CDTF">2020-04-30T17:30:39Z</dcterms:modified>
</cp:coreProperties>
</file>