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kinder Schokolade</c:v>
                </c:pt>
              </c:strCache>
            </c:strRef>
          </c:tx>
          <c:spPr>
            <a:ln w="28575" cap="rnd">
              <a:solidFill>
                <a:schemeClr val="accent1"/>
              </a:solidFill>
              <a:round/>
            </a:ln>
            <a:effectLst/>
          </c:spPr>
          <c:marker>
            <c:symbol val="none"/>
          </c:marker>
          <c:cat>
            <c:numRef>
              <c:f>Sheet1!$A$2:$A$3</c:f>
              <c:numCache>
                <c:formatCode>m/d/yyyy</c:formatCode>
                <c:ptCount val="2"/>
                <c:pt idx="0">
                  <c:v>43862</c:v>
                </c:pt>
                <c:pt idx="1">
                  <c:v>43891</c:v>
                </c:pt>
              </c:numCache>
            </c:numRef>
          </c:cat>
          <c:val>
            <c:numRef>
              <c:f>Sheet1!$B$2:$B$3</c:f>
              <c:numCache>
                <c:formatCode>General</c:formatCode>
                <c:ptCount val="2"/>
                <c:pt idx="0">
                  <c:v>12</c:v>
                </c:pt>
                <c:pt idx="1">
                  <c:v>3</c:v>
                </c:pt>
              </c:numCache>
            </c:numRef>
          </c:val>
          <c:smooth val="0"/>
          <c:extLst>
            <c:ext xmlns:c16="http://schemas.microsoft.com/office/drawing/2014/chart" uri="{C3380CC4-5D6E-409C-BE32-E72D297353CC}">
              <c16:uniqueId val="{00000000-8060-421E-9E41-9DB8744F64FD}"/>
            </c:ext>
          </c:extLst>
        </c:ser>
        <c:ser>
          <c:idx val="1"/>
          <c:order val="1"/>
          <c:tx>
            <c:strRef>
              <c:f>Sheet1!$C$1</c:f>
              <c:strCache>
                <c:ptCount val="1"/>
                <c:pt idx="0">
                  <c:v>Backmomente.de</c:v>
                </c:pt>
              </c:strCache>
            </c:strRef>
          </c:tx>
          <c:spPr>
            <a:ln w="28575" cap="rnd">
              <a:solidFill>
                <a:schemeClr val="accent2"/>
              </a:solidFill>
              <a:round/>
            </a:ln>
            <a:effectLst/>
          </c:spPr>
          <c:marker>
            <c:symbol val="none"/>
          </c:marker>
          <c:cat>
            <c:numRef>
              <c:f>Sheet1!$A$2:$A$3</c:f>
              <c:numCache>
                <c:formatCode>m/d/yyyy</c:formatCode>
                <c:ptCount val="2"/>
                <c:pt idx="0">
                  <c:v>43862</c:v>
                </c:pt>
                <c:pt idx="1">
                  <c:v>43891</c:v>
                </c:pt>
              </c:numCache>
            </c:numRef>
          </c:cat>
          <c:val>
            <c:numRef>
              <c:f>Sheet1!$C$2:$C$3</c:f>
              <c:numCache>
                <c:formatCode>General</c:formatCode>
                <c:ptCount val="2"/>
                <c:pt idx="0">
                  <c:v>11</c:v>
                </c:pt>
                <c:pt idx="1">
                  <c:v>3</c:v>
                </c:pt>
              </c:numCache>
            </c:numRef>
          </c:val>
          <c:smooth val="0"/>
          <c:extLst>
            <c:ext xmlns:c16="http://schemas.microsoft.com/office/drawing/2014/chart" uri="{C3380CC4-5D6E-409C-BE32-E72D297353CC}">
              <c16:uniqueId val="{00000001-8060-421E-9E41-9DB8744F64FD}"/>
            </c:ext>
          </c:extLst>
        </c:ser>
        <c:ser>
          <c:idx val="2"/>
          <c:order val="2"/>
          <c:tx>
            <c:strRef>
              <c:f>Sheet1!$D$1</c:f>
              <c:strCache>
                <c:ptCount val="1"/>
                <c:pt idx="0">
                  <c:v>frei öl</c:v>
                </c:pt>
              </c:strCache>
            </c:strRef>
          </c:tx>
          <c:spPr>
            <a:ln w="28575" cap="rnd">
              <a:solidFill>
                <a:schemeClr val="accent3"/>
              </a:solidFill>
              <a:round/>
            </a:ln>
            <a:effectLst/>
          </c:spPr>
          <c:marker>
            <c:symbol val="none"/>
          </c:marker>
          <c:cat>
            <c:numRef>
              <c:f>Sheet1!$A$2:$A$3</c:f>
              <c:numCache>
                <c:formatCode>m/d/yyyy</c:formatCode>
                <c:ptCount val="2"/>
                <c:pt idx="0">
                  <c:v>43862</c:v>
                </c:pt>
                <c:pt idx="1">
                  <c:v>43891</c:v>
                </c:pt>
              </c:numCache>
            </c:numRef>
          </c:cat>
          <c:val>
            <c:numRef>
              <c:f>Sheet1!$D$2:$D$3</c:f>
              <c:numCache>
                <c:formatCode>General</c:formatCode>
                <c:ptCount val="2"/>
                <c:pt idx="0">
                  <c:v>8</c:v>
                </c:pt>
                <c:pt idx="1">
                  <c:v>2</c:v>
                </c:pt>
              </c:numCache>
            </c:numRef>
          </c:val>
          <c:smooth val="0"/>
          <c:extLst>
            <c:ext xmlns:c16="http://schemas.microsoft.com/office/drawing/2014/chart" uri="{C3380CC4-5D6E-409C-BE32-E72D297353CC}">
              <c16:uniqueId val="{00000002-8060-421E-9E41-9DB8744F64FD}"/>
            </c:ext>
          </c:extLst>
        </c:ser>
        <c:dLbls>
          <c:showLegendKey val="0"/>
          <c:showVal val="0"/>
          <c:showCatName val="0"/>
          <c:showSerName val="0"/>
          <c:showPercent val="0"/>
          <c:showBubbleSize val="0"/>
        </c:dLbls>
        <c:smooth val="0"/>
        <c:axId val="290917080"/>
        <c:axId val="290912816"/>
      </c:lineChart>
      <c:dateAx>
        <c:axId val="29091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12816"/>
        <c:crosses val="autoZero"/>
        <c:auto val="1"/>
        <c:lblOffset val="100"/>
        <c:baseTimeUnit val="months"/>
      </c:dateAx>
      <c:valAx>
        <c:axId val="29091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1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kinder Schokolade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0.16359725650932</c:v>
                </c:pt>
                <c:pt idx="1">
                  <c:v>0.35000004076710201</c:v>
                </c:pt>
                <c:pt idx="2">
                  <c:v>0.246677873754514</c:v>
                </c:pt>
              </c:numCache>
            </c:numRef>
          </c:val>
          <c:extLst>
            <c:ext xmlns:c16="http://schemas.microsoft.com/office/drawing/2014/chart" uri="{C3380CC4-5D6E-409C-BE32-E72D297353CC}">
              <c16:uniqueId val="{00000000-C135-409F-88EB-C08A4917B725}"/>
            </c:ext>
          </c:extLst>
        </c:ser>
        <c:ser>
          <c:idx val="1"/>
          <c:order val="1"/>
          <c:tx>
            <c:strRef>
              <c:f>Sheet1!$C$1</c:f>
              <c:strCache>
                <c:ptCount val="1"/>
                <c:pt idx="0">
                  <c:v>Backmomente.de</c:v>
                </c:pt>
              </c:strCache>
            </c:strRef>
          </c:tx>
          <c:spPr>
            <a:solidFill>
              <a:schemeClr val="accent2"/>
            </a:solidFill>
            <a:ln>
              <a:noFill/>
            </a:ln>
            <a:effectLst/>
          </c:spPr>
          <c:invertIfNegative val="0"/>
          <c:cat>
            <c:strRef>
              <c:f>Sheet1!$A$2:$A$4</c:f>
              <c:strCache>
                <c:ptCount val="3"/>
                <c:pt idx="0">
                  <c:v>Link</c:v>
                </c:pt>
                <c:pt idx="1">
                  <c:v>Photo</c:v>
                </c:pt>
                <c:pt idx="2">
                  <c:v>Video</c:v>
                </c:pt>
              </c:strCache>
            </c:strRef>
          </c:cat>
          <c:val>
            <c:numRef>
              <c:f>Sheet1!$C$2:$C$4</c:f>
              <c:numCache>
                <c:formatCode>General</c:formatCode>
                <c:ptCount val="3"/>
                <c:pt idx="0">
                  <c:v>4.50548764968247E-2</c:v>
                </c:pt>
                <c:pt idx="1">
                  <c:v>1.4259785782558501</c:v>
                </c:pt>
                <c:pt idx="2">
                  <c:v>9.31068354757775E-2</c:v>
                </c:pt>
              </c:numCache>
            </c:numRef>
          </c:val>
          <c:extLst>
            <c:ext xmlns:c16="http://schemas.microsoft.com/office/drawing/2014/chart" uri="{C3380CC4-5D6E-409C-BE32-E72D297353CC}">
              <c16:uniqueId val="{00000001-C135-409F-88EB-C08A4917B725}"/>
            </c:ext>
          </c:extLst>
        </c:ser>
        <c:ser>
          <c:idx val="2"/>
          <c:order val="2"/>
          <c:tx>
            <c:strRef>
              <c:f>Sheet1!$D$1</c:f>
              <c:strCache>
                <c:ptCount val="1"/>
                <c:pt idx="0">
                  <c:v>frei öl</c:v>
                </c:pt>
              </c:strCache>
            </c:strRef>
          </c:tx>
          <c:spPr>
            <a:solidFill>
              <a:schemeClr val="accent3"/>
            </a:solidFill>
            <a:ln>
              <a:noFill/>
            </a:ln>
            <a:effectLst/>
          </c:spPr>
          <c:invertIfNegative val="0"/>
          <c:cat>
            <c:strRef>
              <c:f>Sheet1!$A$2:$A$4</c:f>
              <c:strCache>
                <c:ptCount val="3"/>
                <c:pt idx="0">
                  <c:v>Link</c:v>
                </c:pt>
                <c:pt idx="1">
                  <c:v>Photo</c:v>
                </c:pt>
                <c:pt idx="2">
                  <c:v>Video</c:v>
                </c:pt>
              </c:strCache>
            </c:strRef>
          </c:cat>
          <c:val>
            <c:numRef>
              <c:f>Sheet1!$D$2:$D$4</c:f>
              <c:numCache>
                <c:formatCode>General</c:formatCode>
                <c:ptCount val="3"/>
                <c:pt idx="0">
                  <c:v>0.13961532851278</c:v>
                </c:pt>
                <c:pt idx="1">
                  <c:v>3.2689192437983499</c:v>
                </c:pt>
                <c:pt idx="2">
                  <c:v>0.28522530578262001</c:v>
                </c:pt>
              </c:numCache>
            </c:numRef>
          </c:val>
          <c:extLst>
            <c:ext xmlns:c16="http://schemas.microsoft.com/office/drawing/2014/chart" uri="{C3380CC4-5D6E-409C-BE32-E72D297353CC}">
              <c16:uniqueId val="{00000002-C135-409F-88EB-C08A4917B725}"/>
            </c:ext>
          </c:extLst>
        </c:ser>
        <c:dLbls>
          <c:showLegendKey val="0"/>
          <c:showVal val="0"/>
          <c:showCatName val="0"/>
          <c:showSerName val="0"/>
          <c:showPercent val="0"/>
          <c:showBubbleSize val="0"/>
        </c:dLbls>
        <c:gapWidth val="219"/>
        <c:overlap val="-27"/>
        <c:axId val="290918064"/>
        <c:axId val="290918392"/>
      </c:barChart>
      <c:catAx>
        <c:axId val="29091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18392"/>
        <c:crosses val="autoZero"/>
        <c:auto val="1"/>
        <c:lblAlgn val="ctr"/>
        <c:lblOffset val="100"/>
        <c:noMultiLvlLbl val="0"/>
      </c:catAx>
      <c:valAx>
        <c:axId val="29091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1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Sheet1!$A$2:$A$4</c:f>
              <c:strCache>
                <c:ptCount val="3"/>
                <c:pt idx="0">
                  <c:v>kinder Schokolade</c:v>
                </c:pt>
                <c:pt idx="1">
                  <c:v>Backmomente.de</c:v>
                </c:pt>
                <c:pt idx="2">
                  <c:v>frei öl</c:v>
                </c:pt>
              </c:strCache>
            </c:strRef>
          </c:cat>
          <c:val>
            <c:numRef>
              <c:f>Sheet1!$B$2:$B$4</c:f>
              <c:numCache>
                <c:formatCode>General</c:formatCode>
                <c:ptCount val="3"/>
                <c:pt idx="0">
                  <c:v>13</c:v>
                </c:pt>
                <c:pt idx="1">
                  <c:v>13</c:v>
                </c:pt>
                <c:pt idx="2">
                  <c:v>9</c:v>
                </c:pt>
              </c:numCache>
            </c:numRef>
          </c:val>
          <c:extLst>
            <c:ext xmlns:c16="http://schemas.microsoft.com/office/drawing/2014/chart" uri="{C3380CC4-5D6E-409C-BE32-E72D297353CC}">
              <c16:uniqueId val="{00000000-E801-4A2B-9395-732561C1A526}"/>
            </c:ext>
          </c:extLst>
        </c:ser>
        <c:dLbls>
          <c:showLegendKey val="0"/>
          <c:showVal val="0"/>
          <c:showCatName val="0"/>
          <c:showSerName val="0"/>
          <c:showPercent val="0"/>
          <c:showBubbleSize val="0"/>
        </c:dLbls>
        <c:gapWidth val="150"/>
        <c:overlap val="100"/>
        <c:axId val="464576928"/>
        <c:axId val="464580536"/>
      </c:barChart>
      <c:catAx>
        <c:axId val="46457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580536"/>
        <c:crosses val="autoZero"/>
        <c:auto val="1"/>
        <c:lblAlgn val="ctr"/>
        <c:lblOffset val="100"/>
        <c:noMultiLvlLbl val="0"/>
      </c:catAx>
      <c:valAx>
        <c:axId val="464580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57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72B69-F471-4CDD-9D1B-06B4E2088837}"/>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F654E0C6-3E3E-4328-8820-835668C4074A}"/>
              </a:ext>
            </a:extLst>
          </p:cNvPr>
          <p:cNvSpPr>
            <a:spLocks noGrp="1"/>
          </p:cNvSpPr>
          <p:nvPr>
            <p:ph type="subTitle" idx="1"/>
          </p:nvPr>
        </p:nvSpPr>
        <p:spPr/>
        <p:txBody>
          <a:bodyPr/>
          <a:lstStyle/>
          <a:p>
            <a:r>
              <a:rPr lang="en-US"/>
              <a:t>Dentsu Aegis Network Germany GmbH</a:t>
            </a:r>
          </a:p>
        </p:txBody>
      </p:sp>
    </p:spTree>
    <p:extLst>
      <p:ext uri="{BB962C8B-B14F-4D97-AF65-F5344CB8AC3E}">
        <p14:creationId xmlns:p14="http://schemas.microsoft.com/office/powerpoint/2010/main" val="1858966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3B52B-C665-435D-8EE3-B9B6B13090E1}"/>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CC333B68-C37E-4C54-A1CE-C4D84692E08F}"/>
              </a:ext>
            </a:extLst>
          </p:cNvPr>
          <p:cNvGraphicFramePr>
            <a:graphicFrameLocks noGrp="1"/>
          </p:cNvGraphicFramePr>
          <p:nvPr>
            <p:ph type="chart" sz="quarter" idx="13"/>
            <p:extLst>
              <p:ext uri="{D42A27DB-BD31-4B8C-83A1-F6EECF244321}">
                <p14:modId xmlns:p14="http://schemas.microsoft.com/office/powerpoint/2010/main" val="3861458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41EAE4-0AC1-454A-BABB-17615D2073B5}"/>
              </a:ext>
            </a:extLst>
          </p:cNvPr>
          <p:cNvSpPr>
            <a:spLocks noGrp="1"/>
          </p:cNvSpPr>
          <p:nvPr>
            <p:ph type="body" sz="quarter" idx="14"/>
          </p:nvPr>
        </p:nvSpPr>
        <p:spPr/>
        <p:txBody>
          <a:bodyPr/>
          <a:lstStyle/>
          <a:p>
            <a:r>
              <a:rPr lang="en-US"/>
              <a:t>02/01/2020 - 03/31/2020</a:t>
            </a:r>
          </a:p>
        </p:txBody>
      </p:sp>
      <p:sp>
        <p:nvSpPr>
          <p:cNvPr id="5" name="Footer Placeholder 4">
            <a:extLst>
              <a:ext uri="{FF2B5EF4-FFF2-40B4-BE49-F238E27FC236}">
                <a16:creationId xmlns:a16="http://schemas.microsoft.com/office/drawing/2014/main" id="{0A2098B8-FD33-4F6F-9B72-8FFA18031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9928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C975A-515C-4B09-A071-88EF9797AB5D}"/>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D5A92A82-EAEF-4813-91F6-ABE3DC3EF0DE}"/>
              </a:ext>
            </a:extLst>
          </p:cNvPr>
          <p:cNvGraphicFramePr>
            <a:graphicFrameLocks noGrp="1"/>
          </p:cNvGraphicFramePr>
          <p:nvPr>
            <p:ph type="chart" sz="quarter" idx="13"/>
            <p:extLst>
              <p:ext uri="{D42A27DB-BD31-4B8C-83A1-F6EECF244321}">
                <p14:modId xmlns:p14="http://schemas.microsoft.com/office/powerpoint/2010/main" val="829770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99457C-5B21-4EA0-AA3C-7FEEB6358BD5}"/>
              </a:ext>
            </a:extLst>
          </p:cNvPr>
          <p:cNvSpPr>
            <a:spLocks noGrp="1"/>
          </p:cNvSpPr>
          <p:nvPr>
            <p:ph type="body" sz="quarter" idx="14"/>
          </p:nvPr>
        </p:nvSpPr>
        <p:spPr/>
        <p:txBody>
          <a:bodyPr/>
          <a:lstStyle/>
          <a:p>
            <a:r>
              <a:rPr lang="en-US"/>
              <a:t>02/05/2020 - 03/05/2020</a:t>
            </a:r>
          </a:p>
        </p:txBody>
      </p:sp>
      <p:sp>
        <p:nvSpPr>
          <p:cNvPr id="5" name="Footer Placeholder 4">
            <a:extLst>
              <a:ext uri="{FF2B5EF4-FFF2-40B4-BE49-F238E27FC236}">
                <a16:creationId xmlns:a16="http://schemas.microsoft.com/office/drawing/2014/main" id="{28A223CE-6AD1-406D-827E-FAB4F6C162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4669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B4D14-399F-419A-AE15-55A2446C8DE9}"/>
              </a:ext>
            </a:extLst>
          </p:cNvPr>
          <p:cNvSpPr>
            <a:spLocks noGrp="1"/>
          </p:cNvSpPr>
          <p:nvPr>
            <p:ph type="title"/>
          </p:nvPr>
        </p:nvSpPr>
        <p:spPr/>
        <p:txBody>
          <a:bodyPr/>
          <a:lstStyle/>
          <a:p>
            <a:r>
              <a:rPr lang="en-US"/>
              <a:t>Facebook Own Posts Table | All Pages - 1 of 25</a:t>
            </a:r>
          </a:p>
        </p:txBody>
      </p:sp>
      <p:graphicFrame>
        <p:nvGraphicFramePr>
          <p:cNvPr id="5" name="Table Placeholder 4">
            <a:extLst>
              <a:ext uri="{FF2B5EF4-FFF2-40B4-BE49-F238E27FC236}">
                <a16:creationId xmlns:a16="http://schemas.microsoft.com/office/drawing/2014/main" id="{D1916B02-9CE8-4E08-BA87-E434B395F3BC}"/>
              </a:ext>
            </a:extLst>
          </p:cNvPr>
          <p:cNvGraphicFramePr>
            <a:graphicFrameLocks noGrp="1"/>
          </p:cNvGraphicFramePr>
          <p:nvPr>
            <p:ph type="tbl" sz="quarter" idx="13"/>
            <p:extLst>
              <p:ext uri="{D42A27DB-BD31-4B8C-83A1-F6EECF244321}">
                <p14:modId xmlns:p14="http://schemas.microsoft.com/office/powerpoint/2010/main" val="873982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91508011"/>
                    </a:ext>
                  </a:extLst>
                </a:gridCol>
                <a:gridCol w="987552">
                  <a:extLst>
                    <a:ext uri="{9D8B030D-6E8A-4147-A177-3AD203B41FA5}">
                      <a16:colId xmlns:a16="http://schemas.microsoft.com/office/drawing/2014/main" val="400129930"/>
                    </a:ext>
                  </a:extLst>
                </a:gridCol>
                <a:gridCol w="658368">
                  <a:extLst>
                    <a:ext uri="{9D8B030D-6E8A-4147-A177-3AD203B41FA5}">
                      <a16:colId xmlns:a16="http://schemas.microsoft.com/office/drawing/2014/main" val="387764177"/>
                    </a:ext>
                  </a:extLst>
                </a:gridCol>
                <a:gridCol w="329184">
                  <a:extLst>
                    <a:ext uri="{9D8B030D-6E8A-4147-A177-3AD203B41FA5}">
                      <a16:colId xmlns:a16="http://schemas.microsoft.com/office/drawing/2014/main" val="4095452979"/>
                    </a:ext>
                  </a:extLst>
                </a:gridCol>
                <a:gridCol w="329184">
                  <a:extLst>
                    <a:ext uri="{9D8B030D-6E8A-4147-A177-3AD203B41FA5}">
                      <a16:colId xmlns:a16="http://schemas.microsoft.com/office/drawing/2014/main" val="3593929244"/>
                    </a:ext>
                  </a:extLst>
                </a:gridCol>
                <a:gridCol w="329184">
                  <a:extLst>
                    <a:ext uri="{9D8B030D-6E8A-4147-A177-3AD203B41FA5}">
                      <a16:colId xmlns:a16="http://schemas.microsoft.com/office/drawing/2014/main" val="1326409075"/>
                    </a:ext>
                  </a:extLst>
                </a:gridCol>
                <a:gridCol w="329184">
                  <a:extLst>
                    <a:ext uri="{9D8B030D-6E8A-4147-A177-3AD203B41FA5}">
                      <a16:colId xmlns:a16="http://schemas.microsoft.com/office/drawing/2014/main" val="3940484175"/>
                    </a:ext>
                  </a:extLst>
                </a:gridCol>
                <a:gridCol w="329184">
                  <a:extLst>
                    <a:ext uri="{9D8B030D-6E8A-4147-A177-3AD203B41FA5}">
                      <a16:colId xmlns:a16="http://schemas.microsoft.com/office/drawing/2014/main" val="1736479714"/>
                    </a:ext>
                  </a:extLst>
                </a:gridCol>
                <a:gridCol w="329184">
                  <a:extLst>
                    <a:ext uri="{9D8B030D-6E8A-4147-A177-3AD203B41FA5}">
                      <a16:colId xmlns:a16="http://schemas.microsoft.com/office/drawing/2014/main" val="2453232493"/>
                    </a:ext>
                  </a:extLst>
                </a:gridCol>
                <a:gridCol w="329184">
                  <a:extLst>
                    <a:ext uri="{9D8B030D-6E8A-4147-A177-3AD203B41FA5}">
                      <a16:colId xmlns:a16="http://schemas.microsoft.com/office/drawing/2014/main" val="1571444341"/>
                    </a:ext>
                  </a:extLst>
                </a:gridCol>
                <a:gridCol w="329184">
                  <a:extLst>
                    <a:ext uri="{9D8B030D-6E8A-4147-A177-3AD203B41FA5}">
                      <a16:colId xmlns:a16="http://schemas.microsoft.com/office/drawing/2014/main" val="3533208887"/>
                    </a:ext>
                  </a:extLst>
                </a:gridCol>
                <a:gridCol w="329184">
                  <a:extLst>
                    <a:ext uri="{9D8B030D-6E8A-4147-A177-3AD203B41FA5}">
                      <a16:colId xmlns:a16="http://schemas.microsoft.com/office/drawing/2014/main" val="1004014186"/>
                    </a:ext>
                  </a:extLst>
                </a:gridCol>
                <a:gridCol w="329184">
                  <a:extLst>
                    <a:ext uri="{9D8B030D-6E8A-4147-A177-3AD203B41FA5}">
                      <a16:colId xmlns:a16="http://schemas.microsoft.com/office/drawing/2014/main" val="2958534815"/>
                    </a:ext>
                  </a:extLst>
                </a:gridCol>
                <a:gridCol w="329184">
                  <a:extLst>
                    <a:ext uri="{9D8B030D-6E8A-4147-A177-3AD203B41FA5}">
                      <a16:colId xmlns:a16="http://schemas.microsoft.com/office/drawing/2014/main" val="340425227"/>
                    </a:ext>
                  </a:extLst>
                </a:gridCol>
                <a:gridCol w="329184">
                  <a:extLst>
                    <a:ext uri="{9D8B030D-6E8A-4147-A177-3AD203B41FA5}">
                      <a16:colId xmlns:a16="http://schemas.microsoft.com/office/drawing/2014/main" val="2898140616"/>
                    </a:ext>
                  </a:extLst>
                </a:gridCol>
                <a:gridCol w="329184">
                  <a:extLst>
                    <a:ext uri="{9D8B030D-6E8A-4147-A177-3AD203B41FA5}">
                      <a16:colId xmlns:a16="http://schemas.microsoft.com/office/drawing/2014/main" val="3521756289"/>
                    </a:ext>
                  </a:extLst>
                </a:gridCol>
                <a:gridCol w="329184">
                  <a:extLst>
                    <a:ext uri="{9D8B030D-6E8A-4147-A177-3AD203B41FA5}">
                      <a16:colId xmlns:a16="http://schemas.microsoft.com/office/drawing/2014/main" val="138191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1598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Backmomente.de - 2020-03-05 09:10:00</a:t>
                      </a:r>
                      <a:r>
                        <a:rPr kumimoji="0" lang="de-DE" sz="1000" b="0" i="0" u="none" strike="noStrike" kern="1200" cap="none" spc="0" normalizeH="0" baseline="0" noProof="0">
                          <a:ln>
                            <a:noFill/>
                          </a:ln>
                          <a:solidFill>
                            <a:prstClr val="black"/>
                          </a:solidFill>
                          <a:effectLst/>
                          <a:uLnTx/>
                          <a:uFillTx/>
                          <a:latin typeface="+mn-lt"/>
                          <a:ea typeface="+mn-ea"/>
                          <a:cs typeface="+mn-cs"/>
                        </a:rPr>
                        <a:t>
 Noch keine Idee für die Ostertafel? Damit ihr die Feiertage so richtig genießen könnt, haben wir die schönsten Osterrezepte unserer Back-Community für euch zusammengestellt.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https://scontent.xx.fbcdn.net/v/t1.0-1/44805852_1960223517399293_9115305140654440448_n.jpg?_nc_cat=100&amp;_nc_sid=dbb9e7&amp;_nc_ohc=ePI_J3A6WbkAX944li_&amp;_nc_ht=scontent.xx&amp;oh=8c8087dbd373eaf69a614287a175282f&amp;oe=5E94D577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33517504"/>
                  </a:ext>
                </a:extLst>
              </a:tr>
            </a:tbl>
          </a:graphicData>
        </a:graphic>
      </p:graphicFrame>
      <p:sp>
        <p:nvSpPr>
          <p:cNvPr id="4" name="Text Placeholder 3">
            <a:extLst>
              <a:ext uri="{FF2B5EF4-FFF2-40B4-BE49-F238E27FC236}">
                <a16:creationId xmlns:a16="http://schemas.microsoft.com/office/drawing/2014/main" id="{557E8747-AD74-4EC6-9399-278E4B0E0BD5}"/>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578839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EAE47-6EBD-41B6-A745-A63BC1EE7707}"/>
              </a:ext>
            </a:extLst>
          </p:cNvPr>
          <p:cNvSpPr>
            <a:spLocks noGrp="1"/>
          </p:cNvSpPr>
          <p:nvPr>
            <p:ph type="title"/>
          </p:nvPr>
        </p:nvSpPr>
        <p:spPr/>
        <p:txBody>
          <a:bodyPr/>
          <a:lstStyle/>
          <a:p>
            <a:r>
              <a:rPr lang="en-US"/>
              <a:t>Facebook Own Posts Table | All Pages - 2 of 25</a:t>
            </a:r>
          </a:p>
        </p:txBody>
      </p:sp>
      <p:graphicFrame>
        <p:nvGraphicFramePr>
          <p:cNvPr id="5" name="Table Placeholder 4">
            <a:extLst>
              <a:ext uri="{FF2B5EF4-FFF2-40B4-BE49-F238E27FC236}">
                <a16:creationId xmlns:a16="http://schemas.microsoft.com/office/drawing/2014/main" id="{92EEFA4A-8F57-4F07-907E-37A097076573}"/>
              </a:ext>
            </a:extLst>
          </p:cNvPr>
          <p:cNvGraphicFramePr>
            <a:graphicFrameLocks noGrp="1"/>
          </p:cNvGraphicFramePr>
          <p:nvPr>
            <p:ph type="tbl" sz="quarter" idx="13"/>
            <p:extLst>
              <p:ext uri="{D42A27DB-BD31-4B8C-83A1-F6EECF244321}">
                <p14:modId xmlns:p14="http://schemas.microsoft.com/office/powerpoint/2010/main" val="3960340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94462701"/>
                    </a:ext>
                  </a:extLst>
                </a:gridCol>
                <a:gridCol w="987552">
                  <a:extLst>
                    <a:ext uri="{9D8B030D-6E8A-4147-A177-3AD203B41FA5}">
                      <a16:colId xmlns:a16="http://schemas.microsoft.com/office/drawing/2014/main" val="767616725"/>
                    </a:ext>
                  </a:extLst>
                </a:gridCol>
                <a:gridCol w="658368">
                  <a:extLst>
                    <a:ext uri="{9D8B030D-6E8A-4147-A177-3AD203B41FA5}">
                      <a16:colId xmlns:a16="http://schemas.microsoft.com/office/drawing/2014/main" val="4151117023"/>
                    </a:ext>
                  </a:extLst>
                </a:gridCol>
                <a:gridCol w="329184">
                  <a:extLst>
                    <a:ext uri="{9D8B030D-6E8A-4147-A177-3AD203B41FA5}">
                      <a16:colId xmlns:a16="http://schemas.microsoft.com/office/drawing/2014/main" val="283320182"/>
                    </a:ext>
                  </a:extLst>
                </a:gridCol>
                <a:gridCol w="329184">
                  <a:extLst>
                    <a:ext uri="{9D8B030D-6E8A-4147-A177-3AD203B41FA5}">
                      <a16:colId xmlns:a16="http://schemas.microsoft.com/office/drawing/2014/main" val="2127956283"/>
                    </a:ext>
                  </a:extLst>
                </a:gridCol>
                <a:gridCol w="329184">
                  <a:extLst>
                    <a:ext uri="{9D8B030D-6E8A-4147-A177-3AD203B41FA5}">
                      <a16:colId xmlns:a16="http://schemas.microsoft.com/office/drawing/2014/main" val="3981671262"/>
                    </a:ext>
                  </a:extLst>
                </a:gridCol>
                <a:gridCol w="329184">
                  <a:extLst>
                    <a:ext uri="{9D8B030D-6E8A-4147-A177-3AD203B41FA5}">
                      <a16:colId xmlns:a16="http://schemas.microsoft.com/office/drawing/2014/main" val="1098278083"/>
                    </a:ext>
                  </a:extLst>
                </a:gridCol>
                <a:gridCol w="329184">
                  <a:extLst>
                    <a:ext uri="{9D8B030D-6E8A-4147-A177-3AD203B41FA5}">
                      <a16:colId xmlns:a16="http://schemas.microsoft.com/office/drawing/2014/main" val="2433526098"/>
                    </a:ext>
                  </a:extLst>
                </a:gridCol>
                <a:gridCol w="329184">
                  <a:extLst>
                    <a:ext uri="{9D8B030D-6E8A-4147-A177-3AD203B41FA5}">
                      <a16:colId xmlns:a16="http://schemas.microsoft.com/office/drawing/2014/main" val="2163160632"/>
                    </a:ext>
                  </a:extLst>
                </a:gridCol>
                <a:gridCol w="329184">
                  <a:extLst>
                    <a:ext uri="{9D8B030D-6E8A-4147-A177-3AD203B41FA5}">
                      <a16:colId xmlns:a16="http://schemas.microsoft.com/office/drawing/2014/main" val="1330652873"/>
                    </a:ext>
                  </a:extLst>
                </a:gridCol>
                <a:gridCol w="329184">
                  <a:extLst>
                    <a:ext uri="{9D8B030D-6E8A-4147-A177-3AD203B41FA5}">
                      <a16:colId xmlns:a16="http://schemas.microsoft.com/office/drawing/2014/main" val="3023307009"/>
                    </a:ext>
                  </a:extLst>
                </a:gridCol>
                <a:gridCol w="329184">
                  <a:extLst>
                    <a:ext uri="{9D8B030D-6E8A-4147-A177-3AD203B41FA5}">
                      <a16:colId xmlns:a16="http://schemas.microsoft.com/office/drawing/2014/main" val="1903698157"/>
                    </a:ext>
                  </a:extLst>
                </a:gridCol>
                <a:gridCol w="329184">
                  <a:extLst>
                    <a:ext uri="{9D8B030D-6E8A-4147-A177-3AD203B41FA5}">
                      <a16:colId xmlns:a16="http://schemas.microsoft.com/office/drawing/2014/main" val="1508258753"/>
                    </a:ext>
                  </a:extLst>
                </a:gridCol>
                <a:gridCol w="329184">
                  <a:extLst>
                    <a:ext uri="{9D8B030D-6E8A-4147-A177-3AD203B41FA5}">
                      <a16:colId xmlns:a16="http://schemas.microsoft.com/office/drawing/2014/main" val="3213654046"/>
                    </a:ext>
                  </a:extLst>
                </a:gridCol>
                <a:gridCol w="329184">
                  <a:extLst>
                    <a:ext uri="{9D8B030D-6E8A-4147-A177-3AD203B41FA5}">
                      <a16:colId xmlns:a16="http://schemas.microsoft.com/office/drawing/2014/main" val="88833381"/>
                    </a:ext>
                  </a:extLst>
                </a:gridCol>
                <a:gridCol w="329184">
                  <a:extLst>
                    <a:ext uri="{9D8B030D-6E8A-4147-A177-3AD203B41FA5}">
                      <a16:colId xmlns:a16="http://schemas.microsoft.com/office/drawing/2014/main" val="2129528539"/>
                    </a:ext>
                  </a:extLst>
                </a:gridCol>
                <a:gridCol w="329184">
                  <a:extLst>
                    <a:ext uri="{9D8B030D-6E8A-4147-A177-3AD203B41FA5}">
                      <a16:colId xmlns:a16="http://schemas.microsoft.com/office/drawing/2014/main" val="2798795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4755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frei öl - 2020-03-05 09:00:00</a:t>
                      </a:r>
                      <a:r>
                        <a:rPr kumimoji="0" lang="de-DE" sz="1000" b="0" i="0" u="none" strike="noStrike" kern="1200" cap="none" spc="0" normalizeH="0" baseline="0" noProof="0">
                          <a:ln>
                            <a:noFill/>
                          </a:ln>
                          <a:solidFill>
                            <a:prstClr val="black"/>
                          </a:solidFill>
                          <a:effectLst/>
                          <a:uLnTx/>
                          <a:uFillTx/>
                          <a:latin typeface="+mn-lt"/>
                          <a:ea typeface="+mn-ea"/>
                          <a:cs typeface="+mn-cs"/>
                        </a:rPr>
                        <a:t>
 Der Sommer naht mit Riesenschritten! Jetzt ist der richtige Zeitpunkt, um sich ein bisschen Extrapflege zu gönnen.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https://scontent.xx.fbcdn.net/v/t1.0-1/p200x200/18010433_1273649876074941_6399623927768702973_n.png?_nc_cat=106&amp;_nc_sid=dbb9e7&amp;_nc_ohc=CMJbmsLTOboAX963Hsy&amp;_nc_ht=scontent.xx&amp;oh=a92fd99a08c934d739862ece1f6e3321&amp;oe=5E829F8F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72756909"/>
                  </a:ext>
                </a:extLst>
              </a:tr>
            </a:tbl>
          </a:graphicData>
        </a:graphic>
      </p:graphicFrame>
      <p:sp>
        <p:nvSpPr>
          <p:cNvPr id="4" name="Text Placeholder 3">
            <a:extLst>
              <a:ext uri="{FF2B5EF4-FFF2-40B4-BE49-F238E27FC236}">
                <a16:creationId xmlns:a16="http://schemas.microsoft.com/office/drawing/2014/main" id="{13F78689-6048-4896-9888-84380AE27F01}"/>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34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557A0-BDAF-4784-9FF4-22DFC63341E0}"/>
              </a:ext>
            </a:extLst>
          </p:cNvPr>
          <p:cNvSpPr>
            <a:spLocks noGrp="1"/>
          </p:cNvSpPr>
          <p:nvPr>
            <p:ph type="title"/>
          </p:nvPr>
        </p:nvSpPr>
        <p:spPr/>
        <p:txBody>
          <a:bodyPr/>
          <a:lstStyle/>
          <a:p>
            <a:r>
              <a:rPr lang="en-US"/>
              <a:t>Facebook Own Posts Table | All Pages - 3 of 25</a:t>
            </a:r>
          </a:p>
        </p:txBody>
      </p:sp>
      <p:graphicFrame>
        <p:nvGraphicFramePr>
          <p:cNvPr id="5" name="Table Placeholder 4">
            <a:extLst>
              <a:ext uri="{FF2B5EF4-FFF2-40B4-BE49-F238E27FC236}">
                <a16:creationId xmlns:a16="http://schemas.microsoft.com/office/drawing/2014/main" id="{5D8245EF-D606-4564-B7EF-A49C5073D113}"/>
              </a:ext>
            </a:extLst>
          </p:cNvPr>
          <p:cNvGraphicFramePr>
            <a:graphicFrameLocks noGrp="1"/>
          </p:cNvGraphicFramePr>
          <p:nvPr>
            <p:ph type="tbl" sz="quarter" idx="13"/>
            <p:extLst>
              <p:ext uri="{D42A27DB-BD31-4B8C-83A1-F6EECF244321}">
                <p14:modId xmlns:p14="http://schemas.microsoft.com/office/powerpoint/2010/main" val="789141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91887036"/>
                    </a:ext>
                  </a:extLst>
                </a:gridCol>
                <a:gridCol w="987552">
                  <a:extLst>
                    <a:ext uri="{9D8B030D-6E8A-4147-A177-3AD203B41FA5}">
                      <a16:colId xmlns:a16="http://schemas.microsoft.com/office/drawing/2014/main" val="742429739"/>
                    </a:ext>
                  </a:extLst>
                </a:gridCol>
                <a:gridCol w="658368">
                  <a:extLst>
                    <a:ext uri="{9D8B030D-6E8A-4147-A177-3AD203B41FA5}">
                      <a16:colId xmlns:a16="http://schemas.microsoft.com/office/drawing/2014/main" val="2539065034"/>
                    </a:ext>
                  </a:extLst>
                </a:gridCol>
                <a:gridCol w="329184">
                  <a:extLst>
                    <a:ext uri="{9D8B030D-6E8A-4147-A177-3AD203B41FA5}">
                      <a16:colId xmlns:a16="http://schemas.microsoft.com/office/drawing/2014/main" val="2525989656"/>
                    </a:ext>
                  </a:extLst>
                </a:gridCol>
                <a:gridCol w="329184">
                  <a:extLst>
                    <a:ext uri="{9D8B030D-6E8A-4147-A177-3AD203B41FA5}">
                      <a16:colId xmlns:a16="http://schemas.microsoft.com/office/drawing/2014/main" val="4038046476"/>
                    </a:ext>
                  </a:extLst>
                </a:gridCol>
                <a:gridCol w="329184">
                  <a:extLst>
                    <a:ext uri="{9D8B030D-6E8A-4147-A177-3AD203B41FA5}">
                      <a16:colId xmlns:a16="http://schemas.microsoft.com/office/drawing/2014/main" val="3418962944"/>
                    </a:ext>
                  </a:extLst>
                </a:gridCol>
                <a:gridCol w="329184">
                  <a:extLst>
                    <a:ext uri="{9D8B030D-6E8A-4147-A177-3AD203B41FA5}">
                      <a16:colId xmlns:a16="http://schemas.microsoft.com/office/drawing/2014/main" val="210968823"/>
                    </a:ext>
                  </a:extLst>
                </a:gridCol>
                <a:gridCol w="329184">
                  <a:extLst>
                    <a:ext uri="{9D8B030D-6E8A-4147-A177-3AD203B41FA5}">
                      <a16:colId xmlns:a16="http://schemas.microsoft.com/office/drawing/2014/main" val="542268024"/>
                    </a:ext>
                  </a:extLst>
                </a:gridCol>
                <a:gridCol w="329184">
                  <a:extLst>
                    <a:ext uri="{9D8B030D-6E8A-4147-A177-3AD203B41FA5}">
                      <a16:colId xmlns:a16="http://schemas.microsoft.com/office/drawing/2014/main" val="373522972"/>
                    </a:ext>
                  </a:extLst>
                </a:gridCol>
                <a:gridCol w="329184">
                  <a:extLst>
                    <a:ext uri="{9D8B030D-6E8A-4147-A177-3AD203B41FA5}">
                      <a16:colId xmlns:a16="http://schemas.microsoft.com/office/drawing/2014/main" val="1103379563"/>
                    </a:ext>
                  </a:extLst>
                </a:gridCol>
                <a:gridCol w="329184">
                  <a:extLst>
                    <a:ext uri="{9D8B030D-6E8A-4147-A177-3AD203B41FA5}">
                      <a16:colId xmlns:a16="http://schemas.microsoft.com/office/drawing/2014/main" val="3704013648"/>
                    </a:ext>
                  </a:extLst>
                </a:gridCol>
                <a:gridCol w="329184">
                  <a:extLst>
                    <a:ext uri="{9D8B030D-6E8A-4147-A177-3AD203B41FA5}">
                      <a16:colId xmlns:a16="http://schemas.microsoft.com/office/drawing/2014/main" val="2718447943"/>
                    </a:ext>
                  </a:extLst>
                </a:gridCol>
                <a:gridCol w="329184">
                  <a:extLst>
                    <a:ext uri="{9D8B030D-6E8A-4147-A177-3AD203B41FA5}">
                      <a16:colId xmlns:a16="http://schemas.microsoft.com/office/drawing/2014/main" val="1745104518"/>
                    </a:ext>
                  </a:extLst>
                </a:gridCol>
                <a:gridCol w="329184">
                  <a:extLst>
                    <a:ext uri="{9D8B030D-6E8A-4147-A177-3AD203B41FA5}">
                      <a16:colId xmlns:a16="http://schemas.microsoft.com/office/drawing/2014/main" val="2269424642"/>
                    </a:ext>
                  </a:extLst>
                </a:gridCol>
                <a:gridCol w="329184">
                  <a:extLst>
                    <a:ext uri="{9D8B030D-6E8A-4147-A177-3AD203B41FA5}">
                      <a16:colId xmlns:a16="http://schemas.microsoft.com/office/drawing/2014/main" val="2923244771"/>
                    </a:ext>
                  </a:extLst>
                </a:gridCol>
                <a:gridCol w="329184">
                  <a:extLst>
                    <a:ext uri="{9D8B030D-6E8A-4147-A177-3AD203B41FA5}">
                      <a16:colId xmlns:a16="http://schemas.microsoft.com/office/drawing/2014/main" val="4162891373"/>
                    </a:ext>
                  </a:extLst>
                </a:gridCol>
                <a:gridCol w="329184">
                  <a:extLst>
                    <a:ext uri="{9D8B030D-6E8A-4147-A177-3AD203B41FA5}">
                      <a16:colId xmlns:a16="http://schemas.microsoft.com/office/drawing/2014/main" val="927586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2821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kinder Schokolade - 2020-03-05 08:20:00</a:t>
                      </a:r>
                      <a:r>
                        <a:rPr kumimoji="0" lang="de-DE" sz="1000" b="0" i="0" u="none" strike="noStrike" kern="1200" cap="none" spc="0" normalizeH="0" baseline="0" noProof="0">
                          <a:ln>
                            <a:noFill/>
                          </a:ln>
                          <a:solidFill>
                            <a:prstClr val="black"/>
                          </a:solidFill>
                          <a:effectLst/>
                          <a:uLnTx/>
                          <a:uFillTx/>
                          <a:latin typeface="+mn-lt"/>
                          <a:ea typeface="+mn-ea"/>
                          <a:cs typeface="+mn-cs"/>
                        </a:rPr>
                        <a:t>
 Diese schöne Karte weckt Frühlingsgefühle und ist ganz einfach nachzubasteln! Die Anleitung dazu findet ihr in den Kommentaren.🌷
Wem macht ihr mit einem süßen Gruß eine Freude?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87552209_2451451515167434_3765952772537581568_o.jpg?_nc_cat=101&amp;_nc_sid=8024bb&amp;_nc_oc=AQm0R6vRC-dOA-632bykPph66yfBml5CsnVZu5JW0H5EV342GpVwhiRHTUFHIvaBeTs&amp;_nc_ht=scontent.xx&amp;_nc_tp=6&amp;oh=2f499172b632d9e4452b618428f45b0e&amp;oe=5E974031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7406670"/>
                  </a:ext>
                </a:extLst>
              </a:tr>
            </a:tbl>
          </a:graphicData>
        </a:graphic>
      </p:graphicFrame>
      <p:sp>
        <p:nvSpPr>
          <p:cNvPr id="4" name="Text Placeholder 3">
            <a:extLst>
              <a:ext uri="{FF2B5EF4-FFF2-40B4-BE49-F238E27FC236}">
                <a16:creationId xmlns:a16="http://schemas.microsoft.com/office/drawing/2014/main" id="{2E405DE1-3B2C-466B-B830-847CACF8CD2A}"/>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1116436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6B178-2D12-4FD4-BF2F-DEA05427FC3A}"/>
              </a:ext>
            </a:extLst>
          </p:cNvPr>
          <p:cNvSpPr>
            <a:spLocks noGrp="1"/>
          </p:cNvSpPr>
          <p:nvPr>
            <p:ph type="title"/>
          </p:nvPr>
        </p:nvSpPr>
        <p:spPr/>
        <p:txBody>
          <a:bodyPr/>
          <a:lstStyle/>
          <a:p>
            <a:r>
              <a:rPr lang="en-US"/>
              <a:t>Facebook Own Posts Table | All Pages - 4 of 25</a:t>
            </a:r>
          </a:p>
        </p:txBody>
      </p:sp>
      <p:graphicFrame>
        <p:nvGraphicFramePr>
          <p:cNvPr id="5" name="Table Placeholder 4">
            <a:extLst>
              <a:ext uri="{FF2B5EF4-FFF2-40B4-BE49-F238E27FC236}">
                <a16:creationId xmlns:a16="http://schemas.microsoft.com/office/drawing/2014/main" id="{E4715F30-41D0-4FCF-871F-94C5CC059A45}"/>
              </a:ext>
            </a:extLst>
          </p:cNvPr>
          <p:cNvGraphicFramePr>
            <a:graphicFrameLocks noGrp="1"/>
          </p:cNvGraphicFramePr>
          <p:nvPr>
            <p:ph type="tbl" sz="quarter" idx="13"/>
            <p:extLst>
              <p:ext uri="{D42A27DB-BD31-4B8C-83A1-F6EECF244321}">
                <p14:modId xmlns:p14="http://schemas.microsoft.com/office/powerpoint/2010/main" val="11230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54488400"/>
                    </a:ext>
                  </a:extLst>
                </a:gridCol>
                <a:gridCol w="987552">
                  <a:extLst>
                    <a:ext uri="{9D8B030D-6E8A-4147-A177-3AD203B41FA5}">
                      <a16:colId xmlns:a16="http://schemas.microsoft.com/office/drawing/2014/main" val="621427807"/>
                    </a:ext>
                  </a:extLst>
                </a:gridCol>
                <a:gridCol w="658368">
                  <a:extLst>
                    <a:ext uri="{9D8B030D-6E8A-4147-A177-3AD203B41FA5}">
                      <a16:colId xmlns:a16="http://schemas.microsoft.com/office/drawing/2014/main" val="3574488135"/>
                    </a:ext>
                  </a:extLst>
                </a:gridCol>
                <a:gridCol w="329184">
                  <a:extLst>
                    <a:ext uri="{9D8B030D-6E8A-4147-A177-3AD203B41FA5}">
                      <a16:colId xmlns:a16="http://schemas.microsoft.com/office/drawing/2014/main" val="2572206136"/>
                    </a:ext>
                  </a:extLst>
                </a:gridCol>
                <a:gridCol w="329184">
                  <a:extLst>
                    <a:ext uri="{9D8B030D-6E8A-4147-A177-3AD203B41FA5}">
                      <a16:colId xmlns:a16="http://schemas.microsoft.com/office/drawing/2014/main" val="3104266930"/>
                    </a:ext>
                  </a:extLst>
                </a:gridCol>
                <a:gridCol w="329184">
                  <a:extLst>
                    <a:ext uri="{9D8B030D-6E8A-4147-A177-3AD203B41FA5}">
                      <a16:colId xmlns:a16="http://schemas.microsoft.com/office/drawing/2014/main" val="2850179259"/>
                    </a:ext>
                  </a:extLst>
                </a:gridCol>
                <a:gridCol w="329184">
                  <a:extLst>
                    <a:ext uri="{9D8B030D-6E8A-4147-A177-3AD203B41FA5}">
                      <a16:colId xmlns:a16="http://schemas.microsoft.com/office/drawing/2014/main" val="1588986449"/>
                    </a:ext>
                  </a:extLst>
                </a:gridCol>
                <a:gridCol w="329184">
                  <a:extLst>
                    <a:ext uri="{9D8B030D-6E8A-4147-A177-3AD203B41FA5}">
                      <a16:colId xmlns:a16="http://schemas.microsoft.com/office/drawing/2014/main" val="1552080703"/>
                    </a:ext>
                  </a:extLst>
                </a:gridCol>
                <a:gridCol w="329184">
                  <a:extLst>
                    <a:ext uri="{9D8B030D-6E8A-4147-A177-3AD203B41FA5}">
                      <a16:colId xmlns:a16="http://schemas.microsoft.com/office/drawing/2014/main" val="1969172117"/>
                    </a:ext>
                  </a:extLst>
                </a:gridCol>
                <a:gridCol w="329184">
                  <a:extLst>
                    <a:ext uri="{9D8B030D-6E8A-4147-A177-3AD203B41FA5}">
                      <a16:colId xmlns:a16="http://schemas.microsoft.com/office/drawing/2014/main" val="372217097"/>
                    </a:ext>
                  </a:extLst>
                </a:gridCol>
                <a:gridCol w="329184">
                  <a:extLst>
                    <a:ext uri="{9D8B030D-6E8A-4147-A177-3AD203B41FA5}">
                      <a16:colId xmlns:a16="http://schemas.microsoft.com/office/drawing/2014/main" val="2232201512"/>
                    </a:ext>
                  </a:extLst>
                </a:gridCol>
                <a:gridCol w="329184">
                  <a:extLst>
                    <a:ext uri="{9D8B030D-6E8A-4147-A177-3AD203B41FA5}">
                      <a16:colId xmlns:a16="http://schemas.microsoft.com/office/drawing/2014/main" val="2303022342"/>
                    </a:ext>
                  </a:extLst>
                </a:gridCol>
                <a:gridCol w="329184">
                  <a:extLst>
                    <a:ext uri="{9D8B030D-6E8A-4147-A177-3AD203B41FA5}">
                      <a16:colId xmlns:a16="http://schemas.microsoft.com/office/drawing/2014/main" val="3253434566"/>
                    </a:ext>
                  </a:extLst>
                </a:gridCol>
                <a:gridCol w="329184">
                  <a:extLst>
                    <a:ext uri="{9D8B030D-6E8A-4147-A177-3AD203B41FA5}">
                      <a16:colId xmlns:a16="http://schemas.microsoft.com/office/drawing/2014/main" val="1242349363"/>
                    </a:ext>
                  </a:extLst>
                </a:gridCol>
                <a:gridCol w="329184">
                  <a:extLst>
                    <a:ext uri="{9D8B030D-6E8A-4147-A177-3AD203B41FA5}">
                      <a16:colId xmlns:a16="http://schemas.microsoft.com/office/drawing/2014/main" val="2583390751"/>
                    </a:ext>
                  </a:extLst>
                </a:gridCol>
                <a:gridCol w="329184">
                  <a:extLst>
                    <a:ext uri="{9D8B030D-6E8A-4147-A177-3AD203B41FA5}">
                      <a16:colId xmlns:a16="http://schemas.microsoft.com/office/drawing/2014/main" val="3603609566"/>
                    </a:ext>
                  </a:extLst>
                </a:gridCol>
                <a:gridCol w="329184">
                  <a:extLst>
                    <a:ext uri="{9D8B030D-6E8A-4147-A177-3AD203B41FA5}">
                      <a16:colId xmlns:a16="http://schemas.microsoft.com/office/drawing/2014/main" val="4155037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5448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Backmomente.de - 2020-03-04 15:50:00</a:t>
                      </a:r>
                      <a:r>
                        <a:rPr kumimoji="0" lang="de-DE" sz="1000" b="0" i="0" u="none" strike="noStrike" kern="1200" cap="none" spc="0" normalizeH="0" baseline="0" noProof="0">
                          <a:ln>
                            <a:noFill/>
                          </a:ln>
                          <a:solidFill>
                            <a:prstClr val="black"/>
                          </a:solidFill>
                          <a:effectLst/>
                          <a:uLnTx/>
                          <a:uFillTx/>
                          <a:latin typeface="+mn-lt"/>
                          <a:ea typeface="+mn-ea"/>
                          <a:cs typeface="+mn-cs"/>
                        </a:rPr>
                        <a:t>
 Von unserem Pistazien-Möhren-Zopf aus fluffigem Hefeteig will einfach jeder ein Stück haben! 🥕
Das Rezept gibt es hier: bit.ly/Moehrenzopf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https://scontent.xx.fbcdn.net/v/t1.0-9/p720x720/88069241_2845726705515632_1715913136390799360_o.png?_nc_cat=100&amp;_nc_sid=8024bb&amp;_nc_ohc=WbW18cCACysAX87Pvks&amp;_nc_ht=scontent.xx&amp;oh=a5f79b5c18e53f732ca1ca90b708436f&amp;oe=5E926218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62540121"/>
                  </a:ext>
                </a:extLst>
              </a:tr>
            </a:tbl>
          </a:graphicData>
        </a:graphic>
      </p:graphicFrame>
      <p:sp>
        <p:nvSpPr>
          <p:cNvPr id="4" name="Text Placeholder 3">
            <a:extLst>
              <a:ext uri="{FF2B5EF4-FFF2-40B4-BE49-F238E27FC236}">
                <a16:creationId xmlns:a16="http://schemas.microsoft.com/office/drawing/2014/main" id="{5D5ECA7A-BB9B-47AE-969B-40166F3D3D71}"/>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1540950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7A3AE-EF5B-400E-A115-C58D42991B23}"/>
              </a:ext>
            </a:extLst>
          </p:cNvPr>
          <p:cNvSpPr>
            <a:spLocks noGrp="1"/>
          </p:cNvSpPr>
          <p:nvPr>
            <p:ph type="title"/>
          </p:nvPr>
        </p:nvSpPr>
        <p:spPr/>
        <p:txBody>
          <a:bodyPr/>
          <a:lstStyle/>
          <a:p>
            <a:r>
              <a:rPr lang="en-US"/>
              <a:t>Facebook Own Posts Table | All Pages - 5 of 25</a:t>
            </a:r>
          </a:p>
        </p:txBody>
      </p:sp>
      <p:graphicFrame>
        <p:nvGraphicFramePr>
          <p:cNvPr id="5" name="Table Placeholder 4">
            <a:extLst>
              <a:ext uri="{FF2B5EF4-FFF2-40B4-BE49-F238E27FC236}">
                <a16:creationId xmlns:a16="http://schemas.microsoft.com/office/drawing/2014/main" id="{C97CA69A-E089-4F23-994A-A2B017B4272C}"/>
              </a:ext>
            </a:extLst>
          </p:cNvPr>
          <p:cNvGraphicFramePr>
            <a:graphicFrameLocks noGrp="1"/>
          </p:cNvGraphicFramePr>
          <p:nvPr>
            <p:ph type="tbl" sz="quarter" idx="13"/>
            <p:extLst>
              <p:ext uri="{D42A27DB-BD31-4B8C-83A1-F6EECF244321}">
                <p14:modId xmlns:p14="http://schemas.microsoft.com/office/powerpoint/2010/main" val="637009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44859378"/>
                    </a:ext>
                  </a:extLst>
                </a:gridCol>
                <a:gridCol w="987552">
                  <a:extLst>
                    <a:ext uri="{9D8B030D-6E8A-4147-A177-3AD203B41FA5}">
                      <a16:colId xmlns:a16="http://schemas.microsoft.com/office/drawing/2014/main" val="2413427804"/>
                    </a:ext>
                  </a:extLst>
                </a:gridCol>
                <a:gridCol w="658368">
                  <a:extLst>
                    <a:ext uri="{9D8B030D-6E8A-4147-A177-3AD203B41FA5}">
                      <a16:colId xmlns:a16="http://schemas.microsoft.com/office/drawing/2014/main" val="1283384507"/>
                    </a:ext>
                  </a:extLst>
                </a:gridCol>
                <a:gridCol w="329184">
                  <a:extLst>
                    <a:ext uri="{9D8B030D-6E8A-4147-A177-3AD203B41FA5}">
                      <a16:colId xmlns:a16="http://schemas.microsoft.com/office/drawing/2014/main" val="1906989970"/>
                    </a:ext>
                  </a:extLst>
                </a:gridCol>
                <a:gridCol w="329184">
                  <a:extLst>
                    <a:ext uri="{9D8B030D-6E8A-4147-A177-3AD203B41FA5}">
                      <a16:colId xmlns:a16="http://schemas.microsoft.com/office/drawing/2014/main" val="2727477948"/>
                    </a:ext>
                  </a:extLst>
                </a:gridCol>
                <a:gridCol w="329184">
                  <a:extLst>
                    <a:ext uri="{9D8B030D-6E8A-4147-A177-3AD203B41FA5}">
                      <a16:colId xmlns:a16="http://schemas.microsoft.com/office/drawing/2014/main" val="166717143"/>
                    </a:ext>
                  </a:extLst>
                </a:gridCol>
                <a:gridCol w="329184">
                  <a:extLst>
                    <a:ext uri="{9D8B030D-6E8A-4147-A177-3AD203B41FA5}">
                      <a16:colId xmlns:a16="http://schemas.microsoft.com/office/drawing/2014/main" val="2977183384"/>
                    </a:ext>
                  </a:extLst>
                </a:gridCol>
                <a:gridCol w="329184">
                  <a:extLst>
                    <a:ext uri="{9D8B030D-6E8A-4147-A177-3AD203B41FA5}">
                      <a16:colId xmlns:a16="http://schemas.microsoft.com/office/drawing/2014/main" val="3877804129"/>
                    </a:ext>
                  </a:extLst>
                </a:gridCol>
                <a:gridCol w="329184">
                  <a:extLst>
                    <a:ext uri="{9D8B030D-6E8A-4147-A177-3AD203B41FA5}">
                      <a16:colId xmlns:a16="http://schemas.microsoft.com/office/drawing/2014/main" val="2123615346"/>
                    </a:ext>
                  </a:extLst>
                </a:gridCol>
                <a:gridCol w="329184">
                  <a:extLst>
                    <a:ext uri="{9D8B030D-6E8A-4147-A177-3AD203B41FA5}">
                      <a16:colId xmlns:a16="http://schemas.microsoft.com/office/drawing/2014/main" val="2983196678"/>
                    </a:ext>
                  </a:extLst>
                </a:gridCol>
                <a:gridCol w="329184">
                  <a:extLst>
                    <a:ext uri="{9D8B030D-6E8A-4147-A177-3AD203B41FA5}">
                      <a16:colId xmlns:a16="http://schemas.microsoft.com/office/drawing/2014/main" val="3134742058"/>
                    </a:ext>
                  </a:extLst>
                </a:gridCol>
                <a:gridCol w="329184">
                  <a:extLst>
                    <a:ext uri="{9D8B030D-6E8A-4147-A177-3AD203B41FA5}">
                      <a16:colId xmlns:a16="http://schemas.microsoft.com/office/drawing/2014/main" val="2353422139"/>
                    </a:ext>
                  </a:extLst>
                </a:gridCol>
                <a:gridCol w="329184">
                  <a:extLst>
                    <a:ext uri="{9D8B030D-6E8A-4147-A177-3AD203B41FA5}">
                      <a16:colId xmlns:a16="http://schemas.microsoft.com/office/drawing/2014/main" val="4192930466"/>
                    </a:ext>
                  </a:extLst>
                </a:gridCol>
                <a:gridCol w="329184">
                  <a:extLst>
                    <a:ext uri="{9D8B030D-6E8A-4147-A177-3AD203B41FA5}">
                      <a16:colId xmlns:a16="http://schemas.microsoft.com/office/drawing/2014/main" val="3724753407"/>
                    </a:ext>
                  </a:extLst>
                </a:gridCol>
                <a:gridCol w="329184">
                  <a:extLst>
                    <a:ext uri="{9D8B030D-6E8A-4147-A177-3AD203B41FA5}">
                      <a16:colId xmlns:a16="http://schemas.microsoft.com/office/drawing/2014/main" val="3179086952"/>
                    </a:ext>
                  </a:extLst>
                </a:gridCol>
                <a:gridCol w="329184">
                  <a:extLst>
                    <a:ext uri="{9D8B030D-6E8A-4147-A177-3AD203B41FA5}">
                      <a16:colId xmlns:a16="http://schemas.microsoft.com/office/drawing/2014/main" val="3646147652"/>
                    </a:ext>
                  </a:extLst>
                </a:gridCol>
                <a:gridCol w="329184">
                  <a:extLst>
                    <a:ext uri="{9D8B030D-6E8A-4147-A177-3AD203B41FA5}">
                      <a16:colId xmlns:a16="http://schemas.microsoft.com/office/drawing/2014/main" val="1788820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1233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frei öl - 2020-03-03 15:00:00</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unseren neuen HYDROLIPID HydroLipstick LSF 50 mit 5 in 1 Sonnenschutz? Er wirkt mit Hyaluron und spendet nicht nur Feuchtigkeit, sondern schützt, repariert, beruhigt und pflegt auch trockene und sensible Lippen. Das macht ihn zum idealen Begleiter an schönen Sonnentagen – selbst im Skiurlaub. 
Den neuen HydroLipstick LSF 50 gibt es ab sofort in Apotheken und online.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https://scontent.xx.fbcdn.net/v/t15.5256-10/p720x720/83908747_1425993167562059_4944909003093180416_n.jpg?_nc_cat=108&amp;_nc_sid=f2c4d5&amp;_nc_ohc=Xz98MV518SYAX93T0p9&amp;_nc_ht=scontent.xx&amp;_nc_tp=6&amp;oh=34d7b7e2a1819bf5699525fb99670887&amp;oe=5E96560E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52325903"/>
                  </a:ext>
                </a:extLst>
              </a:tr>
            </a:tbl>
          </a:graphicData>
        </a:graphic>
      </p:graphicFrame>
      <p:sp>
        <p:nvSpPr>
          <p:cNvPr id="4" name="Text Placeholder 3">
            <a:extLst>
              <a:ext uri="{FF2B5EF4-FFF2-40B4-BE49-F238E27FC236}">
                <a16:creationId xmlns:a16="http://schemas.microsoft.com/office/drawing/2014/main" id="{9C5519A6-9BFF-4E2D-B144-6E585D5EA85E}"/>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2053883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1AA58-3476-4528-BFBE-DBDB8C1725A1}"/>
              </a:ext>
            </a:extLst>
          </p:cNvPr>
          <p:cNvSpPr>
            <a:spLocks noGrp="1"/>
          </p:cNvSpPr>
          <p:nvPr>
            <p:ph type="title"/>
          </p:nvPr>
        </p:nvSpPr>
        <p:spPr/>
        <p:txBody>
          <a:bodyPr/>
          <a:lstStyle/>
          <a:p>
            <a:r>
              <a:rPr lang="en-US"/>
              <a:t>Facebook Own Posts Table | All Pages - 6 of 25</a:t>
            </a:r>
          </a:p>
        </p:txBody>
      </p:sp>
      <p:graphicFrame>
        <p:nvGraphicFramePr>
          <p:cNvPr id="5" name="Table Placeholder 4">
            <a:extLst>
              <a:ext uri="{FF2B5EF4-FFF2-40B4-BE49-F238E27FC236}">
                <a16:creationId xmlns:a16="http://schemas.microsoft.com/office/drawing/2014/main" id="{D4BD8D88-8F3B-4CC1-9301-9BE3DF4AD8B8}"/>
              </a:ext>
            </a:extLst>
          </p:cNvPr>
          <p:cNvGraphicFramePr>
            <a:graphicFrameLocks noGrp="1"/>
          </p:cNvGraphicFramePr>
          <p:nvPr>
            <p:ph type="tbl" sz="quarter" idx="13"/>
            <p:extLst>
              <p:ext uri="{D42A27DB-BD31-4B8C-83A1-F6EECF244321}">
                <p14:modId xmlns:p14="http://schemas.microsoft.com/office/powerpoint/2010/main" val="697477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2046731"/>
                    </a:ext>
                  </a:extLst>
                </a:gridCol>
                <a:gridCol w="987552">
                  <a:extLst>
                    <a:ext uri="{9D8B030D-6E8A-4147-A177-3AD203B41FA5}">
                      <a16:colId xmlns:a16="http://schemas.microsoft.com/office/drawing/2014/main" val="2057838153"/>
                    </a:ext>
                  </a:extLst>
                </a:gridCol>
                <a:gridCol w="658368">
                  <a:extLst>
                    <a:ext uri="{9D8B030D-6E8A-4147-A177-3AD203B41FA5}">
                      <a16:colId xmlns:a16="http://schemas.microsoft.com/office/drawing/2014/main" val="3969738987"/>
                    </a:ext>
                  </a:extLst>
                </a:gridCol>
                <a:gridCol w="329184">
                  <a:extLst>
                    <a:ext uri="{9D8B030D-6E8A-4147-A177-3AD203B41FA5}">
                      <a16:colId xmlns:a16="http://schemas.microsoft.com/office/drawing/2014/main" val="822073051"/>
                    </a:ext>
                  </a:extLst>
                </a:gridCol>
                <a:gridCol w="329184">
                  <a:extLst>
                    <a:ext uri="{9D8B030D-6E8A-4147-A177-3AD203B41FA5}">
                      <a16:colId xmlns:a16="http://schemas.microsoft.com/office/drawing/2014/main" val="1232275498"/>
                    </a:ext>
                  </a:extLst>
                </a:gridCol>
                <a:gridCol w="329184">
                  <a:extLst>
                    <a:ext uri="{9D8B030D-6E8A-4147-A177-3AD203B41FA5}">
                      <a16:colId xmlns:a16="http://schemas.microsoft.com/office/drawing/2014/main" val="3567238140"/>
                    </a:ext>
                  </a:extLst>
                </a:gridCol>
                <a:gridCol w="329184">
                  <a:extLst>
                    <a:ext uri="{9D8B030D-6E8A-4147-A177-3AD203B41FA5}">
                      <a16:colId xmlns:a16="http://schemas.microsoft.com/office/drawing/2014/main" val="1190269978"/>
                    </a:ext>
                  </a:extLst>
                </a:gridCol>
                <a:gridCol w="329184">
                  <a:extLst>
                    <a:ext uri="{9D8B030D-6E8A-4147-A177-3AD203B41FA5}">
                      <a16:colId xmlns:a16="http://schemas.microsoft.com/office/drawing/2014/main" val="3652714680"/>
                    </a:ext>
                  </a:extLst>
                </a:gridCol>
                <a:gridCol w="329184">
                  <a:extLst>
                    <a:ext uri="{9D8B030D-6E8A-4147-A177-3AD203B41FA5}">
                      <a16:colId xmlns:a16="http://schemas.microsoft.com/office/drawing/2014/main" val="4288329107"/>
                    </a:ext>
                  </a:extLst>
                </a:gridCol>
                <a:gridCol w="329184">
                  <a:extLst>
                    <a:ext uri="{9D8B030D-6E8A-4147-A177-3AD203B41FA5}">
                      <a16:colId xmlns:a16="http://schemas.microsoft.com/office/drawing/2014/main" val="780209050"/>
                    </a:ext>
                  </a:extLst>
                </a:gridCol>
                <a:gridCol w="329184">
                  <a:extLst>
                    <a:ext uri="{9D8B030D-6E8A-4147-A177-3AD203B41FA5}">
                      <a16:colId xmlns:a16="http://schemas.microsoft.com/office/drawing/2014/main" val="1574817666"/>
                    </a:ext>
                  </a:extLst>
                </a:gridCol>
                <a:gridCol w="329184">
                  <a:extLst>
                    <a:ext uri="{9D8B030D-6E8A-4147-A177-3AD203B41FA5}">
                      <a16:colId xmlns:a16="http://schemas.microsoft.com/office/drawing/2014/main" val="3200537540"/>
                    </a:ext>
                  </a:extLst>
                </a:gridCol>
                <a:gridCol w="329184">
                  <a:extLst>
                    <a:ext uri="{9D8B030D-6E8A-4147-A177-3AD203B41FA5}">
                      <a16:colId xmlns:a16="http://schemas.microsoft.com/office/drawing/2014/main" val="1352091326"/>
                    </a:ext>
                  </a:extLst>
                </a:gridCol>
                <a:gridCol w="329184">
                  <a:extLst>
                    <a:ext uri="{9D8B030D-6E8A-4147-A177-3AD203B41FA5}">
                      <a16:colId xmlns:a16="http://schemas.microsoft.com/office/drawing/2014/main" val="625403342"/>
                    </a:ext>
                  </a:extLst>
                </a:gridCol>
                <a:gridCol w="329184">
                  <a:extLst>
                    <a:ext uri="{9D8B030D-6E8A-4147-A177-3AD203B41FA5}">
                      <a16:colId xmlns:a16="http://schemas.microsoft.com/office/drawing/2014/main" val="1677849986"/>
                    </a:ext>
                  </a:extLst>
                </a:gridCol>
                <a:gridCol w="329184">
                  <a:extLst>
                    <a:ext uri="{9D8B030D-6E8A-4147-A177-3AD203B41FA5}">
                      <a16:colId xmlns:a16="http://schemas.microsoft.com/office/drawing/2014/main" val="3057759234"/>
                    </a:ext>
                  </a:extLst>
                </a:gridCol>
                <a:gridCol w="329184">
                  <a:extLst>
                    <a:ext uri="{9D8B030D-6E8A-4147-A177-3AD203B41FA5}">
                      <a16:colId xmlns:a16="http://schemas.microsoft.com/office/drawing/2014/main" val="30445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2937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Backmomente.de - 2020-03-02 10:45:00</a:t>
                      </a:r>
                      <a:r>
                        <a:rPr kumimoji="0" lang="en-US" sz="1000" b="0" i="0" u="none" strike="noStrike" kern="1200" cap="none" spc="0" normalizeH="0" baseline="0" noProof="0">
                          <a:ln>
                            <a:noFill/>
                          </a:ln>
                          <a:solidFill>
                            <a:prstClr val="black"/>
                          </a:solidFill>
                          <a:effectLst/>
                          <a:uLnTx/>
                          <a:uFillTx/>
                          <a:latin typeface="+mn-lt"/>
                          <a:ea typeface="+mn-ea"/>
                          <a:cs typeface="+mn-cs"/>
                        </a:rPr>
                        <a:t>
 Diese süße "Frühlingsrolle" sorgt für frischen Wind beim Sonntagskaffee. Lockerer Biskuit und zarte Zitrusnoten geben einen leckeren Vorgeschmack auf wärmere Tage – die müsst ihr probieren! 🍋
Das Rezept für die Biskuit-Zitronenrolle gibt es hier: bit.ly/Zitronenrolle
Vielen Dank an marvin-elm für diese wunderbare Idee.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https://scontent.xx.fbcdn.net/v/t1.0-9/p720x720/88012055_2845723525515950_2533875132334604288_o.png?_nc_cat=111&amp;_nc_sid=8024bb&amp;_nc_ohc=Kffqk9JHXP4AX-8SJ6N&amp;_nc_ht=scontent.xx&amp;oh=38975ddeff4b9fbf2437ae5456612c98&amp;oe=5E94BD2C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03/05/2020 01:15:17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4811515"/>
                  </a:ext>
                </a:extLst>
              </a:tr>
            </a:tbl>
          </a:graphicData>
        </a:graphic>
      </p:graphicFrame>
      <p:sp>
        <p:nvSpPr>
          <p:cNvPr id="4" name="Text Placeholder 3">
            <a:extLst>
              <a:ext uri="{FF2B5EF4-FFF2-40B4-BE49-F238E27FC236}">
                <a16:creationId xmlns:a16="http://schemas.microsoft.com/office/drawing/2014/main" id="{76FA535B-CCF2-4414-8E37-3CED53C3C576}"/>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1289484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CE993-6E6B-425D-B1A5-2D85E770C166}"/>
              </a:ext>
            </a:extLst>
          </p:cNvPr>
          <p:cNvSpPr>
            <a:spLocks noGrp="1"/>
          </p:cNvSpPr>
          <p:nvPr>
            <p:ph type="title"/>
          </p:nvPr>
        </p:nvSpPr>
        <p:spPr/>
        <p:txBody>
          <a:bodyPr/>
          <a:lstStyle/>
          <a:p>
            <a:r>
              <a:rPr lang="en-US"/>
              <a:t>Facebook Own Posts Table | All Pages - 7 of 25</a:t>
            </a:r>
          </a:p>
        </p:txBody>
      </p:sp>
      <p:graphicFrame>
        <p:nvGraphicFramePr>
          <p:cNvPr id="5" name="Table Placeholder 4">
            <a:extLst>
              <a:ext uri="{FF2B5EF4-FFF2-40B4-BE49-F238E27FC236}">
                <a16:creationId xmlns:a16="http://schemas.microsoft.com/office/drawing/2014/main" id="{06DA6E28-4F90-4307-A12D-9E8597BEEF37}"/>
              </a:ext>
            </a:extLst>
          </p:cNvPr>
          <p:cNvGraphicFramePr>
            <a:graphicFrameLocks noGrp="1"/>
          </p:cNvGraphicFramePr>
          <p:nvPr>
            <p:ph type="tbl" sz="quarter" idx="13"/>
            <p:extLst>
              <p:ext uri="{D42A27DB-BD31-4B8C-83A1-F6EECF244321}">
                <p14:modId xmlns:p14="http://schemas.microsoft.com/office/powerpoint/2010/main" val="2387668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47142642"/>
                    </a:ext>
                  </a:extLst>
                </a:gridCol>
                <a:gridCol w="987552">
                  <a:extLst>
                    <a:ext uri="{9D8B030D-6E8A-4147-A177-3AD203B41FA5}">
                      <a16:colId xmlns:a16="http://schemas.microsoft.com/office/drawing/2014/main" val="400629453"/>
                    </a:ext>
                  </a:extLst>
                </a:gridCol>
                <a:gridCol w="658368">
                  <a:extLst>
                    <a:ext uri="{9D8B030D-6E8A-4147-A177-3AD203B41FA5}">
                      <a16:colId xmlns:a16="http://schemas.microsoft.com/office/drawing/2014/main" val="1323337662"/>
                    </a:ext>
                  </a:extLst>
                </a:gridCol>
                <a:gridCol w="329184">
                  <a:extLst>
                    <a:ext uri="{9D8B030D-6E8A-4147-A177-3AD203B41FA5}">
                      <a16:colId xmlns:a16="http://schemas.microsoft.com/office/drawing/2014/main" val="315230782"/>
                    </a:ext>
                  </a:extLst>
                </a:gridCol>
                <a:gridCol w="329184">
                  <a:extLst>
                    <a:ext uri="{9D8B030D-6E8A-4147-A177-3AD203B41FA5}">
                      <a16:colId xmlns:a16="http://schemas.microsoft.com/office/drawing/2014/main" val="3250421316"/>
                    </a:ext>
                  </a:extLst>
                </a:gridCol>
                <a:gridCol w="329184">
                  <a:extLst>
                    <a:ext uri="{9D8B030D-6E8A-4147-A177-3AD203B41FA5}">
                      <a16:colId xmlns:a16="http://schemas.microsoft.com/office/drawing/2014/main" val="832367370"/>
                    </a:ext>
                  </a:extLst>
                </a:gridCol>
                <a:gridCol w="329184">
                  <a:extLst>
                    <a:ext uri="{9D8B030D-6E8A-4147-A177-3AD203B41FA5}">
                      <a16:colId xmlns:a16="http://schemas.microsoft.com/office/drawing/2014/main" val="3094942254"/>
                    </a:ext>
                  </a:extLst>
                </a:gridCol>
                <a:gridCol w="329184">
                  <a:extLst>
                    <a:ext uri="{9D8B030D-6E8A-4147-A177-3AD203B41FA5}">
                      <a16:colId xmlns:a16="http://schemas.microsoft.com/office/drawing/2014/main" val="991529779"/>
                    </a:ext>
                  </a:extLst>
                </a:gridCol>
                <a:gridCol w="329184">
                  <a:extLst>
                    <a:ext uri="{9D8B030D-6E8A-4147-A177-3AD203B41FA5}">
                      <a16:colId xmlns:a16="http://schemas.microsoft.com/office/drawing/2014/main" val="4149160892"/>
                    </a:ext>
                  </a:extLst>
                </a:gridCol>
                <a:gridCol w="329184">
                  <a:extLst>
                    <a:ext uri="{9D8B030D-6E8A-4147-A177-3AD203B41FA5}">
                      <a16:colId xmlns:a16="http://schemas.microsoft.com/office/drawing/2014/main" val="2299199805"/>
                    </a:ext>
                  </a:extLst>
                </a:gridCol>
                <a:gridCol w="329184">
                  <a:extLst>
                    <a:ext uri="{9D8B030D-6E8A-4147-A177-3AD203B41FA5}">
                      <a16:colId xmlns:a16="http://schemas.microsoft.com/office/drawing/2014/main" val="3289813202"/>
                    </a:ext>
                  </a:extLst>
                </a:gridCol>
                <a:gridCol w="329184">
                  <a:extLst>
                    <a:ext uri="{9D8B030D-6E8A-4147-A177-3AD203B41FA5}">
                      <a16:colId xmlns:a16="http://schemas.microsoft.com/office/drawing/2014/main" val="816544690"/>
                    </a:ext>
                  </a:extLst>
                </a:gridCol>
                <a:gridCol w="329184">
                  <a:extLst>
                    <a:ext uri="{9D8B030D-6E8A-4147-A177-3AD203B41FA5}">
                      <a16:colId xmlns:a16="http://schemas.microsoft.com/office/drawing/2014/main" val="3388845984"/>
                    </a:ext>
                  </a:extLst>
                </a:gridCol>
                <a:gridCol w="329184">
                  <a:extLst>
                    <a:ext uri="{9D8B030D-6E8A-4147-A177-3AD203B41FA5}">
                      <a16:colId xmlns:a16="http://schemas.microsoft.com/office/drawing/2014/main" val="3403959914"/>
                    </a:ext>
                  </a:extLst>
                </a:gridCol>
                <a:gridCol w="329184">
                  <a:extLst>
                    <a:ext uri="{9D8B030D-6E8A-4147-A177-3AD203B41FA5}">
                      <a16:colId xmlns:a16="http://schemas.microsoft.com/office/drawing/2014/main" val="826491487"/>
                    </a:ext>
                  </a:extLst>
                </a:gridCol>
                <a:gridCol w="329184">
                  <a:extLst>
                    <a:ext uri="{9D8B030D-6E8A-4147-A177-3AD203B41FA5}">
                      <a16:colId xmlns:a16="http://schemas.microsoft.com/office/drawing/2014/main" val="2674534174"/>
                    </a:ext>
                  </a:extLst>
                </a:gridCol>
                <a:gridCol w="329184">
                  <a:extLst>
                    <a:ext uri="{9D8B030D-6E8A-4147-A177-3AD203B41FA5}">
                      <a16:colId xmlns:a16="http://schemas.microsoft.com/office/drawing/2014/main" val="1512830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9919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kinder Schokolade - 2020-03-02 09:00:00</a:t>
                      </a:r>
                      <a:r>
                        <a:rPr kumimoji="0" lang="de-DE" sz="1000" b="0" i="0" u="none" strike="noStrike" kern="1200" cap="none" spc="0" normalizeH="0" baseline="0" noProof="0">
                          <a:ln>
                            <a:noFill/>
                          </a:ln>
                          <a:solidFill>
                            <a:prstClr val="black"/>
                          </a:solidFill>
                          <a:effectLst/>
                          <a:uLnTx/>
                          <a:uFillTx/>
                          <a:latin typeface="+mn-lt"/>
                          <a:ea typeface="+mn-ea"/>
                          <a:cs typeface="+mn-cs"/>
                        </a:rPr>
                        <a:t>
 Gewinnt 1 von 5 exklusiven Ferrero kinder Monopoly Spielen!
Schreibt einfach bis zum 04.03.2020, 23:59 Uhr, in die Kommentare, mit wem ihr mal wieder einen Spieleabend machen müsst und schon habt ihr die Chance auf eines der exklusiven Brettspiele.
Die Teilnahmebedingungen findet ihr hier: https://go.aws/2HGyyni
Lust auf weitere tolle Gewinne? Dann warten jetzt die kinder Aktionspackungen mit vielen sportlichen Preisen im Handel auf euch.
Mitmachen lohnt sich: mit jeder Aktionspackung erhaltet ihr auf jeden Fall einen 10 €-Coupon für euren nächsten Einkauf bei MediaMarkt.
Alle Infos zur „Jeder Schuss ein Treffer“-Aktion und den teilnehmenden Marken findet ihr hier: www.ferrero-treffer.de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83905613_2599191340405330_87140758972268544_n.jpg?_nc_cat=103&amp;_nc_sid=f2c4d5&amp;_nc_oc=AQmrEUXQEcojWFctAP7pe0dfRuIz9zGOgJxqwfyM_vc2PsufFiUew3MU8X1yAYEV9BU&amp;_nc_ht=scontent.xx&amp;_nc_tp=6&amp;oh=d1987d0ef303fdadf60a1c0a16aee20a&amp;oe=5E9510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33471577"/>
                  </a:ext>
                </a:extLst>
              </a:tr>
            </a:tbl>
          </a:graphicData>
        </a:graphic>
      </p:graphicFrame>
      <p:sp>
        <p:nvSpPr>
          <p:cNvPr id="4" name="Text Placeholder 3">
            <a:extLst>
              <a:ext uri="{FF2B5EF4-FFF2-40B4-BE49-F238E27FC236}">
                <a16:creationId xmlns:a16="http://schemas.microsoft.com/office/drawing/2014/main" id="{40DA105C-3A0A-474D-9EE3-53DDE51FC7A5}"/>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3191166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AA2AA-4C1F-4381-A0CB-F071A577208F}"/>
              </a:ext>
            </a:extLst>
          </p:cNvPr>
          <p:cNvSpPr>
            <a:spLocks noGrp="1"/>
          </p:cNvSpPr>
          <p:nvPr>
            <p:ph type="title"/>
          </p:nvPr>
        </p:nvSpPr>
        <p:spPr/>
        <p:txBody>
          <a:bodyPr/>
          <a:lstStyle/>
          <a:p>
            <a:r>
              <a:rPr lang="en-US"/>
              <a:t>Facebook Own Posts Table | All Pages - 8 of 25</a:t>
            </a:r>
          </a:p>
        </p:txBody>
      </p:sp>
      <p:graphicFrame>
        <p:nvGraphicFramePr>
          <p:cNvPr id="5" name="Table Placeholder 4">
            <a:extLst>
              <a:ext uri="{FF2B5EF4-FFF2-40B4-BE49-F238E27FC236}">
                <a16:creationId xmlns:a16="http://schemas.microsoft.com/office/drawing/2014/main" id="{46D58FD6-16C1-46B5-B68A-CF9BB8DA36B0}"/>
              </a:ext>
            </a:extLst>
          </p:cNvPr>
          <p:cNvGraphicFramePr>
            <a:graphicFrameLocks noGrp="1"/>
          </p:cNvGraphicFramePr>
          <p:nvPr>
            <p:ph type="tbl" sz="quarter" idx="13"/>
            <p:extLst>
              <p:ext uri="{D42A27DB-BD31-4B8C-83A1-F6EECF244321}">
                <p14:modId xmlns:p14="http://schemas.microsoft.com/office/powerpoint/2010/main" val="3241967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77097556"/>
                    </a:ext>
                  </a:extLst>
                </a:gridCol>
                <a:gridCol w="987552">
                  <a:extLst>
                    <a:ext uri="{9D8B030D-6E8A-4147-A177-3AD203B41FA5}">
                      <a16:colId xmlns:a16="http://schemas.microsoft.com/office/drawing/2014/main" val="591503676"/>
                    </a:ext>
                  </a:extLst>
                </a:gridCol>
                <a:gridCol w="658368">
                  <a:extLst>
                    <a:ext uri="{9D8B030D-6E8A-4147-A177-3AD203B41FA5}">
                      <a16:colId xmlns:a16="http://schemas.microsoft.com/office/drawing/2014/main" val="2617974179"/>
                    </a:ext>
                  </a:extLst>
                </a:gridCol>
                <a:gridCol w="329184">
                  <a:extLst>
                    <a:ext uri="{9D8B030D-6E8A-4147-A177-3AD203B41FA5}">
                      <a16:colId xmlns:a16="http://schemas.microsoft.com/office/drawing/2014/main" val="2932934228"/>
                    </a:ext>
                  </a:extLst>
                </a:gridCol>
                <a:gridCol w="329184">
                  <a:extLst>
                    <a:ext uri="{9D8B030D-6E8A-4147-A177-3AD203B41FA5}">
                      <a16:colId xmlns:a16="http://schemas.microsoft.com/office/drawing/2014/main" val="3091130385"/>
                    </a:ext>
                  </a:extLst>
                </a:gridCol>
                <a:gridCol w="329184">
                  <a:extLst>
                    <a:ext uri="{9D8B030D-6E8A-4147-A177-3AD203B41FA5}">
                      <a16:colId xmlns:a16="http://schemas.microsoft.com/office/drawing/2014/main" val="2593227991"/>
                    </a:ext>
                  </a:extLst>
                </a:gridCol>
                <a:gridCol w="329184">
                  <a:extLst>
                    <a:ext uri="{9D8B030D-6E8A-4147-A177-3AD203B41FA5}">
                      <a16:colId xmlns:a16="http://schemas.microsoft.com/office/drawing/2014/main" val="3076991529"/>
                    </a:ext>
                  </a:extLst>
                </a:gridCol>
                <a:gridCol w="329184">
                  <a:extLst>
                    <a:ext uri="{9D8B030D-6E8A-4147-A177-3AD203B41FA5}">
                      <a16:colId xmlns:a16="http://schemas.microsoft.com/office/drawing/2014/main" val="3925684170"/>
                    </a:ext>
                  </a:extLst>
                </a:gridCol>
                <a:gridCol w="329184">
                  <a:extLst>
                    <a:ext uri="{9D8B030D-6E8A-4147-A177-3AD203B41FA5}">
                      <a16:colId xmlns:a16="http://schemas.microsoft.com/office/drawing/2014/main" val="4135482231"/>
                    </a:ext>
                  </a:extLst>
                </a:gridCol>
                <a:gridCol w="329184">
                  <a:extLst>
                    <a:ext uri="{9D8B030D-6E8A-4147-A177-3AD203B41FA5}">
                      <a16:colId xmlns:a16="http://schemas.microsoft.com/office/drawing/2014/main" val="1648772814"/>
                    </a:ext>
                  </a:extLst>
                </a:gridCol>
                <a:gridCol w="329184">
                  <a:extLst>
                    <a:ext uri="{9D8B030D-6E8A-4147-A177-3AD203B41FA5}">
                      <a16:colId xmlns:a16="http://schemas.microsoft.com/office/drawing/2014/main" val="3060728305"/>
                    </a:ext>
                  </a:extLst>
                </a:gridCol>
                <a:gridCol w="329184">
                  <a:extLst>
                    <a:ext uri="{9D8B030D-6E8A-4147-A177-3AD203B41FA5}">
                      <a16:colId xmlns:a16="http://schemas.microsoft.com/office/drawing/2014/main" val="3654701955"/>
                    </a:ext>
                  </a:extLst>
                </a:gridCol>
                <a:gridCol w="329184">
                  <a:extLst>
                    <a:ext uri="{9D8B030D-6E8A-4147-A177-3AD203B41FA5}">
                      <a16:colId xmlns:a16="http://schemas.microsoft.com/office/drawing/2014/main" val="1739431231"/>
                    </a:ext>
                  </a:extLst>
                </a:gridCol>
                <a:gridCol w="329184">
                  <a:extLst>
                    <a:ext uri="{9D8B030D-6E8A-4147-A177-3AD203B41FA5}">
                      <a16:colId xmlns:a16="http://schemas.microsoft.com/office/drawing/2014/main" val="2386523727"/>
                    </a:ext>
                  </a:extLst>
                </a:gridCol>
                <a:gridCol w="329184">
                  <a:extLst>
                    <a:ext uri="{9D8B030D-6E8A-4147-A177-3AD203B41FA5}">
                      <a16:colId xmlns:a16="http://schemas.microsoft.com/office/drawing/2014/main" val="1938822653"/>
                    </a:ext>
                  </a:extLst>
                </a:gridCol>
                <a:gridCol w="329184">
                  <a:extLst>
                    <a:ext uri="{9D8B030D-6E8A-4147-A177-3AD203B41FA5}">
                      <a16:colId xmlns:a16="http://schemas.microsoft.com/office/drawing/2014/main" val="599089718"/>
                    </a:ext>
                  </a:extLst>
                </a:gridCol>
                <a:gridCol w="329184">
                  <a:extLst>
                    <a:ext uri="{9D8B030D-6E8A-4147-A177-3AD203B41FA5}">
                      <a16:colId xmlns:a16="http://schemas.microsoft.com/office/drawing/2014/main" val="1266587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9959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kinder Schokolade - 2020-03-01 09:00:00</a:t>
                      </a:r>
                      <a:r>
                        <a:rPr kumimoji="0" lang="de-DE" sz="1000" b="0" i="0" u="none" strike="noStrike" kern="1200" cap="none" spc="0" normalizeH="0" baseline="0" noProof="0">
                          <a:ln>
                            <a:noFill/>
                          </a:ln>
                          <a:solidFill>
                            <a:prstClr val="black"/>
                          </a:solidFill>
                          <a:effectLst/>
                          <a:uLnTx/>
                          <a:uFillTx/>
                          <a:latin typeface="+mn-lt"/>
                          <a:ea typeface="+mn-ea"/>
                          <a:cs typeface="+mn-cs"/>
                        </a:rPr>
                        <a:t>
 Kinder: die liebenswertesten Wecker der Welt.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87894276_2451449308500988_7271546079290589184_o.png?_nc_cat=106&amp;_nc_sid=8024bb&amp;_nc_oc=AQmXOPLX4PZqO4R-MAVU4TzBw4E4fUaDyYZonHwEggzm8Y0SPhS2uVikPqZuGYqvuR4&amp;_nc_ht=scontent.xx&amp;oh=44fc00f8b4363bf045d0d348c44fe53b&amp;oe=5E9311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07:07:32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7873658"/>
                  </a:ext>
                </a:extLst>
              </a:tr>
            </a:tbl>
          </a:graphicData>
        </a:graphic>
      </p:graphicFrame>
      <p:sp>
        <p:nvSpPr>
          <p:cNvPr id="4" name="Text Placeholder 3">
            <a:extLst>
              <a:ext uri="{FF2B5EF4-FFF2-40B4-BE49-F238E27FC236}">
                <a16:creationId xmlns:a16="http://schemas.microsoft.com/office/drawing/2014/main" id="{02A1881F-612D-4992-B82F-30E1251D2FE6}"/>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3145066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7399-0396-4A24-84B5-2EF9763899A5}"/>
              </a:ext>
            </a:extLst>
          </p:cNvPr>
          <p:cNvSpPr>
            <a:spLocks noGrp="1"/>
          </p:cNvSpPr>
          <p:nvPr>
            <p:ph type="title"/>
          </p:nvPr>
        </p:nvSpPr>
        <p:spPr/>
        <p:txBody>
          <a:bodyPr/>
          <a:lstStyle/>
          <a:p>
            <a:r>
              <a:rPr lang="en-US"/>
              <a:t>Facebook Own Posts Table | All Pages - 9 of 25</a:t>
            </a:r>
          </a:p>
        </p:txBody>
      </p:sp>
      <p:graphicFrame>
        <p:nvGraphicFramePr>
          <p:cNvPr id="5" name="Table Placeholder 4">
            <a:extLst>
              <a:ext uri="{FF2B5EF4-FFF2-40B4-BE49-F238E27FC236}">
                <a16:creationId xmlns:a16="http://schemas.microsoft.com/office/drawing/2014/main" id="{3424F3A0-D88A-4ED4-A9A9-8001540A0E64}"/>
              </a:ext>
            </a:extLst>
          </p:cNvPr>
          <p:cNvGraphicFramePr>
            <a:graphicFrameLocks noGrp="1"/>
          </p:cNvGraphicFramePr>
          <p:nvPr>
            <p:ph type="tbl" sz="quarter" idx="13"/>
            <p:extLst>
              <p:ext uri="{D42A27DB-BD31-4B8C-83A1-F6EECF244321}">
                <p14:modId xmlns:p14="http://schemas.microsoft.com/office/powerpoint/2010/main" val="269543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55242438"/>
                    </a:ext>
                  </a:extLst>
                </a:gridCol>
                <a:gridCol w="987552">
                  <a:extLst>
                    <a:ext uri="{9D8B030D-6E8A-4147-A177-3AD203B41FA5}">
                      <a16:colId xmlns:a16="http://schemas.microsoft.com/office/drawing/2014/main" val="2583596461"/>
                    </a:ext>
                  </a:extLst>
                </a:gridCol>
                <a:gridCol w="658368">
                  <a:extLst>
                    <a:ext uri="{9D8B030D-6E8A-4147-A177-3AD203B41FA5}">
                      <a16:colId xmlns:a16="http://schemas.microsoft.com/office/drawing/2014/main" val="3481111519"/>
                    </a:ext>
                  </a:extLst>
                </a:gridCol>
                <a:gridCol w="329184">
                  <a:extLst>
                    <a:ext uri="{9D8B030D-6E8A-4147-A177-3AD203B41FA5}">
                      <a16:colId xmlns:a16="http://schemas.microsoft.com/office/drawing/2014/main" val="379783533"/>
                    </a:ext>
                  </a:extLst>
                </a:gridCol>
                <a:gridCol w="329184">
                  <a:extLst>
                    <a:ext uri="{9D8B030D-6E8A-4147-A177-3AD203B41FA5}">
                      <a16:colId xmlns:a16="http://schemas.microsoft.com/office/drawing/2014/main" val="537859272"/>
                    </a:ext>
                  </a:extLst>
                </a:gridCol>
                <a:gridCol w="329184">
                  <a:extLst>
                    <a:ext uri="{9D8B030D-6E8A-4147-A177-3AD203B41FA5}">
                      <a16:colId xmlns:a16="http://schemas.microsoft.com/office/drawing/2014/main" val="2881942090"/>
                    </a:ext>
                  </a:extLst>
                </a:gridCol>
                <a:gridCol w="329184">
                  <a:extLst>
                    <a:ext uri="{9D8B030D-6E8A-4147-A177-3AD203B41FA5}">
                      <a16:colId xmlns:a16="http://schemas.microsoft.com/office/drawing/2014/main" val="915366267"/>
                    </a:ext>
                  </a:extLst>
                </a:gridCol>
                <a:gridCol w="329184">
                  <a:extLst>
                    <a:ext uri="{9D8B030D-6E8A-4147-A177-3AD203B41FA5}">
                      <a16:colId xmlns:a16="http://schemas.microsoft.com/office/drawing/2014/main" val="719419192"/>
                    </a:ext>
                  </a:extLst>
                </a:gridCol>
                <a:gridCol w="329184">
                  <a:extLst>
                    <a:ext uri="{9D8B030D-6E8A-4147-A177-3AD203B41FA5}">
                      <a16:colId xmlns:a16="http://schemas.microsoft.com/office/drawing/2014/main" val="1543320320"/>
                    </a:ext>
                  </a:extLst>
                </a:gridCol>
                <a:gridCol w="329184">
                  <a:extLst>
                    <a:ext uri="{9D8B030D-6E8A-4147-A177-3AD203B41FA5}">
                      <a16:colId xmlns:a16="http://schemas.microsoft.com/office/drawing/2014/main" val="1183146410"/>
                    </a:ext>
                  </a:extLst>
                </a:gridCol>
                <a:gridCol w="329184">
                  <a:extLst>
                    <a:ext uri="{9D8B030D-6E8A-4147-A177-3AD203B41FA5}">
                      <a16:colId xmlns:a16="http://schemas.microsoft.com/office/drawing/2014/main" val="1042473525"/>
                    </a:ext>
                  </a:extLst>
                </a:gridCol>
                <a:gridCol w="329184">
                  <a:extLst>
                    <a:ext uri="{9D8B030D-6E8A-4147-A177-3AD203B41FA5}">
                      <a16:colId xmlns:a16="http://schemas.microsoft.com/office/drawing/2014/main" val="1160211293"/>
                    </a:ext>
                  </a:extLst>
                </a:gridCol>
                <a:gridCol w="329184">
                  <a:extLst>
                    <a:ext uri="{9D8B030D-6E8A-4147-A177-3AD203B41FA5}">
                      <a16:colId xmlns:a16="http://schemas.microsoft.com/office/drawing/2014/main" val="2732655032"/>
                    </a:ext>
                  </a:extLst>
                </a:gridCol>
                <a:gridCol w="329184">
                  <a:extLst>
                    <a:ext uri="{9D8B030D-6E8A-4147-A177-3AD203B41FA5}">
                      <a16:colId xmlns:a16="http://schemas.microsoft.com/office/drawing/2014/main" val="2611271293"/>
                    </a:ext>
                  </a:extLst>
                </a:gridCol>
                <a:gridCol w="329184">
                  <a:extLst>
                    <a:ext uri="{9D8B030D-6E8A-4147-A177-3AD203B41FA5}">
                      <a16:colId xmlns:a16="http://schemas.microsoft.com/office/drawing/2014/main" val="2724665014"/>
                    </a:ext>
                  </a:extLst>
                </a:gridCol>
                <a:gridCol w="329184">
                  <a:extLst>
                    <a:ext uri="{9D8B030D-6E8A-4147-A177-3AD203B41FA5}">
                      <a16:colId xmlns:a16="http://schemas.microsoft.com/office/drawing/2014/main" val="1105891509"/>
                    </a:ext>
                  </a:extLst>
                </a:gridCol>
                <a:gridCol w="329184">
                  <a:extLst>
                    <a:ext uri="{9D8B030D-6E8A-4147-A177-3AD203B41FA5}">
                      <a16:colId xmlns:a16="http://schemas.microsoft.com/office/drawing/2014/main" val="3084309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0066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kinder Schokolade - 2020-02-29 08:55:00</a:t>
                      </a:r>
                      <a:r>
                        <a:rPr kumimoji="0" lang="de-DE" sz="1000" b="0" i="0" u="none" strike="noStrike" kern="1200" cap="none" spc="0" normalizeH="0" baseline="0" noProof="0">
                          <a:ln>
                            <a:noFill/>
                          </a:ln>
                          <a:solidFill>
                            <a:prstClr val="black"/>
                          </a:solidFill>
                          <a:effectLst/>
                          <a:uLnTx/>
                          <a:uFillTx/>
                          <a:latin typeface="+mn-lt"/>
                          <a:ea typeface="+mn-ea"/>
                          <a:cs typeface="+mn-cs"/>
                        </a:rPr>
                        <a:t>
 Wir zaubern euch ein Lächeln aufs Gesicht: In jeder kinder Time Aktionspackung mit Gewinncode wartet ein Fotogutschein auf euch – und die Chance auf 1 von 2020 tollen Preisen. Mehr zur Aktion gibt's auf www.kindertime.de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83915605_2432471617065424_24815397618319360_o.png?_nc_cat=102&amp;_nc_sid=8024bb&amp;_nc_oc=AQnk8b4ZqbKCWx-0qTcaTQcvX2arcPL3NLKDQd8KKbDpA_4PTg03lQqSG8U-OWYTkC0&amp;_nc_ht=scontent.xx&amp;oh=641fd2dc63e6cb651718e880080c829e&amp;oe=5E963829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1140167"/>
                  </a:ext>
                </a:extLst>
              </a:tr>
            </a:tbl>
          </a:graphicData>
        </a:graphic>
      </p:graphicFrame>
      <p:sp>
        <p:nvSpPr>
          <p:cNvPr id="4" name="Text Placeholder 3">
            <a:extLst>
              <a:ext uri="{FF2B5EF4-FFF2-40B4-BE49-F238E27FC236}">
                <a16:creationId xmlns:a16="http://schemas.microsoft.com/office/drawing/2014/main" id="{6852CCC0-7EFA-4CF7-88EE-913705EF3F3C}"/>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4075232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CAA53-EDF5-4833-98F4-075E0DFC1FB0}"/>
              </a:ext>
            </a:extLst>
          </p:cNvPr>
          <p:cNvSpPr>
            <a:spLocks noGrp="1"/>
          </p:cNvSpPr>
          <p:nvPr>
            <p:ph type="title"/>
          </p:nvPr>
        </p:nvSpPr>
        <p:spPr/>
        <p:txBody>
          <a:bodyPr/>
          <a:lstStyle/>
          <a:p>
            <a:r>
              <a:rPr lang="en-US"/>
              <a:t>Facebook Own Posts Table | All Pages - 10 of 25</a:t>
            </a:r>
          </a:p>
        </p:txBody>
      </p:sp>
      <p:graphicFrame>
        <p:nvGraphicFramePr>
          <p:cNvPr id="5" name="Table Placeholder 4">
            <a:extLst>
              <a:ext uri="{FF2B5EF4-FFF2-40B4-BE49-F238E27FC236}">
                <a16:creationId xmlns:a16="http://schemas.microsoft.com/office/drawing/2014/main" id="{9BCD3630-F153-47FB-9A66-E948951A2A2D}"/>
              </a:ext>
            </a:extLst>
          </p:cNvPr>
          <p:cNvGraphicFramePr>
            <a:graphicFrameLocks noGrp="1"/>
          </p:cNvGraphicFramePr>
          <p:nvPr>
            <p:ph type="tbl" sz="quarter" idx="13"/>
            <p:extLst>
              <p:ext uri="{D42A27DB-BD31-4B8C-83A1-F6EECF244321}">
                <p14:modId xmlns:p14="http://schemas.microsoft.com/office/powerpoint/2010/main" val="4274149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94872903"/>
                    </a:ext>
                  </a:extLst>
                </a:gridCol>
                <a:gridCol w="987552">
                  <a:extLst>
                    <a:ext uri="{9D8B030D-6E8A-4147-A177-3AD203B41FA5}">
                      <a16:colId xmlns:a16="http://schemas.microsoft.com/office/drawing/2014/main" val="1047842515"/>
                    </a:ext>
                  </a:extLst>
                </a:gridCol>
                <a:gridCol w="658368">
                  <a:extLst>
                    <a:ext uri="{9D8B030D-6E8A-4147-A177-3AD203B41FA5}">
                      <a16:colId xmlns:a16="http://schemas.microsoft.com/office/drawing/2014/main" val="4224039240"/>
                    </a:ext>
                  </a:extLst>
                </a:gridCol>
                <a:gridCol w="329184">
                  <a:extLst>
                    <a:ext uri="{9D8B030D-6E8A-4147-A177-3AD203B41FA5}">
                      <a16:colId xmlns:a16="http://schemas.microsoft.com/office/drawing/2014/main" val="3282791783"/>
                    </a:ext>
                  </a:extLst>
                </a:gridCol>
                <a:gridCol w="329184">
                  <a:extLst>
                    <a:ext uri="{9D8B030D-6E8A-4147-A177-3AD203B41FA5}">
                      <a16:colId xmlns:a16="http://schemas.microsoft.com/office/drawing/2014/main" val="2159578665"/>
                    </a:ext>
                  </a:extLst>
                </a:gridCol>
                <a:gridCol w="329184">
                  <a:extLst>
                    <a:ext uri="{9D8B030D-6E8A-4147-A177-3AD203B41FA5}">
                      <a16:colId xmlns:a16="http://schemas.microsoft.com/office/drawing/2014/main" val="2822292249"/>
                    </a:ext>
                  </a:extLst>
                </a:gridCol>
                <a:gridCol w="329184">
                  <a:extLst>
                    <a:ext uri="{9D8B030D-6E8A-4147-A177-3AD203B41FA5}">
                      <a16:colId xmlns:a16="http://schemas.microsoft.com/office/drawing/2014/main" val="3668877769"/>
                    </a:ext>
                  </a:extLst>
                </a:gridCol>
                <a:gridCol w="329184">
                  <a:extLst>
                    <a:ext uri="{9D8B030D-6E8A-4147-A177-3AD203B41FA5}">
                      <a16:colId xmlns:a16="http://schemas.microsoft.com/office/drawing/2014/main" val="1706602057"/>
                    </a:ext>
                  </a:extLst>
                </a:gridCol>
                <a:gridCol w="329184">
                  <a:extLst>
                    <a:ext uri="{9D8B030D-6E8A-4147-A177-3AD203B41FA5}">
                      <a16:colId xmlns:a16="http://schemas.microsoft.com/office/drawing/2014/main" val="3726268702"/>
                    </a:ext>
                  </a:extLst>
                </a:gridCol>
                <a:gridCol w="329184">
                  <a:extLst>
                    <a:ext uri="{9D8B030D-6E8A-4147-A177-3AD203B41FA5}">
                      <a16:colId xmlns:a16="http://schemas.microsoft.com/office/drawing/2014/main" val="474147396"/>
                    </a:ext>
                  </a:extLst>
                </a:gridCol>
                <a:gridCol w="329184">
                  <a:extLst>
                    <a:ext uri="{9D8B030D-6E8A-4147-A177-3AD203B41FA5}">
                      <a16:colId xmlns:a16="http://schemas.microsoft.com/office/drawing/2014/main" val="2803385065"/>
                    </a:ext>
                  </a:extLst>
                </a:gridCol>
                <a:gridCol w="329184">
                  <a:extLst>
                    <a:ext uri="{9D8B030D-6E8A-4147-A177-3AD203B41FA5}">
                      <a16:colId xmlns:a16="http://schemas.microsoft.com/office/drawing/2014/main" val="3682060249"/>
                    </a:ext>
                  </a:extLst>
                </a:gridCol>
                <a:gridCol w="329184">
                  <a:extLst>
                    <a:ext uri="{9D8B030D-6E8A-4147-A177-3AD203B41FA5}">
                      <a16:colId xmlns:a16="http://schemas.microsoft.com/office/drawing/2014/main" val="2799665125"/>
                    </a:ext>
                  </a:extLst>
                </a:gridCol>
                <a:gridCol w="329184">
                  <a:extLst>
                    <a:ext uri="{9D8B030D-6E8A-4147-A177-3AD203B41FA5}">
                      <a16:colId xmlns:a16="http://schemas.microsoft.com/office/drawing/2014/main" val="3881577600"/>
                    </a:ext>
                  </a:extLst>
                </a:gridCol>
                <a:gridCol w="329184">
                  <a:extLst>
                    <a:ext uri="{9D8B030D-6E8A-4147-A177-3AD203B41FA5}">
                      <a16:colId xmlns:a16="http://schemas.microsoft.com/office/drawing/2014/main" val="3009932301"/>
                    </a:ext>
                  </a:extLst>
                </a:gridCol>
                <a:gridCol w="329184">
                  <a:extLst>
                    <a:ext uri="{9D8B030D-6E8A-4147-A177-3AD203B41FA5}">
                      <a16:colId xmlns:a16="http://schemas.microsoft.com/office/drawing/2014/main" val="3049581858"/>
                    </a:ext>
                  </a:extLst>
                </a:gridCol>
                <a:gridCol w="329184">
                  <a:extLst>
                    <a:ext uri="{9D8B030D-6E8A-4147-A177-3AD203B41FA5}">
                      <a16:colId xmlns:a16="http://schemas.microsoft.com/office/drawing/2014/main" val="3019890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25804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frei öl - 2020-02-28 10:00:00</a:t>
                      </a:r>
                      <a:r>
                        <a:rPr kumimoji="0" lang="de-DE" sz="1000" b="0" i="0" u="none" strike="noStrike" kern="1200" cap="none" spc="0" normalizeH="0" baseline="0" noProof="0">
                          <a:ln>
                            <a:noFill/>
                          </a:ln>
                          <a:solidFill>
                            <a:prstClr val="black"/>
                          </a:solidFill>
                          <a:effectLst/>
                          <a:uLnTx/>
                          <a:uFillTx/>
                          <a:latin typeface="+mn-lt"/>
                          <a:ea typeface="+mn-ea"/>
                          <a:cs typeface="+mn-cs"/>
                        </a:rPr>
                        <a:t>
 2020 schenkt uns morgen einen Extra-Tag. Packt ihn nicht voll mit zusätzlichen Terminen, sondern reserviert ihn doch einfach für ein exklusives Wellness-Date mit euch! #freimoment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https://scontent.xx.fbcdn.net/v/t1.0-9/p720x720/84403951_2625532240886691_373252487886405632_o.jpg?_nc_cat=103&amp;_nc_sid=8024bb&amp;_nc_ohc=w48KHEywhuIAX9MmnKc&amp;_nc_ht=scontent.xx&amp;_nc_tp=6&amp;oh=9064197e1e9137471dbe68f3e91d9d5e&amp;oe=5E91446C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9713344"/>
                  </a:ext>
                </a:extLst>
              </a:tr>
            </a:tbl>
          </a:graphicData>
        </a:graphic>
      </p:graphicFrame>
      <p:sp>
        <p:nvSpPr>
          <p:cNvPr id="4" name="Text Placeholder 3">
            <a:extLst>
              <a:ext uri="{FF2B5EF4-FFF2-40B4-BE49-F238E27FC236}">
                <a16:creationId xmlns:a16="http://schemas.microsoft.com/office/drawing/2014/main" id="{52F2DD78-BFB4-463D-90F3-F20E288A0F79}"/>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777986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3D078-605C-4B26-B6EF-B41B4502F5C7}"/>
              </a:ext>
            </a:extLst>
          </p:cNvPr>
          <p:cNvSpPr>
            <a:spLocks noGrp="1"/>
          </p:cNvSpPr>
          <p:nvPr>
            <p:ph type="title"/>
          </p:nvPr>
        </p:nvSpPr>
        <p:spPr/>
        <p:txBody>
          <a:bodyPr/>
          <a:lstStyle/>
          <a:p>
            <a:r>
              <a:rPr lang="en-US"/>
              <a:t>Facebook Own Posts Table | All Pages - 11 of 25</a:t>
            </a:r>
          </a:p>
        </p:txBody>
      </p:sp>
      <p:graphicFrame>
        <p:nvGraphicFramePr>
          <p:cNvPr id="5" name="Table Placeholder 4">
            <a:extLst>
              <a:ext uri="{FF2B5EF4-FFF2-40B4-BE49-F238E27FC236}">
                <a16:creationId xmlns:a16="http://schemas.microsoft.com/office/drawing/2014/main" id="{E8186884-9E19-4F00-BB21-D9393CD2A27C}"/>
              </a:ext>
            </a:extLst>
          </p:cNvPr>
          <p:cNvGraphicFramePr>
            <a:graphicFrameLocks noGrp="1"/>
          </p:cNvGraphicFramePr>
          <p:nvPr>
            <p:ph type="tbl" sz="quarter" idx="13"/>
            <p:extLst>
              <p:ext uri="{D42A27DB-BD31-4B8C-83A1-F6EECF244321}">
                <p14:modId xmlns:p14="http://schemas.microsoft.com/office/powerpoint/2010/main" val="583741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12765647"/>
                    </a:ext>
                  </a:extLst>
                </a:gridCol>
                <a:gridCol w="987552">
                  <a:extLst>
                    <a:ext uri="{9D8B030D-6E8A-4147-A177-3AD203B41FA5}">
                      <a16:colId xmlns:a16="http://schemas.microsoft.com/office/drawing/2014/main" val="489098257"/>
                    </a:ext>
                  </a:extLst>
                </a:gridCol>
                <a:gridCol w="658368">
                  <a:extLst>
                    <a:ext uri="{9D8B030D-6E8A-4147-A177-3AD203B41FA5}">
                      <a16:colId xmlns:a16="http://schemas.microsoft.com/office/drawing/2014/main" val="2651607615"/>
                    </a:ext>
                  </a:extLst>
                </a:gridCol>
                <a:gridCol w="329184">
                  <a:extLst>
                    <a:ext uri="{9D8B030D-6E8A-4147-A177-3AD203B41FA5}">
                      <a16:colId xmlns:a16="http://schemas.microsoft.com/office/drawing/2014/main" val="3158061234"/>
                    </a:ext>
                  </a:extLst>
                </a:gridCol>
                <a:gridCol w="329184">
                  <a:extLst>
                    <a:ext uri="{9D8B030D-6E8A-4147-A177-3AD203B41FA5}">
                      <a16:colId xmlns:a16="http://schemas.microsoft.com/office/drawing/2014/main" val="3480172889"/>
                    </a:ext>
                  </a:extLst>
                </a:gridCol>
                <a:gridCol w="329184">
                  <a:extLst>
                    <a:ext uri="{9D8B030D-6E8A-4147-A177-3AD203B41FA5}">
                      <a16:colId xmlns:a16="http://schemas.microsoft.com/office/drawing/2014/main" val="2450792096"/>
                    </a:ext>
                  </a:extLst>
                </a:gridCol>
                <a:gridCol w="329184">
                  <a:extLst>
                    <a:ext uri="{9D8B030D-6E8A-4147-A177-3AD203B41FA5}">
                      <a16:colId xmlns:a16="http://schemas.microsoft.com/office/drawing/2014/main" val="825800839"/>
                    </a:ext>
                  </a:extLst>
                </a:gridCol>
                <a:gridCol w="329184">
                  <a:extLst>
                    <a:ext uri="{9D8B030D-6E8A-4147-A177-3AD203B41FA5}">
                      <a16:colId xmlns:a16="http://schemas.microsoft.com/office/drawing/2014/main" val="943880676"/>
                    </a:ext>
                  </a:extLst>
                </a:gridCol>
                <a:gridCol w="329184">
                  <a:extLst>
                    <a:ext uri="{9D8B030D-6E8A-4147-A177-3AD203B41FA5}">
                      <a16:colId xmlns:a16="http://schemas.microsoft.com/office/drawing/2014/main" val="3022884949"/>
                    </a:ext>
                  </a:extLst>
                </a:gridCol>
                <a:gridCol w="329184">
                  <a:extLst>
                    <a:ext uri="{9D8B030D-6E8A-4147-A177-3AD203B41FA5}">
                      <a16:colId xmlns:a16="http://schemas.microsoft.com/office/drawing/2014/main" val="1365789414"/>
                    </a:ext>
                  </a:extLst>
                </a:gridCol>
                <a:gridCol w="329184">
                  <a:extLst>
                    <a:ext uri="{9D8B030D-6E8A-4147-A177-3AD203B41FA5}">
                      <a16:colId xmlns:a16="http://schemas.microsoft.com/office/drawing/2014/main" val="3371717647"/>
                    </a:ext>
                  </a:extLst>
                </a:gridCol>
                <a:gridCol w="329184">
                  <a:extLst>
                    <a:ext uri="{9D8B030D-6E8A-4147-A177-3AD203B41FA5}">
                      <a16:colId xmlns:a16="http://schemas.microsoft.com/office/drawing/2014/main" val="4225567431"/>
                    </a:ext>
                  </a:extLst>
                </a:gridCol>
                <a:gridCol w="329184">
                  <a:extLst>
                    <a:ext uri="{9D8B030D-6E8A-4147-A177-3AD203B41FA5}">
                      <a16:colId xmlns:a16="http://schemas.microsoft.com/office/drawing/2014/main" val="2616086748"/>
                    </a:ext>
                  </a:extLst>
                </a:gridCol>
                <a:gridCol w="329184">
                  <a:extLst>
                    <a:ext uri="{9D8B030D-6E8A-4147-A177-3AD203B41FA5}">
                      <a16:colId xmlns:a16="http://schemas.microsoft.com/office/drawing/2014/main" val="3292063661"/>
                    </a:ext>
                  </a:extLst>
                </a:gridCol>
                <a:gridCol w="329184">
                  <a:extLst>
                    <a:ext uri="{9D8B030D-6E8A-4147-A177-3AD203B41FA5}">
                      <a16:colId xmlns:a16="http://schemas.microsoft.com/office/drawing/2014/main" val="328428805"/>
                    </a:ext>
                  </a:extLst>
                </a:gridCol>
                <a:gridCol w="329184">
                  <a:extLst>
                    <a:ext uri="{9D8B030D-6E8A-4147-A177-3AD203B41FA5}">
                      <a16:colId xmlns:a16="http://schemas.microsoft.com/office/drawing/2014/main" val="1194658415"/>
                    </a:ext>
                  </a:extLst>
                </a:gridCol>
                <a:gridCol w="329184">
                  <a:extLst>
                    <a:ext uri="{9D8B030D-6E8A-4147-A177-3AD203B41FA5}">
                      <a16:colId xmlns:a16="http://schemas.microsoft.com/office/drawing/2014/main" val="42964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5522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Backmomente.de - 2020-02-28 08:20:00</a:t>
                      </a:r>
                      <a:r>
                        <a:rPr kumimoji="0" lang="de-DE" sz="1000" b="0" i="0" u="none" strike="noStrike" kern="1200" cap="none" spc="0" normalizeH="0" baseline="0" noProof="0">
                          <a:ln>
                            <a:noFill/>
                          </a:ln>
                          <a:solidFill>
                            <a:prstClr val="black"/>
                          </a:solidFill>
                          <a:effectLst/>
                          <a:uLnTx/>
                          <a:uFillTx/>
                          <a:latin typeface="+mn-lt"/>
                          <a:ea typeface="+mn-ea"/>
                          <a:cs typeface="+mn-cs"/>
                        </a:rPr>
                        <a:t>
 Spaß macht jedenfalls beides!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https://scontent.xx.fbcdn.net/v/t1.0-9/p720x720/83645993_2791496324272004_1933096786302337024_o.png?_nc_cat=106&amp;_nc_sid=8024bb&amp;_nc_ohc=4OX4CehQEjcAX8cwE0j&amp;_nc_ht=scontent.xx&amp;oh=05ee457e1921673ef1d9fc19c28f85e7&amp;oe=5E965BD3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03/05/2020 19:23:20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35957603"/>
                  </a:ext>
                </a:extLst>
              </a:tr>
            </a:tbl>
          </a:graphicData>
        </a:graphic>
      </p:graphicFrame>
      <p:sp>
        <p:nvSpPr>
          <p:cNvPr id="4" name="Text Placeholder 3">
            <a:extLst>
              <a:ext uri="{FF2B5EF4-FFF2-40B4-BE49-F238E27FC236}">
                <a16:creationId xmlns:a16="http://schemas.microsoft.com/office/drawing/2014/main" id="{5A4B4DB7-A98F-4F49-A0C8-541EDA7D69A0}"/>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499659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0CAEB-9BB0-4AE4-9607-6D3871AA7B4E}"/>
              </a:ext>
            </a:extLst>
          </p:cNvPr>
          <p:cNvSpPr>
            <a:spLocks noGrp="1"/>
          </p:cNvSpPr>
          <p:nvPr>
            <p:ph type="title"/>
          </p:nvPr>
        </p:nvSpPr>
        <p:spPr/>
        <p:txBody>
          <a:bodyPr/>
          <a:lstStyle/>
          <a:p>
            <a:r>
              <a:rPr lang="en-US"/>
              <a:t>Facebook Own Posts Table | All Pages - 12 of 25</a:t>
            </a:r>
          </a:p>
        </p:txBody>
      </p:sp>
      <p:graphicFrame>
        <p:nvGraphicFramePr>
          <p:cNvPr id="5" name="Table Placeholder 4">
            <a:extLst>
              <a:ext uri="{FF2B5EF4-FFF2-40B4-BE49-F238E27FC236}">
                <a16:creationId xmlns:a16="http://schemas.microsoft.com/office/drawing/2014/main" id="{B97C7972-F3FD-420E-9AA6-E0A0E990DB1B}"/>
              </a:ext>
            </a:extLst>
          </p:cNvPr>
          <p:cNvGraphicFramePr>
            <a:graphicFrameLocks noGrp="1"/>
          </p:cNvGraphicFramePr>
          <p:nvPr>
            <p:ph type="tbl" sz="quarter" idx="13"/>
            <p:extLst>
              <p:ext uri="{D42A27DB-BD31-4B8C-83A1-F6EECF244321}">
                <p14:modId xmlns:p14="http://schemas.microsoft.com/office/powerpoint/2010/main" val="123956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94645601"/>
                    </a:ext>
                  </a:extLst>
                </a:gridCol>
                <a:gridCol w="987552">
                  <a:extLst>
                    <a:ext uri="{9D8B030D-6E8A-4147-A177-3AD203B41FA5}">
                      <a16:colId xmlns:a16="http://schemas.microsoft.com/office/drawing/2014/main" val="749833307"/>
                    </a:ext>
                  </a:extLst>
                </a:gridCol>
                <a:gridCol w="658368">
                  <a:extLst>
                    <a:ext uri="{9D8B030D-6E8A-4147-A177-3AD203B41FA5}">
                      <a16:colId xmlns:a16="http://schemas.microsoft.com/office/drawing/2014/main" val="2275478903"/>
                    </a:ext>
                  </a:extLst>
                </a:gridCol>
                <a:gridCol w="329184">
                  <a:extLst>
                    <a:ext uri="{9D8B030D-6E8A-4147-A177-3AD203B41FA5}">
                      <a16:colId xmlns:a16="http://schemas.microsoft.com/office/drawing/2014/main" val="747790808"/>
                    </a:ext>
                  </a:extLst>
                </a:gridCol>
                <a:gridCol w="329184">
                  <a:extLst>
                    <a:ext uri="{9D8B030D-6E8A-4147-A177-3AD203B41FA5}">
                      <a16:colId xmlns:a16="http://schemas.microsoft.com/office/drawing/2014/main" val="2096398047"/>
                    </a:ext>
                  </a:extLst>
                </a:gridCol>
                <a:gridCol w="329184">
                  <a:extLst>
                    <a:ext uri="{9D8B030D-6E8A-4147-A177-3AD203B41FA5}">
                      <a16:colId xmlns:a16="http://schemas.microsoft.com/office/drawing/2014/main" val="1693015260"/>
                    </a:ext>
                  </a:extLst>
                </a:gridCol>
                <a:gridCol w="329184">
                  <a:extLst>
                    <a:ext uri="{9D8B030D-6E8A-4147-A177-3AD203B41FA5}">
                      <a16:colId xmlns:a16="http://schemas.microsoft.com/office/drawing/2014/main" val="1718558673"/>
                    </a:ext>
                  </a:extLst>
                </a:gridCol>
                <a:gridCol w="329184">
                  <a:extLst>
                    <a:ext uri="{9D8B030D-6E8A-4147-A177-3AD203B41FA5}">
                      <a16:colId xmlns:a16="http://schemas.microsoft.com/office/drawing/2014/main" val="3842505753"/>
                    </a:ext>
                  </a:extLst>
                </a:gridCol>
                <a:gridCol w="329184">
                  <a:extLst>
                    <a:ext uri="{9D8B030D-6E8A-4147-A177-3AD203B41FA5}">
                      <a16:colId xmlns:a16="http://schemas.microsoft.com/office/drawing/2014/main" val="1436757566"/>
                    </a:ext>
                  </a:extLst>
                </a:gridCol>
                <a:gridCol w="329184">
                  <a:extLst>
                    <a:ext uri="{9D8B030D-6E8A-4147-A177-3AD203B41FA5}">
                      <a16:colId xmlns:a16="http://schemas.microsoft.com/office/drawing/2014/main" val="933322869"/>
                    </a:ext>
                  </a:extLst>
                </a:gridCol>
                <a:gridCol w="329184">
                  <a:extLst>
                    <a:ext uri="{9D8B030D-6E8A-4147-A177-3AD203B41FA5}">
                      <a16:colId xmlns:a16="http://schemas.microsoft.com/office/drawing/2014/main" val="1336321046"/>
                    </a:ext>
                  </a:extLst>
                </a:gridCol>
                <a:gridCol w="329184">
                  <a:extLst>
                    <a:ext uri="{9D8B030D-6E8A-4147-A177-3AD203B41FA5}">
                      <a16:colId xmlns:a16="http://schemas.microsoft.com/office/drawing/2014/main" val="3644413839"/>
                    </a:ext>
                  </a:extLst>
                </a:gridCol>
                <a:gridCol w="329184">
                  <a:extLst>
                    <a:ext uri="{9D8B030D-6E8A-4147-A177-3AD203B41FA5}">
                      <a16:colId xmlns:a16="http://schemas.microsoft.com/office/drawing/2014/main" val="1244862960"/>
                    </a:ext>
                  </a:extLst>
                </a:gridCol>
                <a:gridCol w="329184">
                  <a:extLst>
                    <a:ext uri="{9D8B030D-6E8A-4147-A177-3AD203B41FA5}">
                      <a16:colId xmlns:a16="http://schemas.microsoft.com/office/drawing/2014/main" val="525759527"/>
                    </a:ext>
                  </a:extLst>
                </a:gridCol>
                <a:gridCol w="329184">
                  <a:extLst>
                    <a:ext uri="{9D8B030D-6E8A-4147-A177-3AD203B41FA5}">
                      <a16:colId xmlns:a16="http://schemas.microsoft.com/office/drawing/2014/main" val="3081114608"/>
                    </a:ext>
                  </a:extLst>
                </a:gridCol>
                <a:gridCol w="329184">
                  <a:extLst>
                    <a:ext uri="{9D8B030D-6E8A-4147-A177-3AD203B41FA5}">
                      <a16:colId xmlns:a16="http://schemas.microsoft.com/office/drawing/2014/main" val="3423356510"/>
                    </a:ext>
                  </a:extLst>
                </a:gridCol>
                <a:gridCol w="329184">
                  <a:extLst>
                    <a:ext uri="{9D8B030D-6E8A-4147-A177-3AD203B41FA5}">
                      <a16:colId xmlns:a16="http://schemas.microsoft.com/office/drawing/2014/main" val="1114374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3528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Backmomente.de - 2020-02-26 14:20:00</a:t>
                      </a:r>
                      <a:r>
                        <a:rPr kumimoji="0" lang="de-DE" sz="1000" b="0" i="0" u="none" strike="noStrike" kern="1200" cap="none" spc="0" normalizeH="0" baseline="0" noProof="0">
                          <a:ln>
                            <a:noFill/>
                          </a:ln>
                          <a:solidFill>
                            <a:prstClr val="black"/>
                          </a:solidFill>
                          <a:effectLst/>
                          <a:uLnTx/>
                          <a:uFillTx/>
                          <a:latin typeface="+mn-lt"/>
                          <a:ea typeface="+mn-ea"/>
                          <a:cs typeface="+mn-cs"/>
                        </a:rPr>
                        <a:t>
 Im Mittelalter waren Brezeln eine klassische Fastenspeise – heute schmecken sie zu jeder Zeit! Hier geht es zum Rezept: bit.ly/Paprikabrezel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83253799_2791494727605497_6317038264029020160_o.png?_nc_cat=100&amp;_nc_sid=8024bb&amp;_nc_oc=AQl3VLSMq5lcFTj15amryLxA9pSEgEvNqHt3v_qRpEidsmD7XNr4GRARyp8fCy9Ur1w&amp;_nc_ht=scontent.xx&amp;oh=252d3d197d6f02d939eea5fca18f8429&amp;oe=5E9870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03/05/2020 13:19:58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84321232"/>
                  </a:ext>
                </a:extLst>
              </a:tr>
            </a:tbl>
          </a:graphicData>
        </a:graphic>
      </p:graphicFrame>
      <p:sp>
        <p:nvSpPr>
          <p:cNvPr id="4" name="Text Placeholder 3">
            <a:extLst>
              <a:ext uri="{FF2B5EF4-FFF2-40B4-BE49-F238E27FC236}">
                <a16:creationId xmlns:a16="http://schemas.microsoft.com/office/drawing/2014/main" id="{FA0743FD-2C8D-4B1A-8DEC-569D8514203F}"/>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2809587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77E3A-700B-469C-9E1C-8B6D6F4C00F7}"/>
              </a:ext>
            </a:extLst>
          </p:cNvPr>
          <p:cNvSpPr>
            <a:spLocks noGrp="1"/>
          </p:cNvSpPr>
          <p:nvPr>
            <p:ph type="title"/>
          </p:nvPr>
        </p:nvSpPr>
        <p:spPr/>
        <p:txBody>
          <a:bodyPr/>
          <a:lstStyle/>
          <a:p>
            <a:r>
              <a:rPr lang="en-US"/>
              <a:t>Facebook Own Posts Table | All Pages - 13 of 25</a:t>
            </a:r>
          </a:p>
        </p:txBody>
      </p:sp>
      <p:graphicFrame>
        <p:nvGraphicFramePr>
          <p:cNvPr id="5" name="Table Placeholder 4">
            <a:extLst>
              <a:ext uri="{FF2B5EF4-FFF2-40B4-BE49-F238E27FC236}">
                <a16:creationId xmlns:a16="http://schemas.microsoft.com/office/drawing/2014/main" id="{73605C69-B1E7-431F-927F-5510EA67FBD5}"/>
              </a:ext>
            </a:extLst>
          </p:cNvPr>
          <p:cNvGraphicFramePr>
            <a:graphicFrameLocks noGrp="1"/>
          </p:cNvGraphicFramePr>
          <p:nvPr>
            <p:ph type="tbl" sz="quarter" idx="13"/>
            <p:extLst>
              <p:ext uri="{D42A27DB-BD31-4B8C-83A1-F6EECF244321}">
                <p14:modId xmlns:p14="http://schemas.microsoft.com/office/powerpoint/2010/main" val="4177513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55238379"/>
                    </a:ext>
                  </a:extLst>
                </a:gridCol>
                <a:gridCol w="987552">
                  <a:extLst>
                    <a:ext uri="{9D8B030D-6E8A-4147-A177-3AD203B41FA5}">
                      <a16:colId xmlns:a16="http://schemas.microsoft.com/office/drawing/2014/main" val="2604947461"/>
                    </a:ext>
                  </a:extLst>
                </a:gridCol>
                <a:gridCol w="658368">
                  <a:extLst>
                    <a:ext uri="{9D8B030D-6E8A-4147-A177-3AD203B41FA5}">
                      <a16:colId xmlns:a16="http://schemas.microsoft.com/office/drawing/2014/main" val="2252617257"/>
                    </a:ext>
                  </a:extLst>
                </a:gridCol>
                <a:gridCol w="329184">
                  <a:extLst>
                    <a:ext uri="{9D8B030D-6E8A-4147-A177-3AD203B41FA5}">
                      <a16:colId xmlns:a16="http://schemas.microsoft.com/office/drawing/2014/main" val="568290905"/>
                    </a:ext>
                  </a:extLst>
                </a:gridCol>
                <a:gridCol w="329184">
                  <a:extLst>
                    <a:ext uri="{9D8B030D-6E8A-4147-A177-3AD203B41FA5}">
                      <a16:colId xmlns:a16="http://schemas.microsoft.com/office/drawing/2014/main" val="2591784266"/>
                    </a:ext>
                  </a:extLst>
                </a:gridCol>
                <a:gridCol w="329184">
                  <a:extLst>
                    <a:ext uri="{9D8B030D-6E8A-4147-A177-3AD203B41FA5}">
                      <a16:colId xmlns:a16="http://schemas.microsoft.com/office/drawing/2014/main" val="3718756307"/>
                    </a:ext>
                  </a:extLst>
                </a:gridCol>
                <a:gridCol w="329184">
                  <a:extLst>
                    <a:ext uri="{9D8B030D-6E8A-4147-A177-3AD203B41FA5}">
                      <a16:colId xmlns:a16="http://schemas.microsoft.com/office/drawing/2014/main" val="2029095503"/>
                    </a:ext>
                  </a:extLst>
                </a:gridCol>
                <a:gridCol w="329184">
                  <a:extLst>
                    <a:ext uri="{9D8B030D-6E8A-4147-A177-3AD203B41FA5}">
                      <a16:colId xmlns:a16="http://schemas.microsoft.com/office/drawing/2014/main" val="2898347781"/>
                    </a:ext>
                  </a:extLst>
                </a:gridCol>
                <a:gridCol w="329184">
                  <a:extLst>
                    <a:ext uri="{9D8B030D-6E8A-4147-A177-3AD203B41FA5}">
                      <a16:colId xmlns:a16="http://schemas.microsoft.com/office/drawing/2014/main" val="1636062472"/>
                    </a:ext>
                  </a:extLst>
                </a:gridCol>
                <a:gridCol w="329184">
                  <a:extLst>
                    <a:ext uri="{9D8B030D-6E8A-4147-A177-3AD203B41FA5}">
                      <a16:colId xmlns:a16="http://schemas.microsoft.com/office/drawing/2014/main" val="3940038877"/>
                    </a:ext>
                  </a:extLst>
                </a:gridCol>
                <a:gridCol w="329184">
                  <a:extLst>
                    <a:ext uri="{9D8B030D-6E8A-4147-A177-3AD203B41FA5}">
                      <a16:colId xmlns:a16="http://schemas.microsoft.com/office/drawing/2014/main" val="3780564828"/>
                    </a:ext>
                  </a:extLst>
                </a:gridCol>
                <a:gridCol w="329184">
                  <a:extLst>
                    <a:ext uri="{9D8B030D-6E8A-4147-A177-3AD203B41FA5}">
                      <a16:colId xmlns:a16="http://schemas.microsoft.com/office/drawing/2014/main" val="1047165122"/>
                    </a:ext>
                  </a:extLst>
                </a:gridCol>
                <a:gridCol w="329184">
                  <a:extLst>
                    <a:ext uri="{9D8B030D-6E8A-4147-A177-3AD203B41FA5}">
                      <a16:colId xmlns:a16="http://schemas.microsoft.com/office/drawing/2014/main" val="1438694869"/>
                    </a:ext>
                  </a:extLst>
                </a:gridCol>
                <a:gridCol w="329184">
                  <a:extLst>
                    <a:ext uri="{9D8B030D-6E8A-4147-A177-3AD203B41FA5}">
                      <a16:colId xmlns:a16="http://schemas.microsoft.com/office/drawing/2014/main" val="2214326283"/>
                    </a:ext>
                  </a:extLst>
                </a:gridCol>
                <a:gridCol w="329184">
                  <a:extLst>
                    <a:ext uri="{9D8B030D-6E8A-4147-A177-3AD203B41FA5}">
                      <a16:colId xmlns:a16="http://schemas.microsoft.com/office/drawing/2014/main" val="867361545"/>
                    </a:ext>
                  </a:extLst>
                </a:gridCol>
                <a:gridCol w="329184">
                  <a:extLst>
                    <a:ext uri="{9D8B030D-6E8A-4147-A177-3AD203B41FA5}">
                      <a16:colId xmlns:a16="http://schemas.microsoft.com/office/drawing/2014/main" val="960554357"/>
                    </a:ext>
                  </a:extLst>
                </a:gridCol>
                <a:gridCol w="329184">
                  <a:extLst>
                    <a:ext uri="{9D8B030D-6E8A-4147-A177-3AD203B41FA5}">
                      <a16:colId xmlns:a16="http://schemas.microsoft.com/office/drawing/2014/main" val="3750948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4385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frei öl - 2020-02-25 08:30:00</a:t>
                      </a:r>
                      <a:r>
                        <a:rPr kumimoji="0" lang="de-DE" sz="1000" b="0" i="0" u="none" strike="noStrike" kern="1200" cap="none" spc="0" normalizeH="0" baseline="0" noProof="0">
                          <a:ln>
                            <a:noFill/>
                          </a:ln>
                          <a:solidFill>
                            <a:prstClr val="black"/>
                          </a:solidFill>
                          <a:effectLst/>
                          <a:uLnTx/>
                          <a:uFillTx/>
                          <a:latin typeface="+mn-lt"/>
                          <a:ea typeface="+mn-ea"/>
                          <a:cs typeface="+mn-cs"/>
                        </a:rPr>
                        <a:t>
 Pflege mit Köpfchen: Die frei öl® HYDROLIPID IntensivCreme ist eine intelligente Creme, die erkennt, was eure Haut braucht. Trockene Haut, die spannt, wird sofort mit viel Feuchtigkeit versorgt und bekommt Unterstützung bei der Bildung von Lipiden. Ist die Haut eher fettig, wird ihr Fettgehalt reduziert. Bringt eure Haut in Balance!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https://scontent.xx.fbcdn.net/v/t15.5256-10/p720x720/75399622_178568893550240_8705441939220070400_n.jpg?_nc_cat=109&amp;_nc_sid=f2c4d5&amp;_nc_ohc=lqHEiyNbOgsAX8g2AQL&amp;_nc_ht=scontent.xx&amp;_nc_tp=6&amp;oh=13e52a9d3448a96f44edbc3b98e56ccb&amp;oe=5EEC3F26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19:04:35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2938795"/>
                  </a:ext>
                </a:extLst>
              </a:tr>
            </a:tbl>
          </a:graphicData>
        </a:graphic>
      </p:graphicFrame>
      <p:sp>
        <p:nvSpPr>
          <p:cNvPr id="4" name="Text Placeholder 3">
            <a:extLst>
              <a:ext uri="{FF2B5EF4-FFF2-40B4-BE49-F238E27FC236}">
                <a16:creationId xmlns:a16="http://schemas.microsoft.com/office/drawing/2014/main" id="{6876DB8D-828B-4879-BD26-AA4CEE643398}"/>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3725378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807E9-16F1-4D34-9288-9F5C20AE64C1}"/>
              </a:ext>
            </a:extLst>
          </p:cNvPr>
          <p:cNvSpPr>
            <a:spLocks noGrp="1"/>
          </p:cNvSpPr>
          <p:nvPr>
            <p:ph type="title"/>
          </p:nvPr>
        </p:nvSpPr>
        <p:spPr/>
        <p:txBody>
          <a:bodyPr/>
          <a:lstStyle/>
          <a:p>
            <a:r>
              <a:rPr lang="en-US"/>
              <a:t>Facebook Own Posts Table | All Pages - 14 of 25</a:t>
            </a:r>
          </a:p>
        </p:txBody>
      </p:sp>
      <p:graphicFrame>
        <p:nvGraphicFramePr>
          <p:cNvPr id="5" name="Table Placeholder 4">
            <a:extLst>
              <a:ext uri="{FF2B5EF4-FFF2-40B4-BE49-F238E27FC236}">
                <a16:creationId xmlns:a16="http://schemas.microsoft.com/office/drawing/2014/main" id="{F88DE919-A9FB-4AEA-A78E-F1B2D1056D4A}"/>
              </a:ext>
            </a:extLst>
          </p:cNvPr>
          <p:cNvGraphicFramePr>
            <a:graphicFrameLocks noGrp="1"/>
          </p:cNvGraphicFramePr>
          <p:nvPr>
            <p:ph type="tbl" sz="quarter" idx="13"/>
            <p:extLst>
              <p:ext uri="{D42A27DB-BD31-4B8C-83A1-F6EECF244321}">
                <p14:modId xmlns:p14="http://schemas.microsoft.com/office/powerpoint/2010/main" val="4001942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85815592"/>
                    </a:ext>
                  </a:extLst>
                </a:gridCol>
                <a:gridCol w="987552">
                  <a:extLst>
                    <a:ext uri="{9D8B030D-6E8A-4147-A177-3AD203B41FA5}">
                      <a16:colId xmlns:a16="http://schemas.microsoft.com/office/drawing/2014/main" val="3452835157"/>
                    </a:ext>
                  </a:extLst>
                </a:gridCol>
                <a:gridCol w="658368">
                  <a:extLst>
                    <a:ext uri="{9D8B030D-6E8A-4147-A177-3AD203B41FA5}">
                      <a16:colId xmlns:a16="http://schemas.microsoft.com/office/drawing/2014/main" val="274817102"/>
                    </a:ext>
                  </a:extLst>
                </a:gridCol>
                <a:gridCol w="329184">
                  <a:extLst>
                    <a:ext uri="{9D8B030D-6E8A-4147-A177-3AD203B41FA5}">
                      <a16:colId xmlns:a16="http://schemas.microsoft.com/office/drawing/2014/main" val="1884095301"/>
                    </a:ext>
                  </a:extLst>
                </a:gridCol>
                <a:gridCol w="329184">
                  <a:extLst>
                    <a:ext uri="{9D8B030D-6E8A-4147-A177-3AD203B41FA5}">
                      <a16:colId xmlns:a16="http://schemas.microsoft.com/office/drawing/2014/main" val="3686463543"/>
                    </a:ext>
                  </a:extLst>
                </a:gridCol>
                <a:gridCol w="329184">
                  <a:extLst>
                    <a:ext uri="{9D8B030D-6E8A-4147-A177-3AD203B41FA5}">
                      <a16:colId xmlns:a16="http://schemas.microsoft.com/office/drawing/2014/main" val="3893420065"/>
                    </a:ext>
                  </a:extLst>
                </a:gridCol>
                <a:gridCol w="329184">
                  <a:extLst>
                    <a:ext uri="{9D8B030D-6E8A-4147-A177-3AD203B41FA5}">
                      <a16:colId xmlns:a16="http://schemas.microsoft.com/office/drawing/2014/main" val="3078838230"/>
                    </a:ext>
                  </a:extLst>
                </a:gridCol>
                <a:gridCol w="329184">
                  <a:extLst>
                    <a:ext uri="{9D8B030D-6E8A-4147-A177-3AD203B41FA5}">
                      <a16:colId xmlns:a16="http://schemas.microsoft.com/office/drawing/2014/main" val="1998543207"/>
                    </a:ext>
                  </a:extLst>
                </a:gridCol>
                <a:gridCol w="329184">
                  <a:extLst>
                    <a:ext uri="{9D8B030D-6E8A-4147-A177-3AD203B41FA5}">
                      <a16:colId xmlns:a16="http://schemas.microsoft.com/office/drawing/2014/main" val="2937180656"/>
                    </a:ext>
                  </a:extLst>
                </a:gridCol>
                <a:gridCol w="329184">
                  <a:extLst>
                    <a:ext uri="{9D8B030D-6E8A-4147-A177-3AD203B41FA5}">
                      <a16:colId xmlns:a16="http://schemas.microsoft.com/office/drawing/2014/main" val="2984045301"/>
                    </a:ext>
                  </a:extLst>
                </a:gridCol>
                <a:gridCol w="329184">
                  <a:extLst>
                    <a:ext uri="{9D8B030D-6E8A-4147-A177-3AD203B41FA5}">
                      <a16:colId xmlns:a16="http://schemas.microsoft.com/office/drawing/2014/main" val="2169637584"/>
                    </a:ext>
                  </a:extLst>
                </a:gridCol>
                <a:gridCol w="329184">
                  <a:extLst>
                    <a:ext uri="{9D8B030D-6E8A-4147-A177-3AD203B41FA5}">
                      <a16:colId xmlns:a16="http://schemas.microsoft.com/office/drawing/2014/main" val="1074518039"/>
                    </a:ext>
                  </a:extLst>
                </a:gridCol>
                <a:gridCol w="329184">
                  <a:extLst>
                    <a:ext uri="{9D8B030D-6E8A-4147-A177-3AD203B41FA5}">
                      <a16:colId xmlns:a16="http://schemas.microsoft.com/office/drawing/2014/main" val="52792452"/>
                    </a:ext>
                  </a:extLst>
                </a:gridCol>
                <a:gridCol w="329184">
                  <a:extLst>
                    <a:ext uri="{9D8B030D-6E8A-4147-A177-3AD203B41FA5}">
                      <a16:colId xmlns:a16="http://schemas.microsoft.com/office/drawing/2014/main" val="1691660302"/>
                    </a:ext>
                  </a:extLst>
                </a:gridCol>
                <a:gridCol w="329184">
                  <a:extLst>
                    <a:ext uri="{9D8B030D-6E8A-4147-A177-3AD203B41FA5}">
                      <a16:colId xmlns:a16="http://schemas.microsoft.com/office/drawing/2014/main" val="509850299"/>
                    </a:ext>
                  </a:extLst>
                </a:gridCol>
                <a:gridCol w="329184">
                  <a:extLst>
                    <a:ext uri="{9D8B030D-6E8A-4147-A177-3AD203B41FA5}">
                      <a16:colId xmlns:a16="http://schemas.microsoft.com/office/drawing/2014/main" val="3196395726"/>
                    </a:ext>
                  </a:extLst>
                </a:gridCol>
                <a:gridCol w="329184">
                  <a:extLst>
                    <a:ext uri="{9D8B030D-6E8A-4147-A177-3AD203B41FA5}">
                      <a16:colId xmlns:a16="http://schemas.microsoft.com/office/drawing/2014/main" val="728978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917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Backmomente.de - 2020-02-24 08:45:00</a:t>
                      </a:r>
                      <a:r>
                        <a:rPr kumimoji="0" lang="de-DE" sz="1000" b="0" i="0" u="none" strike="noStrike" kern="1200" cap="none" spc="0" normalizeH="0" baseline="0" noProof="0">
                          <a:ln>
                            <a:noFill/>
                          </a:ln>
                          <a:solidFill>
                            <a:prstClr val="black"/>
                          </a:solidFill>
                          <a:effectLst/>
                          <a:uLnTx/>
                          <a:uFillTx/>
                          <a:latin typeface="+mn-lt"/>
                          <a:ea typeface="+mn-ea"/>
                          <a:cs typeface="+mn-cs"/>
                        </a:rPr>
                        <a:t>
 Ein Narr, wer die stehen lässt: Die traditionellen Mutzenmandeln sorgen für lecker Stimmung auf dem Partybuffett. 
Hier geht es zum Rezept: bit.ly/BM_Mutzenmandeln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https://scontent.xx.fbcdn.net/v/t15.5256-10/p720x720/83899636_533354520636971_4965283803959394304_n.jpg?_nc_cat=103&amp;_nc_sid=f2c4d5&amp;_nc_ohc=dOhXCuptMP0AX_9_nNT&amp;_nc_ht=scontent.xx&amp;_nc_tp=6&amp;oh=66b417f4613129e14f1d472cf039a69f&amp;oe=5EE90DFC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07:23:04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5755705"/>
                  </a:ext>
                </a:extLst>
              </a:tr>
            </a:tbl>
          </a:graphicData>
        </a:graphic>
      </p:graphicFrame>
      <p:sp>
        <p:nvSpPr>
          <p:cNvPr id="4" name="Text Placeholder 3">
            <a:extLst>
              <a:ext uri="{FF2B5EF4-FFF2-40B4-BE49-F238E27FC236}">
                <a16:creationId xmlns:a16="http://schemas.microsoft.com/office/drawing/2014/main" id="{471C74A3-F172-4E06-8738-198A5BC9D450}"/>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160325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95A3A-5B81-4295-BAD5-B51ABF0AF52F}"/>
              </a:ext>
            </a:extLst>
          </p:cNvPr>
          <p:cNvSpPr>
            <a:spLocks noGrp="1"/>
          </p:cNvSpPr>
          <p:nvPr>
            <p:ph type="title"/>
          </p:nvPr>
        </p:nvSpPr>
        <p:spPr/>
        <p:txBody>
          <a:bodyPr/>
          <a:lstStyle/>
          <a:p>
            <a:r>
              <a:rPr lang="en-US"/>
              <a:t>Facebook Own Posts Table | All Pages - 15 of 25</a:t>
            </a:r>
          </a:p>
        </p:txBody>
      </p:sp>
      <p:graphicFrame>
        <p:nvGraphicFramePr>
          <p:cNvPr id="5" name="Table Placeholder 4">
            <a:extLst>
              <a:ext uri="{FF2B5EF4-FFF2-40B4-BE49-F238E27FC236}">
                <a16:creationId xmlns:a16="http://schemas.microsoft.com/office/drawing/2014/main" id="{04B611D3-AA31-43B7-96B5-CAE0BC174CE6}"/>
              </a:ext>
            </a:extLst>
          </p:cNvPr>
          <p:cNvGraphicFramePr>
            <a:graphicFrameLocks noGrp="1"/>
          </p:cNvGraphicFramePr>
          <p:nvPr>
            <p:ph type="tbl" sz="quarter" idx="13"/>
            <p:extLst>
              <p:ext uri="{D42A27DB-BD31-4B8C-83A1-F6EECF244321}">
                <p14:modId xmlns:p14="http://schemas.microsoft.com/office/powerpoint/2010/main" val="1663952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52513563"/>
                    </a:ext>
                  </a:extLst>
                </a:gridCol>
                <a:gridCol w="987552">
                  <a:extLst>
                    <a:ext uri="{9D8B030D-6E8A-4147-A177-3AD203B41FA5}">
                      <a16:colId xmlns:a16="http://schemas.microsoft.com/office/drawing/2014/main" val="2264979224"/>
                    </a:ext>
                  </a:extLst>
                </a:gridCol>
                <a:gridCol w="658368">
                  <a:extLst>
                    <a:ext uri="{9D8B030D-6E8A-4147-A177-3AD203B41FA5}">
                      <a16:colId xmlns:a16="http://schemas.microsoft.com/office/drawing/2014/main" val="3012513745"/>
                    </a:ext>
                  </a:extLst>
                </a:gridCol>
                <a:gridCol w="329184">
                  <a:extLst>
                    <a:ext uri="{9D8B030D-6E8A-4147-A177-3AD203B41FA5}">
                      <a16:colId xmlns:a16="http://schemas.microsoft.com/office/drawing/2014/main" val="1457219881"/>
                    </a:ext>
                  </a:extLst>
                </a:gridCol>
                <a:gridCol w="329184">
                  <a:extLst>
                    <a:ext uri="{9D8B030D-6E8A-4147-A177-3AD203B41FA5}">
                      <a16:colId xmlns:a16="http://schemas.microsoft.com/office/drawing/2014/main" val="2192934946"/>
                    </a:ext>
                  </a:extLst>
                </a:gridCol>
                <a:gridCol w="329184">
                  <a:extLst>
                    <a:ext uri="{9D8B030D-6E8A-4147-A177-3AD203B41FA5}">
                      <a16:colId xmlns:a16="http://schemas.microsoft.com/office/drawing/2014/main" val="3889978683"/>
                    </a:ext>
                  </a:extLst>
                </a:gridCol>
                <a:gridCol w="329184">
                  <a:extLst>
                    <a:ext uri="{9D8B030D-6E8A-4147-A177-3AD203B41FA5}">
                      <a16:colId xmlns:a16="http://schemas.microsoft.com/office/drawing/2014/main" val="1759747288"/>
                    </a:ext>
                  </a:extLst>
                </a:gridCol>
                <a:gridCol w="329184">
                  <a:extLst>
                    <a:ext uri="{9D8B030D-6E8A-4147-A177-3AD203B41FA5}">
                      <a16:colId xmlns:a16="http://schemas.microsoft.com/office/drawing/2014/main" val="3128968106"/>
                    </a:ext>
                  </a:extLst>
                </a:gridCol>
                <a:gridCol w="329184">
                  <a:extLst>
                    <a:ext uri="{9D8B030D-6E8A-4147-A177-3AD203B41FA5}">
                      <a16:colId xmlns:a16="http://schemas.microsoft.com/office/drawing/2014/main" val="1368192227"/>
                    </a:ext>
                  </a:extLst>
                </a:gridCol>
                <a:gridCol w="329184">
                  <a:extLst>
                    <a:ext uri="{9D8B030D-6E8A-4147-A177-3AD203B41FA5}">
                      <a16:colId xmlns:a16="http://schemas.microsoft.com/office/drawing/2014/main" val="862607166"/>
                    </a:ext>
                  </a:extLst>
                </a:gridCol>
                <a:gridCol w="329184">
                  <a:extLst>
                    <a:ext uri="{9D8B030D-6E8A-4147-A177-3AD203B41FA5}">
                      <a16:colId xmlns:a16="http://schemas.microsoft.com/office/drawing/2014/main" val="2303096800"/>
                    </a:ext>
                  </a:extLst>
                </a:gridCol>
                <a:gridCol w="329184">
                  <a:extLst>
                    <a:ext uri="{9D8B030D-6E8A-4147-A177-3AD203B41FA5}">
                      <a16:colId xmlns:a16="http://schemas.microsoft.com/office/drawing/2014/main" val="356730190"/>
                    </a:ext>
                  </a:extLst>
                </a:gridCol>
                <a:gridCol w="329184">
                  <a:extLst>
                    <a:ext uri="{9D8B030D-6E8A-4147-A177-3AD203B41FA5}">
                      <a16:colId xmlns:a16="http://schemas.microsoft.com/office/drawing/2014/main" val="1508378784"/>
                    </a:ext>
                  </a:extLst>
                </a:gridCol>
                <a:gridCol w="329184">
                  <a:extLst>
                    <a:ext uri="{9D8B030D-6E8A-4147-A177-3AD203B41FA5}">
                      <a16:colId xmlns:a16="http://schemas.microsoft.com/office/drawing/2014/main" val="2772944608"/>
                    </a:ext>
                  </a:extLst>
                </a:gridCol>
                <a:gridCol w="329184">
                  <a:extLst>
                    <a:ext uri="{9D8B030D-6E8A-4147-A177-3AD203B41FA5}">
                      <a16:colId xmlns:a16="http://schemas.microsoft.com/office/drawing/2014/main" val="308133993"/>
                    </a:ext>
                  </a:extLst>
                </a:gridCol>
                <a:gridCol w="329184">
                  <a:extLst>
                    <a:ext uri="{9D8B030D-6E8A-4147-A177-3AD203B41FA5}">
                      <a16:colId xmlns:a16="http://schemas.microsoft.com/office/drawing/2014/main" val="1950315444"/>
                    </a:ext>
                  </a:extLst>
                </a:gridCol>
                <a:gridCol w="329184">
                  <a:extLst>
                    <a:ext uri="{9D8B030D-6E8A-4147-A177-3AD203B41FA5}">
                      <a16:colId xmlns:a16="http://schemas.microsoft.com/office/drawing/2014/main" val="187635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4061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kinder Schokolade - 2020-02-24 08:20:00</a:t>
                      </a:r>
                      <a:r>
                        <a:rPr kumimoji="0" lang="de-DE" sz="1000" b="0" i="0" u="none" strike="noStrike" kern="1200" cap="none" spc="0" normalizeH="0" baseline="0" noProof="0">
                          <a:ln>
                            <a:noFill/>
                          </a:ln>
                          <a:solidFill>
                            <a:prstClr val="black"/>
                          </a:solidFill>
                          <a:effectLst/>
                          <a:uLnTx/>
                          <a:uFillTx/>
                          <a:latin typeface="+mn-lt"/>
                          <a:ea typeface="+mn-ea"/>
                          <a:cs typeface="+mn-cs"/>
                        </a:rPr>
                        <a:t>
 Wer könnte jetzt auch ein Stückchen vertragen?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https://scontent.xx.fbcdn.net/v/t15.5256-10/s720x720/80887424_528329324468731_2522818245837193216_n.jpg?_nc_cat=111&amp;_nc_sid=f2c4d5&amp;_nc_ohc=fFNNz9b77QwAX9TUocV&amp;_nc_ht=scontent.xx&amp;_nc_tp=7&amp;oh=d4f2aa97416188f506b04aaa66ae9154&amp;oe=5E97E218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03/05/2020 13:12:25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74536132"/>
                  </a:ext>
                </a:extLst>
              </a:tr>
            </a:tbl>
          </a:graphicData>
        </a:graphic>
      </p:graphicFrame>
      <p:sp>
        <p:nvSpPr>
          <p:cNvPr id="4" name="Text Placeholder 3">
            <a:extLst>
              <a:ext uri="{FF2B5EF4-FFF2-40B4-BE49-F238E27FC236}">
                <a16:creationId xmlns:a16="http://schemas.microsoft.com/office/drawing/2014/main" id="{27984BCE-AE7F-4B7D-9884-311A8910EA88}"/>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1761584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6464A-446C-4892-86CD-D4E612123B29}"/>
              </a:ext>
            </a:extLst>
          </p:cNvPr>
          <p:cNvSpPr>
            <a:spLocks noGrp="1"/>
          </p:cNvSpPr>
          <p:nvPr>
            <p:ph type="title"/>
          </p:nvPr>
        </p:nvSpPr>
        <p:spPr/>
        <p:txBody>
          <a:bodyPr/>
          <a:lstStyle/>
          <a:p>
            <a:r>
              <a:rPr lang="en-US"/>
              <a:t>Facebook Own Posts Table | All Pages - 16 of 25</a:t>
            </a:r>
          </a:p>
        </p:txBody>
      </p:sp>
      <p:graphicFrame>
        <p:nvGraphicFramePr>
          <p:cNvPr id="5" name="Table Placeholder 4">
            <a:extLst>
              <a:ext uri="{FF2B5EF4-FFF2-40B4-BE49-F238E27FC236}">
                <a16:creationId xmlns:a16="http://schemas.microsoft.com/office/drawing/2014/main" id="{9818D6D6-F1BF-4F20-9F9F-8D6EF9AAB3B1}"/>
              </a:ext>
            </a:extLst>
          </p:cNvPr>
          <p:cNvGraphicFramePr>
            <a:graphicFrameLocks noGrp="1"/>
          </p:cNvGraphicFramePr>
          <p:nvPr>
            <p:ph type="tbl" sz="quarter" idx="13"/>
            <p:extLst>
              <p:ext uri="{D42A27DB-BD31-4B8C-83A1-F6EECF244321}">
                <p14:modId xmlns:p14="http://schemas.microsoft.com/office/powerpoint/2010/main" val="295581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54155447"/>
                    </a:ext>
                  </a:extLst>
                </a:gridCol>
                <a:gridCol w="987552">
                  <a:extLst>
                    <a:ext uri="{9D8B030D-6E8A-4147-A177-3AD203B41FA5}">
                      <a16:colId xmlns:a16="http://schemas.microsoft.com/office/drawing/2014/main" val="2351514850"/>
                    </a:ext>
                  </a:extLst>
                </a:gridCol>
                <a:gridCol w="658368">
                  <a:extLst>
                    <a:ext uri="{9D8B030D-6E8A-4147-A177-3AD203B41FA5}">
                      <a16:colId xmlns:a16="http://schemas.microsoft.com/office/drawing/2014/main" val="1760603180"/>
                    </a:ext>
                  </a:extLst>
                </a:gridCol>
                <a:gridCol w="329184">
                  <a:extLst>
                    <a:ext uri="{9D8B030D-6E8A-4147-A177-3AD203B41FA5}">
                      <a16:colId xmlns:a16="http://schemas.microsoft.com/office/drawing/2014/main" val="4091315456"/>
                    </a:ext>
                  </a:extLst>
                </a:gridCol>
                <a:gridCol w="329184">
                  <a:extLst>
                    <a:ext uri="{9D8B030D-6E8A-4147-A177-3AD203B41FA5}">
                      <a16:colId xmlns:a16="http://schemas.microsoft.com/office/drawing/2014/main" val="3050028713"/>
                    </a:ext>
                  </a:extLst>
                </a:gridCol>
                <a:gridCol w="329184">
                  <a:extLst>
                    <a:ext uri="{9D8B030D-6E8A-4147-A177-3AD203B41FA5}">
                      <a16:colId xmlns:a16="http://schemas.microsoft.com/office/drawing/2014/main" val="1214558327"/>
                    </a:ext>
                  </a:extLst>
                </a:gridCol>
                <a:gridCol w="329184">
                  <a:extLst>
                    <a:ext uri="{9D8B030D-6E8A-4147-A177-3AD203B41FA5}">
                      <a16:colId xmlns:a16="http://schemas.microsoft.com/office/drawing/2014/main" val="3358421046"/>
                    </a:ext>
                  </a:extLst>
                </a:gridCol>
                <a:gridCol w="329184">
                  <a:extLst>
                    <a:ext uri="{9D8B030D-6E8A-4147-A177-3AD203B41FA5}">
                      <a16:colId xmlns:a16="http://schemas.microsoft.com/office/drawing/2014/main" val="603251549"/>
                    </a:ext>
                  </a:extLst>
                </a:gridCol>
                <a:gridCol w="329184">
                  <a:extLst>
                    <a:ext uri="{9D8B030D-6E8A-4147-A177-3AD203B41FA5}">
                      <a16:colId xmlns:a16="http://schemas.microsoft.com/office/drawing/2014/main" val="3987446796"/>
                    </a:ext>
                  </a:extLst>
                </a:gridCol>
                <a:gridCol w="329184">
                  <a:extLst>
                    <a:ext uri="{9D8B030D-6E8A-4147-A177-3AD203B41FA5}">
                      <a16:colId xmlns:a16="http://schemas.microsoft.com/office/drawing/2014/main" val="3342690291"/>
                    </a:ext>
                  </a:extLst>
                </a:gridCol>
                <a:gridCol w="329184">
                  <a:extLst>
                    <a:ext uri="{9D8B030D-6E8A-4147-A177-3AD203B41FA5}">
                      <a16:colId xmlns:a16="http://schemas.microsoft.com/office/drawing/2014/main" val="2633198927"/>
                    </a:ext>
                  </a:extLst>
                </a:gridCol>
                <a:gridCol w="329184">
                  <a:extLst>
                    <a:ext uri="{9D8B030D-6E8A-4147-A177-3AD203B41FA5}">
                      <a16:colId xmlns:a16="http://schemas.microsoft.com/office/drawing/2014/main" val="934310487"/>
                    </a:ext>
                  </a:extLst>
                </a:gridCol>
                <a:gridCol w="329184">
                  <a:extLst>
                    <a:ext uri="{9D8B030D-6E8A-4147-A177-3AD203B41FA5}">
                      <a16:colId xmlns:a16="http://schemas.microsoft.com/office/drawing/2014/main" val="511550429"/>
                    </a:ext>
                  </a:extLst>
                </a:gridCol>
                <a:gridCol w="329184">
                  <a:extLst>
                    <a:ext uri="{9D8B030D-6E8A-4147-A177-3AD203B41FA5}">
                      <a16:colId xmlns:a16="http://schemas.microsoft.com/office/drawing/2014/main" val="2714924276"/>
                    </a:ext>
                  </a:extLst>
                </a:gridCol>
                <a:gridCol w="329184">
                  <a:extLst>
                    <a:ext uri="{9D8B030D-6E8A-4147-A177-3AD203B41FA5}">
                      <a16:colId xmlns:a16="http://schemas.microsoft.com/office/drawing/2014/main" val="3854837781"/>
                    </a:ext>
                  </a:extLst>
                </a:gridCol>
                <a:gridCol w="329184">
                  <a:extLst>
                    <a:ext uri="{9D8B030D-6E8A-4147-A177-3AD203B41FA5}">
                      <a16:colId xmlns:a16="http://schemas.microsoft.com/office/drawing/2014/main" val="1962607835"/>
                    </a:ext>
                  </a:extLst>
                </a:gridCol>
                <a:gridCol w="329184">
                  <a:extLst>
                    <a:ext uri="{9D8B030D-6E8A-4147-A177-3AD203B41FA5}">
                      <a16:colId xmlns:a16="http://schemas.microsoft.com/office/drawing/2014/main" val="810538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763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frei öl - 2020-02-21 09:30:00</a:t>
                      </a:r>
                      <a:r>
                        <a:rPr kumimoji="0" lang="de-DE" sz="1000" b="0" i="0" u="none" strike="noStrike" kern="1200" cap="none" spc="0" normalizeH="0" baseline="0" noProof="0">
                          <a:ln>
                            <a:noFill/>
                          </a:ln>
                          <a:solidFill>
                            <a:prstClr val="black"/>
                          </a:solidFill>
                          <a:effectLst/>
                          <a:uLnTx/>
                          <a:uFillTx/>
                          <a:latin typeface="+mn-lt"/>
                          <a:ea typeface="+mn-ea"/>
                          <a:cs typeface="+mn-cs"/>
                        </a:rPr>
                        <a:t>
 Greifen, tippen, tragen … eure Hände sind das tollste „Werkzeug“, das es gibt. Dankt ihnen ihren Einsatz mit der richtigen Pflege. Die frei öl® HYDROLIPID HandCreme zieht schnell ein, fettet nicht und versorgt die Haut 24 Stunden lang mit Feuchtigkeit. Damit habt ihr auch die trockensten Hände schnell wieder im Griff.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https://scontent.xx.fbcdn.net/v/t1.0-9/p720x720/81557768_2625523534220895_4874878552014585856_o.jpg?_nc_cat=110&amp;_nc_sid=8024bb&amp;_nc_ohc=VKn6hzBUNAIAX-pq-IH&amp;_nc_ht=scontent.xx&amp;_nc_tp=6&amp;oh=86a7e147bebe5b5b9dd5939a89d4dcce&amp;oe=5E82A384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39964408"/>
                  </a:ext>
                </a:extLst>
              </a:tr>
            </a:tbl>
          </a:graphicData>
        </a:graphic>
      </p:graphicFrame>
      <p:sp>
        <p:nvSpPr>
          <p:cNvPr id="4" name="Text Placeholder 3">
            <a:extLst>
              <a:ext uri="{FF2B5EF4-FFF2-40B4-BE49-F238E27FC236}">
                <a16:creationId xmlns:a16="http://schemas.microsoft.com/office/drawing/2014/main" id="{EDEB96F2-C432-4A5C-AD5C-8122419EB1A6}"/>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2250548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0C6CB-6457-4A25-BCA4-7CF829F4AA98}"/>
              </a:ext>
            </a:extLst>
          </p:cNvPr>
          <p:cNvSpPr>
            <a:spLocks noGrp="1"/>
          </p:cNvSpPr>
          <p:nvPr>
            <p:ph type="title"/>
          </p:nvPr>
        </p:nvSpPr>
        <p:spPr/>
        <p:txBody>
          <a:bodyPr/>
          <a:lstStyle/>
          <a:p>
            <a:r>
              <a:rPr lang="en-US"/>
              <a:t>Facebook Own Posts Table | All Pages - 17 of 25</a:t>
            </a:r>
          </a:p>
        </p:txBody>
      </p:sp>
      <p:graphicFrame>
        <p:nvGraphicFramePr>
          <p:cNvPr id="5" name="Table Placeholder 4">
            <a:extLst>
              <a:ext uri="{FF2B5EF4-FFF2-40B4-BE49-F238E27FC236}">
                <a16:creationId xmlns:a16="http://schemas.microsoft.com/office/drawing/2014/main" id="{89D56E5F-1266-41E8-A4E2-3A242A680BA0}"/>
              </a:ext>
            </a:extLst>
          </p:cNvPr>
          <p:cNvGraphicFramePr>
            <a:graphicFrameLocks noGrp="1"/>
          </p:cNvGraphicFramePr>
          <p:nvPr>
            <p:ph type="tbl" sz="quarter" idx="13"/>
            <p:extLst>
              <p:ext uri="{D42A27DB-BD31-4B8C-83A1-F6EECF244321}">
                <p14:modId xmlns:p14="http://schemas.microsoft.com/office/powerpoint/2010/main" val="3474601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71789442"/>
                    </a:ext>
                  </a:extLst>
                </a:gridCol>
                <a:gridCol w="987552">
                  <a:extLst>
                    <a:ext uri="{9D8B030D-6E8A-4147-A177-3AD203B41FA5}">
                      <a16:colId xmlns:a16="http://schemas.microsoft.com/office/drawing/2014/main" val="3987651482"/>
                    </a:ext>
                  </a:extLst>
                </a:gridCol>
                <a:gridCol w="658368">
                  <a:extLst>
                    <a:ext uri="{9D8B030D-6E8A-4147-A177-3AD203B41FA5}">
                      <a16:colId xmlns:a16="http://schemas.microsoft.com/office/drawing/2014/main" val="3975386499"/>
                    </a:ext>
                  </a:extLst>
                </a:gridCol>
                <a:gridCol w="329184">
                  <a:extLst>
                    <a:ext uri="{9D8B030D-6E8A-4147-A177-3AD203B41FA5}">
                      <a16:colId xmlns:a16="http://schemas.microsoft.com/office/drawing/2014/main" val="2647108939"/>
                    </a:ext>
                  </a:extLst>
                </a:gridCol>
                <a:gridCol w="329184">
                  <a:extLst>
                    <a:ext uri="{9D8B030D-6E8A-4147-A177-3AD203B41FA5}">
                      <a16:colId xmlns:a16="http://schemas.microsoft.com/office/drawing/2014/main" val="3026065189"/>
                    </a:ext>
                  </a:extLst>
                </a:gridCol>
                <a:gridCol w="329184">
                  <a:extLst>
                    <a:ext uri="{9D8B030D-6E8A-4147-A177-3AD203B41FA5}">
                      <a16:colId xmlns:a16="http://schemas.microsoft.com/office/drawing/2014/main" val="2761344090"/>
                    </a:ext>
                  </a:extLst>
                </a:gridCol>
                <a:gridCol w="329184">
                  <a:extLst>
                    <a:ext uri="{9D8B030D-6E8A-4147-A177-3AD203B41FA5}">
                      <a16:colId xmlns:a16="http://schemas.microsoft.com/office/drawing/2014/main" val="44357981"/>
                    </a:ext>
                  </a:extLst>
                </a:gridCol>
                <a:gridCol w="329184">
                  <a:extLst>
                    <a:ext uri="{9D8B030D-6E8A-4147-A177-3AD203B41FA5}">
                      <a16:colId xmlns:a16="http://schemas.microsoft.com/office/drawing/2014/main" val="2969566673"/>
                    </a:ext>
                  </a:extLst>
                </a:gridCol>
                <a:gridCol w="329184">
                  <a:extLst>
                    <a:ext uri="{9D8B030D-6E8A-4147-A177-3AD203B41FA5}">
                      <a16:colId xmlns:a16="http://schemas.microsoft.com/office/drawing/2014/main" val="88808201"/>
                    </a:ext>
                  </a:extLst>
                </a:gridCol>
                <a:gridCol w="329184">
                  <a:extLst>
                    <a:ext uri="{9D8B030D-6E8A-4147-A177-3AD203B41FA5}">
                      <a16:colId xmlns:a16="http://schemas.microsoft.com/office/drawing/2014/main" val="2336094392"/>
                    </a:ext>
                  </a:extLst>
                </a:gridCol>
                <a:gridCol w="329184">
                  <a:extLst>
                    <a:ext uri="{9D8B030D-6E8A-4147-A177-3AD203B41FA5}">
                      <a16:colId xmlns:a16="http://schemas.microsoft.com/office/drawing/2014/main" val="120094260"/>
                    </a:ext>
                  </a:extLst>
                </a:gridCol>
                <a:gridCol w="329184">
                  <a:extLst>
                    <a:ext uri="{9D8B030D-6E8A-4147-A177-3AD203B41FA5}">
                      <a16:colId xmlns:a16="http://schemas.microsoft.com/office/drawing/2014/main" val="2622856175"/>
                    </a:ext>
                  </a:extLst>
                </a:gridCol>
                <a:gridCol w="329184">
                  <a:extLst>
                    <a:ext uri="{9D8B030D-6E8A-4147-A177-3AD203B41FA5}">
                      <a16:colId xmlns:a16="http://schemas.microsoft.com/office/drawing/2014/main" val="2694098178"/>
                    </a:ext>
                  </a:extLst>
                </a:gridCol>
                <a:gridCol w="329184">
                  <a:extLst>
                    <a:ext uri="{9D8B030D-6E8A-4147-A177-3AD203B41FA5}">
                      <a16:colId xmlns:a16="http://schemas.microsoft.com/office/drawing/2014/main" val="3078928384"/>
                    </a:ext>
                  </a:extLst>
                </a:gridCol>
                <a:gridCol w="329184">
                  <a:extLst>
                    <a:ext uri="{9D8B030D-6E8A-4147-A177-3AD203B41FA5}">
                      <a16:colId xmlns:a16="http://schemas.microsoft.com/office/drawing/2014/main" val="1333271143"/>
                    </a:ext>
                  </a:extLst>
                </a:gridCol>
                <a:gridCol w="329184">
                  <a:extLst>
                    <a:ext uri="{9D8B030D-6E8A-4147-A177-3AD203B41FA5}">
                      <a16:colId xmlns:a16="http://schemas.microsoft.com/office/drawing/2014/main" val="2303446624"/>
                    </a:ext>
                  </a:extLst>
                </a:gridCol>
                <a:gridCol w="329184">
                  <a:extLst>
                    <a:ext uri="{9D8B030D-6E8A-4147-A177-3AD203B41FA5}">
                      <a16:colId xmlns:a16="http://schemas.microsoft.com/office/drawing/2014/main" val="68645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9544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Backmomente.de - 2020-02-20 09:00:00</a:t>
                      </a:r>
                      <a:r>
                        <a:rPr kumimoji="0" lang="de-DE" sz="1000" b="0" i="0" u="none" strike="noStrike" kern="1200" cap="none" spc="0" normalizeH="0" baseline="0" noProof="0">
                          <a:ln>
                            <a:noFill/>
                          </a:ln>
                          <a:solidFill>
                            <a:prstClr val="black"/>
                          </a:solidFill>
                          <a:effectLst/>
                          <a:uLnTx/>
                          <a:uFillTx/>
                          <a:latin typeface="+mn-lt"/>
                          <a:ea typeface="+mn-ea"/>
                          <a:cs typeface="+mn-cs"/>
                        </a:rPr>
                        <a:t>
 Dabei kann man Berliner ja eigentlich kaum toppen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https://scontent.xx.fbcdn.net/v/t1.0-9/p720x720/83085091_2791490480939255_149985484951519232_o.png?_nc_cat=105&amp;_nc_sid=8024bb&amp;_nc_ohc=qhw_Nw76uFMAX8F7tSB&amp;_nc_ht=scontent.xx&amp;oh=0ede0cc6d0851373b487bce2939ac275&amp;oe=5E90F33C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13:18:23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08841693"/>
                  </a:ext>
                </a:extLst>
              </a:tr>
            </a:tbl>
          </a:graphicData>
        </a:graphic>
      </p:graphicFrame>
      <p:sp>
        <p:nvSpPr>
          <p:cNvPr id="4" name="Text Placeholder 3">
            <a:extLst>
              <a:ext uri="{FF2B5EF4-FFF2-40B4-BE49-F238E27FC236}">
                <a16:creationId xmlns:a16="http://schemas.microsoft.com/office/drawing/2014/main" id="{6C268997-03C3-42AF-B021-1CB983BB9A67}"/>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630026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D5A7F-0C51-4C84-9FFE-D7422568EB55}"/>
              </a:ext>
            </a:extLst>
          </p:cNvPr>
          <p:cNvSpPr>
            <a:spLocks noGrp="1"/>
          </p:cNvSpPr>
          <p:nvPr>
            <p:ph type="title"/>
          </p:nvPr>
        </p:nvSpPr>
        <p:spPr/>
        <p:txBody>
          <a:bodyPr/>
          <a:lstStyle/>
          <a:p>
            <a:r>
              <a:rPr lang="en-US"/>
              <a:t>Facebook Own Posts Table | All Pages - 18 of 25</a:t>
            </a:r>
          </a:p>
        </p:txBody>
      </p:sp>
      <p:graphicFrame>
        <p:nvGraphicFramePr>
          <p:cNvPr id="5" name="Table Placeholder 4">
            <a:extLst>
              <a:ext uri="{FF2B5EF4-FFF2-40B4-BE49-F238E27FC236}">
                <a16:creationId xmlns:a16="http://schemas.microsoft.com/office/drawing/2014/main" id="{1D6D3AC3-0DB7-4B48-9180-3C915EFFA86F}"/>
              </a:ext>
            </a:extLst>
          </p:cNvPr>
          <p:cNvGraphicFramePr>
            <a:graphicFrameLocks noGrp="1"/>
          </p:cNvGraphicFramePr>
          <p:nvPr>
            <p:ph type="tbl" sz="quarter" idx="13"/>
            <p:extLst>
              <p:ext uri="{D42A27DB-BD31-4B8C-83A1-F6EECF244321}">
                <p14:modId xmlns:p14="http://schemas.microsoft.com/office/powerpoint/2010/main" val="2776410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92980502"/>
                    </a:ext>
                  </a:extLst>
                </a:gridCol>
                <a:gridCol w="987552">
                  <a:extLst>
                    <a:ext uri="{9D8B030D-6E8A-4147-A177-3AD203B41FA5}">
                      <a16:colId xmlns:a16="http://schemas.microsoft.com/office/drawing/2014/main" val="2920537190"/>
                    </a:ext>
                  </a:extLst>
                </a:gridCol>
                <a:gridCol w="658368">
                  <a:extLst>
                    <a:ext uri="{9D8B030D-6E8A-4147-A177-3AD203B41FA5}">
                      <a16:colId xmlns:a16="http://schemas.microsoft.com/office/drawing/2014/main" val="3804509687"/>
                    </a:ext>
                  </a:extLst>
                </a:gridCol>
                <a:gridCol w="329184">
                  <a:extLst>
                    <a:ext uri="{9D8B030D-6E8A-4147-A177-3AD203B41FA5}">
                      <a16:colId xmlns:a16="http://schemas.microsoft.com/office/drawing/2014/main" val="547549311"/>
                    </a:ext>
                  </a:extLst>
                </a:gridCol>
                <a:gridCol w="329184">
                  <a:extLst>
                    <a:ext uri="{9D8B030D-6E8A-4147-A177-3AD203B41FA5}">
                      <a16:colId xmlns:a16="http://schemas.microsoft.com/office/drawing/2014/main" val="3230175832"/>
                    </a:ext>
                  </a:extLst>
                </a:gridCol>
                <a:gridCol w="329184">
                  <a:extLst>
                    <a:ext uri="{9D8B030D-6E8A-4147-A177-3AD203B41FA5}">
                      <a16:colId xmlns:a16="http://schemas.microsoft.com/office/drawing/2014/main" val="1569483869"/>
                    </a:ext>
                  </a:extLst>
                </a:gridCol>
                <a:gridCol w="329184">
                  <a:extLst>
                    <a:ext uri="{9D8B030D-6E8A-4147-A177-3AD203B41FA5}">
                      <a16:colId xmlns:a16="http://schemas.microsoft.com/office/drawing/2014/main" val="3259877634"/>
                    </a:ext>
                  </a:extLst>
                </a:gridCol>
                <a:gridCol w="329184">
                  <a:extLst>
                    <a:ext uri="{9D8B030D-6E8A-4147-A177-3AD203B41FA5}">
                      <a16:colId xmlns:a16="http://schemas.microsoft.com/office/drawing/2014/main" val="2359270283"/>
                    </a:ext>
                  </a:extLst>
                </a:gridCol>
                <a:gridCol w="329184">
                  <a:extLst>
                    <a:ext uri="{9D8B030D-6E8A-4147-A177-3AD203B41FA5}">
                      <a16:colId xmlns:a16="http://schemas.microsoft.com/office/drawing/2014/main" val="1049454428"/>
                    </a:ext>
                  </a:extLst>
                </a:gridCol>
                <a:gridCol w="329184">
                  <a:extLst>
                    <a:ext uri="{9D8B030D-6E8A-4147-A177-3AD203B41FA5}">
                      <a16:colId xmlns:a16="http://schemas.microsoft.com/office/drawing/2014/main" val="526440131"/>
                    </a:ext>
                  </a:extLst>
                </a:gridCol>
                <a:gridCol w="329184">
                  <a:extLst>
                    <a:ext uri="{9D8B030D-6E8A-4147-A177-3AD203B41FA5}">
                      <a16:colId xmlns:a16="http://schemas.microsoft.com/office/drawing/2014/main" val="2089903520"/>
                    </a:ext>
                  </a:extLst>
                </a:gridCol>
                <a:gridCol w="329184">
                  <a:extLst>
                    <a:ext uri="{9D8B030D-6E8A-4147-A177-3AD203B41FA5}">
                      <a16:colId xmlns:a16="http://schemas.microsoft.com/office/drawing/2014/main" val="3617932050"/>
                    </a:ext>
                  </a:extLst>
                </a:gridCol>
                <a:gridCol w="329184">
                  <a:extLst>
                    <a:ext uri="{9D8B030D-6E8A-4147-A177-3AD203B41FA5}">
                      <a16:colId xmlns:a16="http://schemas.microsoft.com/office/drawing/2014/main" val="280516648"/>
                    </a:ext>
                  </a:extLst>
                </a:gridCol>
                <a:gridCol w="329184">
                  <a:extLst>
                    <a:ext uri="{9D8B030D-6E8A-4147-A177-3AD203B41FA5}">
                      <a16:colId xmlns:a16="http://schemas.microsoft.com/office/drawing/2014/main" val="2460070468"/>
                    </a:ext>
                  </a:extLst>
                </a:gridCol>
                <a:gridCol w="329184">
                  <a:extLst>
                    <a:ext uri="{9D8B030D-6E8A-4147-A177-3AD203B41FA5}">
                      <a16:colId xmlns:a16="http://schemas.microsoft.com/office/drawing/2014/main" val="2814206726"/>
                    </a:ext>
                  </a:extLst>
                </a:gridCol>
                <a:gridCol w="329184">
                  <a:extLst>
                    <a:ext uri="{9D8B030D-6E8A-4147-A177-3AD203B41FA5}">
                      <a16:colId xmlns:a16="http://schemas.microsoft.com/office/drawing/2014/main" val="547908455"/>
                    </a:ext>
                  </a:extLst>
                </a:gridCol>
                <a:gridCol w="329184">
                  <a:extLst>
                    <a:ext uri="{9D8B030D-6E8A-4147-A177-3AD203B41FA5}">
                      <a16:colId xmlns:a16="http://schemas.microsoft.com/office/drawing/2014/main" val="288158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1830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kinder Schokolade - 2020-02-20 07:50:00</a:t>
                      </a:r>
                      <a:r>
                        <a:rPr kumimoji="0" lang="de-DE" sz="1000" b="0" i="0" u="none" strike="noStrike" kern="1200" cap="none" spc="0" normalizeH="0" baseline="0" noProof="0">
                          <a:ln>
                            <a:noFill/>
                          </a:ln>
                          <a:solidFill>
                            <a:prstClr val="black"/>
                          </a:solidFill>
                          <a:effectLst/>
                          <a:uLnTx/>
                          <a:uFillTx/>
                          <a:latin typeface="+mn-lt"/>
                          <a:ea typeface="+mn-ea"/>
                          <a:cs typeface="+mn-cs"/>
                        </a:rPr>
                        <a:t>
 Astronaut, Prinzessin, Pirat … zu Karneval werden Kinderträume wahr!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77402485_521354598500875_2397335076862951424_n.jpg?_nc_cat=103&amp;_nc_sid=f2c4d5&amp;_nc_oc=AQmpTHZnYiwB4DPat-6JDOiFLZrgfxsONEErcSYyICMHQ8USjSua6S4vdbWkuzCZ6dc&amp;_nc_ht=scontent.xx&amp;_nc_tp=6&amp;oh=5cd36471717c56b2bb08ec3d339693b0&amp;oe=5E96D73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03/03/2020 01:08:06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61414787"/>
                  </a:ext>
                </a:extLst>
              </a:tr>
            </a:tbl>
          </a:graphicData>
        </a:graphic>
      </p:graphicFrame>
      <p:sp>
        <p:nvSpPr>
          <p:cNvPr id="4" name="Text Placeholder 3">
            <a:extLst>
              <a:ext uri="{FF2B5EF4-FFF2-40B4-BE49-F238E27FC236}">
                <a16:creationId xmlns:a16="http://schemas.microsoft.com/office/drawing/2014/main" id="{7DA2722D-2481-43EF-A9F8-D848363BA1DE}"/>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2578357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7FEEA-514D-40F2-97FE-18CF4B299400}"/>
              </a:ext>
            </a:extLst>
          </p:cNvPr>
          <p:cNvSpPr>
            <a:spLocks noGrp="1"/>
          </p:cNvSpPr>
          <p:nvPr>
            <p:ph type="title"/>
          </p:nvPr>
        </p:nvSpPr>
        <p:spPr/>
        <p:txBody>
          <a:bodyPr/>
          <a:lstStyle/>
          <a:p>
            <a:r>
              <a:rPr lang="en-US"/>
              <a:t>Facebook Own Posts Table | All Pages - 19 of 25</a:t>
            </a:r>
          </a:p>
        </p:txBody>
      </p:sp>
      <p:graphicFrame>
        <p:nvGraphicFramePr>
          <p:cNvPr id="5" name="Table Placeholder 4">
            <a:extLst>
              <a:ext uri="{FF2B5EF4-FFF2-40B4-BE49-F238E27FC236}">
                <a16:creationId xmlns:a16="http://schemas.microsoft.com/office/drawing/2014/main" id="{473C088A-D199-4B47-A04F-7BFF28AAFF33}"/>
              </a:ext>
            </a:extLst>
          </p:cNvPr>
          <p:cNvGraphicFramePr>
            <a:graphicFrameLocks noGrp="1"/>
          </p:cNvGraphicFramePr>
          <p:nvPr>
            <p:ph type="tbl" sz="quarter" idx="13"/>
            <p:extLst>
              <p:ext uri="{D42A27DB-BD31-4B8C-83A1-F6EECF244321}">
                <p14:modId xmlns:p14="http://schemas.microsoft.com/office/powerpoint/2010/main" val="425838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2983713"/>
                    </a:ext>
                  </a:extLst>
                </a:gridCol>
                <a:gridCol w="987552">
                  <a:extLst>
                    <a:ext uri="{9D8B030D-6E8A-4147-A177-3AD203B41FA5}">
                      <a16:colId xmlns:a16="http://schemas.microsoft.com/office/drawing/2014/main" val="27360837"/>
                    </a:ext>
                  </a:extLst>
                </a:gridCol>
                <a:gridCol w="658368">
                  <a:extLst>
                    <a:ext uri="{9D8B030D-6E8A-4147-A177-3AD203B41FA5}">
                      <a16:colId xmlns:a16="http://schemas.microsoft.com/office/drawing/2014/main" val="915161663"/>
                    </a:ext>
                  </a:extLst>
                </a:gridCol>
                <a:gridCol w="329184">
                  <a:extLst>
                    <a:ext uri="{9D8B030D-6E8A-4147-A177-3AD203B41FA5}">
                      <a16:colId xmlns:a16="http://schemas.microsoft.com/office/drawing/2014/main" val="1122541305"/>
                    </a:ext>
                  </a:extLst>
                </a:gridCol>
                <a:gridCol w="329184">
                  <a:extLst>
                    <a:ext uri="{9D8B030D-6E8A-4147-A177-3AD203B41FA5}">
                      <a16:colId xmlns:a16="http://schemas.microsoft.com/office/drawing/2014/main" val="1138698312"/>
                    </a:ext>
                  </a:extLst>
                </a:gridCol>
                <a:gridCol w="329184">
                  <a:extLst>
                    <a:ext uri="{9D8B030D-6E8A-4147-A177-3AD203B41FA5}">
                      <a16:colId xmlns:a16="http://schemas.microsoft.com/office/drawing/2014/main" val="1824653806"/>
                    </a:ext>
                  </a:extLst>
                </a:gridCol>
                <a:gridCol w="329184">
                  <a:extLst>
                    <a:ext uri="{9D8B030D-6E8A-4147-A177-3AD203B41FA5}">
                      <a16:colId xmlns:a16="http://schemas.microsoft.com/office/drawing/2014/main" val="2205974852"/>
                    </a:ext>
                  </a:extLst>
                </a:gridCol>
                <a:gridCol w="329184">
                  <a:extLst>
                    <a:ext uri="{9D8B030D-6E8A-4147-A177-3AD203B41FA5}">
                      <a16:colId xmlns:a16="http://schemas.microsoft.com/office/drawing/2014/main" val="3400135973"/>
                    </a:ext>
                  </a:extLst>
                </a:gridCol>
                <a:gridCol w="329184">
                  <a:extLst>
                    <a:ext uri="{9D8B030D-6E8A-4147-A177-3AD203B41FA5}">
                      <a16:colId xmlns:a16="http://schemas.microsoft.com/office/drawing/2014/main" val="1899751407"/>
                    </a:ext>
                  </a:extLst>
                </a:gridCol>
                <a:gridCol w="329184">
                  <a:extLst>
                    <a:ext uri="{9D8B030D-6E8A-4147-A177-3AD203B41FA5}">
                      <a16:colId xmlns:a16="http://schemas.microsoft.com/office/drawing/2014/main" val="742222590"/>
                    </a:ext>
                  </a:extLst>
                </a:gridCol>
                <a:gridCol w="329184">
                  <a:extLst>
                    <a:ext uri="{9D8B030D-6E8A-4147-A177-3AD203B41FA5}">
                      <a16:colId xmlns:a16="http://schemas.microsoft.com/office/drawing/2014/main" val="1964910362"/>
                    </a:ext>
                  </a:extLst>
                </a:gridCol>
                <a:gridCol w="329184">
                  <a:extLst>
                    <a:ext uri="{9D8B030D-6E8A-4147-A177-3AD203B41FA5}">
                      <a16:colId xmlns:a16="http://schemas.microsoft.com/office/drawing/2014/main" val="3707251110"/>
                    </a:ext>
                  </a:extLst>
                </a:gridCol>
                <a:gridCol w="329184">
                  <a:extLst>
                    <a:ext uri="{9D8B030D-6E8A-4147-A177-3AD203B41FA5}">
                      <a16:colId xmlns:a16="http://schemas.microsoft.com/office/drawing/2014/main" val="1892257866"/>
                    </a:ext>
                  </a:extLst>
                </a:gridCol>
                <a:gridCol w="329184">
                  <a:extLst>
                    <a:ext uri="{9D8B030D-6E8A-4147-A177-3AD203B41FA5}">
                      <a16:colId xmlns:a16="http://schemas.microsoft.com/office/drawing/2014/main" val="2108419356"/>
                    </a:ext>
                  </a:extLst>
                </a:gridCol>
                <a:gridCol w="329184">
                  <a:extLst>
                    <a:ext uri="{9D8B030D-6E8A-4147-A177-3AD203B41FA5}">
                      <a16:colId xmlns:a16="http://schemas.microsoft.com/office/drawing/2014/main" val="2785157033"/>
                    </a:ext>
                  </a:extLst>
                </a:gridCol>
                <a:gridCol w="329184">
                  <a:extLst>
                    <a:ext uri="{9D8B030D-6E8A-4147-A177-3AD203B41FA5}">
                      <a16:colId xmlns:a16="http://schemas.microsoft.com/office/drawing/2014/main" val="3034709078"/>
                    </a:ext>
                  </a:extLst>
                </a:gridCol>
                <a:gridCol w="329184">
                  <a:extLst>
                    <a:ext uri="{9D8B030D-6E8A-4147-A177-3AD203B41FA5}">
                      <a16:colId xmlns:a16="http://schemas.microsoft.com/office/drawing/2014/main" val="3783956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9027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frei öl - 2020-02-19 12:00:00</a:t>
                      </a:r>
                      <a:r>
                        <a:rPr kumimoji="0" lang="de-DE" sz="1000" b="0" i="0" u="none" strike="noStrike" kern="1200" cap="none" spc="0" normalizeH="0" baseline="0" noProof="0">
                          <a:ln>
                            <a:noFill/>
                          </a:ln>
                          <a:solidFill>
                            <a:prstClr val="black"/>
                          </a:solidFill>
                          <a:effectLst/>
                          <a:uLnTx/>
                          <a:uFillTx/>
                          <a:latin typeface="+mn-lt"/>
                          <a:ea typeface="+mn-ea"/>
                          <a:cs typeface="+mn-cs"/>
                        </a:rPr>
                        <a:t>
 Schreib es bis zum 21.02.20, 23:59 Uhr, in die Kommentare und gewinne mit etwas Glück 1 von 3 Pflege-Sets. Viel Erfolg!
Hier findest du die Teilnahmebedingungen: https://bit.ly/2FwILkB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https://scontent.xx.fbcdn.net/v/t1.0-9/p720x720/84139619_2625483507558231_653122903469981696_o.png?_nc_cat=108&amp;_nc_sid=8024bb&amp;_nc_ohc=_xNGHUIXekoAX-PbxPD&amp;_nc_ht=scontent.xx&amp;oh=1a6b3b3278d4a37a040de3668ba32701&amp;oe=5E806B9F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01:06:26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64989286"/>
                  </a:ext>
                </a:extLst>
              </a:tr>
            </a:tbl>
          </a:graphicData>
        </a:graphic>
      </p:graphicFrame>
      <p:sp>
        <p:nvSpPr>
          <p:cNvPr id="4" name="Text Placeholder 3">
            <a:extLst>
              <a:ext uri="{FF2B5EF4-FFF2-40B4-BE49-F238E27FC236}">
                <a16:creationId xmlns:a16="http://schemas.microsoft.com/office/drawing/2014/main" id="{A1282FC8-81C8-4059-A70A-CB1EA40B728B}"/>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1153512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5E33F-F298-40C3-A0C6-B5D8737EA538}"/>
              </a:ext>
            </a:extLst>
          </p:cNvPr>
          <p:cNvSpPr>
            <a:spLocks noGrp="1"/>
          </p:cNvSpPr>
          <p:nvPr>
            <p:ph type="title"/>
          </p:nvPr>
        </p:nvSpPr>
        <p:spPr/>
        <p:txBody>
          <a:bodyPr/>
          <a:lstStyle/>
          <a:p>
            <a:r>
              <a:rPr lang="en-US"/>
              <a:t>Facebook Own Posts Table | All Pages - 20 of 25</a:t>
            </a:r>
          </a:p>
        </p:txBody>
      </p:sp>
      <p:graphicFrame>
        <p:nvGraphicFramePr>
          <p:cNvPr id="5" name="Table Placeholder 4">
            <a:extLst>
              <a:ext uri="{FF2B5EF4-FFF2-40B4-BE49-F238E27FC236}">
                <a16:creationId xmlns:a16="http://schemas.microsoft.com/office/drawing/2014/main" id="{3B03AF07-D423-4DA2-BDF7-975EFC7748A1}"/>
              </a:ext>
            </a:extLst>
          </p:cNvPr>
          <p:cNvGraphicFramePr>
            <a:graphicFrameLocks noGrp="1"/>
          </p:cNvGraphicFramePr>
          <p:nvPr>
            <p:ph type="tbl" sz="quarter" idx="13"/>
            <p:extLst>
              <p:ext uri="{D42A27DB-BD31-4B8C-83A1-F6EECF244321}">
                <p14:modId xmlns:p14="http://schemas.microsoft.com/office/powerpoint/2010/main" val="1181001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40314269"/>
                    </a:ext>
                  </a:extLst>
                </a:gridCol>
                <a:gridCol w="987552">
                  <a:extLst>
                    <a:ext uri="{9D8B030D-6E8A-4147-A177-3AD203B41FA5}">
                      <a16:colId xmlns:a16="http://schemas.microsoft.com/office/drawing/2014/main" val="211423285"/>
                    </a:ext>
                  </a:extLst>
                </a:gridCol>
                <a:gridCol w="658368">
                  <a:extLst>
                    <a:ext uri="{9D8B030D-6E8A-4147-A177-3AD203B41FA5}">
                      <a16:colId xmlns:a16="http://schemas.microsoft.com/office/drawing/2014/main" val="2987823132"/>
                    </a:ext>
                  </a:extLst>
                </a:gridCol>
                <a:gridCol w="329184">
                  <a:extLst>
                    <a:ext uri="{9D8B030D-6E8A-4147-A177-3AD203B41FA5}">
                      <a16:colId xmlns:a16="http://schemas.microsoft.com/office/drawing/2014/main" val="2076370617"/>
                    </a:ext>
                  </a:extLst>
                </a:gridCol>
                <a:gridCol w="329184">
                  <a:extLst>
                    <a:ext uri="{9D8B030D-6E8A-4147-A177-3AD203B41FA5}">
                      <a16:colId xmlns:a16="http://schemas.microsoft.com/office/drawing/2014/main" val="3695037242"/>
                    </a:ext>
                  </a:extLst>
                </a:gridCol>
                <a:gridCol w="329184">
                  <a:extLst>
                    <a:ext uri="{9D8B030D-6E8A-4147-A177-3AD203B41FA5}">
                      <a16:colId xmlns:a16="http://schemas.microsoft.com/office/drawing/2014/main" val="4051988504"/>
                    </a:ext>
                  </a:extLst>
                </a:gridCol>
                <a:gridCol w="329184">
                  <a:extLst>
                    <a:ext uri="{9D8B030D-6E8A-4147-A177-3AD203B41FA5}">
                      <a16:colId xmlns:a16="http://schemas.microsoft.com/office/drawing/2014/main" val="1737751008"/>
                    </a:ext>
                  </a:extLst>
                </a:gridCol>
                <a:gridCol w="329184">
                  <a:extLst>
                    <a:ext uri="{9D8B030D-6E8A-4147-A177-3AD203B41FA5}">
                      <a16:colId xmlns:a16="http://schemas.microsoft.com/office/drawing/2014/main" val="3994103339"/>
                    </a:ext>
                  </a:extLst>
                </a:gridCol>
                <a:gridCol w="329184">
                  <a:extLst>
                    <a:ext uri="{9D8B030D-6E8A-4147-A177-3AD203B41FA5}">
                      <a16:colId xmlns:a16="http://schemas.microsoft.com/office/drawing/2014/main" val="1170735699"/>
                    </a:ext>
                  </a:extLst>
                </a:gridCol>
                <a:gridCol w="329184">
                  <a:extLst>
                    <a:ext uri="{9D8B030D-6E8A-4147-A177-3AD203B41FA5}">
                      <a16:colId xmlns:a16="http://schemas.microsoft.com/office/drawing/2014/main" val="1496054739"/>
                    </a:ext>
                  </a:extLst>
                </a:gridCol>
                <a:gridCol w="329184">
                  <a:extLst>
                    <a:ext uri="{9D8B030D-6E8A-4147-A177-3AD203B41FA5}">
                      <a16:colId xmlns:a16="http://schemas.microsoft.com/office/drawing/2014/main" val="746814340"/>
                    </a:ext>
                  </a:extLst>
                </a:gridCol>
                <a:gridCol w="329184">
                  <a:extLst>
                    <a:ext uri="{9D8B030D-6E8A-4147-A177-3AD203B41FA5}">
                      <a16:colId xmlns:a16="http://schemas.microsoft.com/office/drawing/2014/main" val="2859535182"/>
                    </a:ext>
                  </a:extLst>
                </a:gridCol>
                <a:gridCol w="329184">
                  <a:extLst>
                    <a:ext uri="{9D8B030D-6E8A-4147-A177-3AD203B41FA5}">
                      <a16:colId xmlns:a16="http://schemas.microsoft.com/office/drawing/2014/main" val="3138653471"/>
                    </a:ext>
                  </a:extLst>
                </a:gridCol>
                <a:gridCol w="329184">
                  <a:extLst>
                    <a:ext uri="{9D8B030D-6E8A-4147-A177-3AD203B41FA5}">
                      <a16:colId xmlns:a16="http://schemas.microsoft.com/office/drawing/2014/main" val="593867136"/>
                    </a:ext>
                  </a:extLst>
                </a:gridCol>
                <a:gridCol w="329184">
                  <a:extLst>
                    <a:ext uri="{9D8B030D-6E8A-4147-A177-3AD203B41FA5}">
                      <a16:colId xmlns:a16="http://schemas.microsoft.com/office/drawing/2014/main" val="1863910696"/>
                    </a:ext>
                  </a:extLst>
                </a:gridCol>
                <a:gridCol w="329184">
                  <a:extLst>
                    <a:ext uri="{9D8B030D-6E8A-4147-A177-3AD203B41FA5}">
                      <a16:colId xmlns:a16="http://schemas.microsoft.com/office/drawing/2014/main" val="134967574"/>
                    </a:ext>
                  </a:extLst>
                </a:gridCol>
                <a:gridCol w="329184">
                  <a:extLst>
                    <a:ext uri="{9D8B030D-6E8A-4147-A177-3AD203B41FA5}">
                      <a16:colId xmlns:a16="http://schemas.microsoft.com/office/drawing/2014/main" val="1603005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6845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kinder Schokolade - 2020-02-18 09:00:00</a:t>
                      </a:r>
                      <a:r>
                        <a:rPr kumimoji="0" lang="de-DE" sz="1000" b="0" i="0" u="none" strike="noStrike" kern="1200" cap="none" spc="0" normalizeH="0" baseline="0" noProof="0">
                          <a:ln>
                            <a:noFill/>
                          </a:ln>
                          <a:solidFill>
                            <a:prstClr val="black"/>
                          </a:solidFill>
                          <a:effectLst/>
                          <a:uLnTx/>
                          <a:uFillTx/>
                          <a:latin typeface="+mn-lt"/>
                          <a:ea typeface="+mn-ea"/>
                          <a:cs typeface="+mn-cs"/>
                        </a:rPr>
                        <a:t>
 Na – wer von euch weiß, welcher Schlüssel die Kiste öffnet?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https://scontent.xx.fbcdn.net/v/t1.0-9/p720x720/84333705_2432467950399124_6236766699656314880_o.png?_nc_cat=106&amp;_nc_sid=8024bb&amp;_nc_ohc=RMjX4d5wtkAAX8pGCSe&amp;_nc_ht=scontent.xx&amp;oh=0c18c04d0745e621aaefc539f9648ddf&amp;oe=5E9810ED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03/05/2020 07:07:57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96090510"/>
                  </a:ext>
                </a:extLst>
              </a:tr>
            </a:tbl>
          </a:graphicData>
        </a:graphic>
      </p:graphicFrame>
      <p:sp>
        <p:nvSpPr>
          <p:cNvPr id="4" name="Text Placeholder 3">
            <a:extLst>
              <a:ext uri="{FF2B5EF4-FFF2-40B4-BE49-F238E27FC236}">
                <a16:creationId xmlns:a16="http://schemas.microsoft.com/office/drawing/2014/main" id="{65512255-BA21-4FF2-9C9D-C571C4009248}"/>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1750483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38A3D-C59E-454C-8E43-F4AF224B69F8}"/>
              </a:ext>
            </a:extLst>
          </p:cNvPr>
          <p:cNvSpPr>
            <a:spLocks noGrp="1"/>
          </p:cNvSpPr>
          <p:nvPr>
            <p:ph type="title"/>
          </p:nvPr>
        </p:nvSpPr>
        <p:spPr/>
        <p:txBody>
          <a:bodyPr/>
          <a:lstStyle/>
          <a:p>
            <a:r>
              <a:rPr lang="en-US"/>
              <a:t>Facebook Own Posts Table | All Pages - 21 of 25</a:t>
            </a:r>
          </a:p>
        </p:txBody>
      </p:sp>
      <p:graphicFrame>
        <p:nvGraphicFramePr>
          <p:cNvPr id="5" name="Table Placeholder 4">
            <a:extLst>
              <a:ext uri="{FF2B5EF4-FFF2-40B4-BE49-F238E27FC236}">
                <a16:creationId xmlns:a16="http://schemas.microsoft.com/office/drawing/2014/main" id="{1F38D6FC-0C34-44E0-8731-E28135990F8E}"/>
              </a:ext>
            </a:extLst>
          </p:cNvPr>
          <p:cNvGraphicFramePr>
            <a:graphicFrameLocks noGrp="1"/>
          </p:cNvGraphicFramePr>
          <p:nvPr>
            <p:ph type="tbl" sz="quarter" idx="13"/>
            <p:extLst>
              <p:ext uri="{D42A27DB-BD31-4B8C-83A1-F6EECF244321}">
                <p14:modId xmlns:p14="http://schemas.microsoft.com/office/powerpoint/2010/main" val="407795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87044626"/>
                    </a:ext>
                  </a:extLst>
                </a:gridCol>
                <a:gridCol w="987552">
                  <a:extLst>
                    <a:ext uri="{9D8B030D-6E8A-4147-A177-3AD203B41FA5}">
                      <a16:colId xmlns:a16="http://schemas.microsoft.com/office/drawing/2014/main" val="167137086"/>
                    </a:ext>
                  </a:extLst>
                </a:gridCol>
                <a:gridCol w="658368">
                  <a:extLst>
                    <a:ext uri="{9D8B030D-6E8A-4147-A177-3AD203B41FA5}">
                      <a16:colId xmlns:a16="http://schemas.microsoft.com/office/drawing/2014/main" val="4262852970"/>
                    </a:ext>
                  </a:extLst>
                </a:gridCol>
                <a:gridCol w="329184">
                  <a:extLst>
                    <a:ext uri="{9D8B030D-6E8A-4147-A177-3AD203B41FA5}">
                      <a16:colId xmlns:a16="http://schemas.microsoft.com/office/drawing/2014/main" val="430851752"/>
                    </a:ext>
                  </a:extLst>
                </a:gridCol>
                <a:gridCol w="329184">
                  <a:extLst>
                    <a:ext uri="{9D8B030D-6E8A-4147-A177-3AD203B41FA5}">
                      <a16:colId xmlns:a16="http://schemas.microsoft.com/office/drawing/2014/main" val="3578590741"/>
                    </a:ext>
                  </a:extLst>
                </a:gridCol>
                <a:gridCol w="329184">
                  <a:extLst>
                    <a:ext uri="{9D8B030D-6E8A-4147-A177-3AD203B41FA5}">
                      <a16:colId xmlns:a16="http://schemas.microsoft.com/office/drawing/2014/main" val="2259621596"/>
                    </a:ext>
                  </a:extLst>
                </a:gridCol>
                <a:gridCol w="329184">
                  <a:extLst>
                    <a:ext uri="{9D8B030D-6E8A-4147-A177-3AD203B41FA5}">
                      <a16:colId xmlns:a16="http://schemas.microsoft.com/office/drawing/2014/main" val="784262167"/>
                    </a:ext>
                  </a:extLst>
                </a:gridCol>
                <a:gridCol w="329184">
                  <a:extLst>
                    <a:ext uri="{9D8B030D-6E8A-4147-A177-3AD203B41FA5}">
                      <a16:colId xmlns:a16="http://schemas.microsoft.com/office/drawing/2014/main" val="132907729"/>
                    </a:ext>
                  </a:extLst>
                </a:gridCol>
                <a:gridCol w="329184">
                  <a:extLst>
                    <a:ext uri="{9D8B030D-6E8A-4147-A177-3AD203B41FA5}">
                      <a16:colId xmlns:a16="http://schemas.microsoft.com/office/drawing/2014/main" val="1197202627"/>
                    </a:ext>
                  </a:extLst>
                </a:gridCol>
                <a:gridCol w="329184">
                  <a:extLst>
                    <a:ext uri="{9D8B030D-6E8A-4147-A177-3AD203B41FA5}">
                      <a16:colId xmlns:a16="http://schemas.microsoft.com/office/drawing/2014/main" val="3059752772"/>
                    </a:ext>
                  </a:extLst>
                </a:gridCol>
                <a:gridCol w="329184">
                  <a:extLst>
                    <a:ext uri="{9D8B030D-6E8A-4147-A177-3AD203B41FA5}">
                      <a16:colId xmlns:a16="http://schemas.microsoft.com/office/drawing/2014/main" val="1241605559"/>
                    </a:ext>
                  </a:extLst>
                </a:gridCol>
                <a:gridCol w="329184">
                  <a:extLst>
                    <a:ext uri="{9D8B030D-6E8A-4147-A177-3AD203B41FA5}">
                      <a16:colId xmlns:a16="http://schemas.microsoft.com/office/drawing/2014/main" val="3715448225"/>
                    </a:ext>
                  </a:extLst>
                </a:gridCol>
                <a:gridCol w="329184">
                  <a:extLst>
                    <a:ext uri="{9D8B030D-6E8A-4147-A177-3AD203B41FA5}">
                      <a16:colId xmlns:a16="http://schemas.microsoft.com/office/drawing/2014/main" val="280139405"/>
                    </a:ext>
                  </a:extLst>
                </a:gridCol>
                <a:gridCol w="329184">
                  <a:extLst>
                    <a:ext uri="{9D8B030D-6E8A-4147-A177-3AD203B41FA5}">
                      <a16:colId xmlns:a16="http://schemas.microsoft.com/office/drawing/2014/main" val="550908584"/>
                    </a:ext>
                  </a:extLst>
                </a:gridCol>
                <a:gridCol w="329184">
                  <a:extLst>
                    <a:ext uri="{9D8B030D-6E8A-4147-A177-3AD203B41FA5}">
                      <a16:colId xmlns:a16="http://schemas.microsoft.com/office/drawing/2014/main" val="2161170056"/>
                    </a:ext>
                  </a:extLst>
                </a:gridCol>
                <a:gridCol w="329184">
                  <a:extLst>
                    <a:ext uri="{9D8B030D-6E8A-4147-A177-3AD203B41FA5}">
                      <a16:colId xmlns:a16="http://schemas.microsoft.com/office/drawing/2014/main" val="231069552"/>
                    </a:ext>
                  </a:extLst>
                </a:gridCol>
                <a:gridCol w="329184">
                  <a:extLst>
                    <a:ext uri="{9D8B030D-6E8A-4147-A177-3AD203B41FA5}">
                      <a16:colId xmlns:a16="http://schemas.microsoft.com/office/drawing/2014/main" val="744550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4505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Backmomente.de - 2020-02-17 10:45:00</a:t>
                      </a:r>
                      <a:r>
                        <a:rPr kumimoji="0" lang="de-DE" sz="1000" b="0" i="0" u="none" strike="noStrike" kern="1200" cap="none" spc="0" normalizeH="0" baseline="0" noProof="0">
                          <a:ln>
                            <a:noFill/>
                          </a:ln>
                          <a:solidFill>
                            <a:prstClr val="black"/>
                          </a:solidFill>
                          <a:effectLst/>
                          <a:uLnTx/>
                          <a:uFillTx/>
                          <a:latin typeface="+mn-lt"/>
                          <a:ea typeface="+mn-ea"/>
                          <a:cs typeface="+mn-cs"/>
                        </a:rPr>
                        <a:t>
 Die Antwort kommt euch bestimmt leicht über die Lippen!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https://scontent.xx.fbcdn.net/v/t1.0-9/p720x720/86180979_2814166075338362_1255866154090496000_o.png?_nc_cat=102&amp;_nc_sid=8024bb&amp;_nc_ohc=YB14JqEZ9YYAX-bKGHB&amp;_nc_ht=scontent.xx&amp;oh=19d95ad3dc38a015829bb1da55eddf99&amp;oe=5E83474C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03/05/2020 19:23:20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49429544"/>
                  </a:ext>
                </a:extLst>
              </a:tr>
            </a:tbl>
          </a:graphicData>
        </a:graphic>
      </p:graphicFrame>
      <p:sp>
        <p:nvSpPr>
          <p:cNvPr id="4" name="Text Placeholder 3">
            <a:extLst>
              <a:ext uri="{FF2B5EF4-FFF2-40B4-BE49-F238E27FC236}">
                <a16:creationId xmlns:a16="http://schemas.microsoft.com/office/drawing/2014/main" id="{8AD2BBEE-69CD-4A29-B489-4CD2B7070646}"/>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942963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B411-B660-4CAB-BAA1-782899EFFD7F}"/>
              </a:ext>
            </a:extLst>
          </p:cNvPr>
          <p:cNvSpPr>
            <a:spLocks noGrp="1"/>
          </p:cNvSpPr>
          <p:nvPr>
            <p:ph type="title"/>
          </p:nvPr>
        </p:nvSpPr>
        <p:spPr/>
        <p:txBody>
          <a:bodyPr/>
          <a:lstStyle/>
          <a:p>
            <a:r>
              <a:rPr lang="en-US"/>
              <a:t>Facebook Own Posts Table | All Pages - 22 of 25</a:t>
            </a:r>
          </a:p>
        </p:txBody>
      </p:sp>
      <p:graphicFrame>
        <p:nvGraphicFramePr>
          <p:cNvPr id="5" name="Table Placeholder 4">
            <a:extLst>
              <a:ext uri="{FF2B5EF4-FFF2-40B4-BE49-F238E27FC236}">
                <a16:creationId xmlns:a16="http://schemas.microsoft.com/office/drawing/2014/main" id="{D0CBABA4-DB17-41FC-A5BD-19D9D2AA3E5A}"/>
              </a:ext>
            </a:extLst>
          </p:cNvPr>
          <p:cNvGraphicFramePr>
            <a:graphicFrameLocks noGrp="1"/>
          </p:cNvGraphicFramePr>
          <p:nvPr>
            <p:ph type="tbl" sz="quarter" idx="13"/>
            <p:extLst>
              <p:ext uri="{D42A27DB-BD31-4B8C-83A1-F6EECF244321}">
                <p14:modId xmlns:p14="http://schemas.microsoft.com/office/powerpoint/2010/main" val="1905327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3393108"/>
                    </a:ext>
                  </a:extLst>
                </a:gridCol>
                <a:gridCol w="987552">
                  <a:extLst>
                    <a:ext uri="{9D8B030D-6E8A-4147-A177-3AD203B41FA5}">
                      <a16:colId xmlns:a16="http://schemas.microsoft.com/office/drawing/2014/main" val="2881866849"/>
                    </a:ext>
                  </a:extLst>
                </a:gridCol>
                <a:gridCol w="658368">
                  <a:extLst>
                    <a:ext uri="{9D8B030D-6E8A-4147-A177-3AD203B41FA5}">
                      <a16:colId xmlns:a16="http://schemas.microsoft.com/office/drawing/2014/main" val="2270696607"/>
                    </a:ext>
                  </a:extLst>
                </a:gridCol>
                <a:gridCol w="329184">
                  <a:extLst>
                    <a:ext uri="{9D8B030D-6E8A-4147-A177-3AD203B41FA5}">
                      <a16:colId xmlns:a16="http://schemas.microsoft.com/office/drawing/2014/main" val="2874310825"/>
                    </a:ext>
                  </a:extLst>
                </a:gridCol>
                <a:gridCol w="329184">
                  <a:extLst>
                    <a:ext uri="{9D8B030D-6E8A-4147-A177-3AD203B41FA5}">
                      <a16:colId xmlns:a16="http://schemas.microsoft.com/office/drawing/2014/main" val="667122774"/>
                    </a:ext>
                  </a:extLst>
                </a:gridCol>
                <a:gridCol w="329184">
                  <a:extLst>
                    <a:ext uri="{9D8B030D-6E8A-4147-A177-3AD203B41FA5}">
                      <a16:colId xmlns:a16="http://schemas.microsoft.com/office/drawing/2014/main" val="87159726"/>
                    </a:ext>
                  </a:extLst>
                </a:gridCol>
                <a:gridCol w="329184">
                  <a:extLst>
                    <a:ext uri="{9D8B030D-6E8A-4147-A177-3AD203B41FA5}">
                      <a16:colId xmlns:a16="http://schemas.microsoft.com/office/drawing/2014/main" val="1217268833"/>
                    </a:ext>
                  </a:extLst>
                </a:gridCol>
                <a:gridCol w="329184">
                  <a:extLst>
                    <a:ext uri="{9D8B030D-6E8A-4147-A177-3AD203B41FA5}">
                      <a16:colId xmlns:a16="http://schemas.microsoft.com/office/drawing/2014/main" val="4145031497"/>
                    </a:ext>
                  </a:extLst>
                </a:gridCol>
                <a:gridCol w="329184">
                  <a:extLst>
                    <a:ext uri="{9D8B030D-6E8A-4147-A177-3AD203B41FA5}">
                      <a16:colId xmlns:a16="http://schemas.microsoft.com/office/drawing/2014/main" val="3559172578"/>
                    </a:ext>
                  </a:extLst>
                </a:gridCol>
                <a:gridCol w="329184">
                  <a:extLst>
                    <a:ext uri="{9D8B030D-6E8A-4147-A177-3AD203B41FA5}">
                      <a16:colId xmlns:a16="http://schemas.microsoft.com/office/drawing/2014/main" val="3416432612"/>
                    </a:ext>
                  </a:extLst>
                </a:gridCol>
                <a:gridCol w="329184">
                  <a:extLst>
                    <a:ext uri="{9D8B030D-6E8A-4147-A177-3AD203B41FA5}">
                      <a16:colId xmlns:a16="http://schemas.microsoft.com/office/drawing/2014/main" val="3798020318"/>
                    </a:ext>
                  </a:extLst>
                </a:gridCol>
                <a:gridCol w="329184">
                  <a:extLst>
                    <a:ext uri="{9D8B030D-6E8A-4147-A177-3AD203B41FA5}">
                      <a16:colId xmlns:a16="http://schemas.microsoft.com/office/drawing/2014/main" val="2529355644"/>
                    </a:ext>
                  </a:extLst>
                </a:gridCol>
                <a:gridCol w="329184">
                  <a:extLst>
                    <a:ext uri="{9D8B030D-6E8A-4147-A177-3AD203B41FA5}">
                      <a16:colId xmlns:a16="http://schemas.microsoft.com/office/drawing/2014/main" val="3459786897"/>
                    </a:ext>
                  </a:extLst>
                </a:gridCol>
                <a:gridCol w="329184">
                  <a:extLst>
                    <a:ext uri="{9D8B030D-6E8A-4147-A177-3AD203B41FA5}">
                      <a16:colId xmlns:a16="http://schemas.microsoft.com/office/drawing/2014/main" val="1910161625"/>
                    </a:ext>
                  </a:extLst>
                </a:gridCol>
                <a:gridCol w="329184">
                  <a:extLst>
                    <a:ext uri="{9D8B030D-6E8A-4147-A177-3AD203B41FA5}">
                      <a16:colId xmlns:a16="http://schemas.microsoft.com/office/drawing/2014/main" val="4149163937"/>
                    </a:ext>
                  </a:extLst>
                </a:gridCol>
                <a:gridCol w="329184">
                  <a:extLst>
                    <a:ext uri="{9D8B030D-6E8A-4147-A177-3AD203B41FA5}">
                      <a16:colId xmlns:a16="http://schemas.microsoft.com/office/drawing/2014/main" val="3799251484"/>
                    </a:ext>
                  </a:extLst>
                </a:gridCol>
                <a:gridCol w="329184">
                  <a:extLst>
                    <a:ext uri="{9D8B030D-6E8A-4147-A177-3AD203B41FA5}">
                      <a16:colId xmlns:a16="http://schemas.microsoft.com/office/drawing/2014/main" val="4238324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1439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kinder Schokolade - 2020-02-17 09:00:00</a:t>
                      </a:r>
                      <a:r>
                        <a:rPr kumimoji="0" lang="de-DE" sz="1000" b="0" i="0" u="none" strike="noStrike" kern="1200" cap="none" spc="0" normalizeH="0" baseline="0" noProof="0">
                          <a:ln>
                            <a:noFill/>
                          </a:ln>
                          <a:solidFill>
                            <a:prstClr val="black"/>
                          </a:solidFill>
                          <a:effectLst/>
                          <a:uLnTx/>
                          <a:uFillTx/>
                          <a:latin typeface="+mn-lt"/>
                          <a:ea typeface="+mn-ea"/>
                          <a:cs typeface="+mn-cs"/>
                        </a:rPr>
                        <a:t>
 Wie wäre es mit einer lustigen Deko-Idee zur närrischen Zeit?
Die Bastelanleitung findet ihr in den Kommentaren!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84359879_2432466573732595_3588427514902478848_o.png?_nc_cat=104&amp;_nc_sid=8024bb&amp;_nc_oc=AQlo6FqPv62MRVW5PNhDCv-ckECEtKsEjK4asTdoylDIKlS9aZKlJSxUmDKWOmiKZYY&amp;_nc_ht=scontent.xx&amp;oh=19840b3f0d0362e4d2841eaa74b512ef&amp;oe=5E814307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03/03/2020 01:08:06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44196059"/>
                  </a:ext>
                </a:extLst>
              </a:tr>
            </a:tbl>
          </a:graphicData>
        </a:graphic>
      </p:graphicFrame>
      <p:sp>
        <p:nvSpPr>
          <p:cNvPr id="4" name="Text Placeholder 3">
            <a:extLst>
              <a:ext uri="{FF2B5EF4-FFF2-40B4-BE49-F238E27FC236}">
                <a16:creationId xmlns:a16="http://schemas.microsoft.com/office/drawing/2014/main" id="{D436D13B-62EB-4619-A8CD-43035B5E5F13}"/>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2366414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EB571-9FB8-4E77-A80F-23FD302EDC89}"/>
              </a:ext>
            </a:extLst>
          </p:cNvPr>
          <p:cNvSpPr>
            <a:spLocks noGrp="1"/>
          </p:cNvSpPr>
          <p:nvPr>
            <p:ph type="title"/>
          </p:nvPr>
        </p:nvSpPr>
        <p:spPr/>
        <p:txBody>
          <a:bodyPr/>
          <a:lstStyle/>
          <a:p>
            <a:r>
              <a:rPr lang="en-US"/>
              <a:t>Facebook Own Posts Table | All Pages - 23 of 25</a:t>
            </a:r>
          </a:p>
        </p:txBody>
      </p:sp>
      <p:graphicFrame>
        <p:nvGraphicFramePr>
          <p:cNvPr id="5" name="Table Placeholder 4">
            <a:extLst>
              <a:ext uri="{FF2B5EF4-FFF2-40B4-BE49-F238E27FC236}">
                <a16:creationId xmlns:a16="http://schemas.microsoft.com/office/drawing/2014/main" id="{9FF89B4D-B8CD-4F39-AC26-812879473D63}"/>
              </a:ext>
            </a:extLst>
          </p:cNvPr>
          <p:cNvGraphicFramePr>
            <a:graphicFrameLocks noGrp="1"/>
          </p:cNvGraphicFramePr>
          <p:nvPr>
            <p:ph type="tbl" sz="quarter" idx="13"/>
            <p:extLst>
              <p:ext uri="{D42A27DB-BD31-4B8C-83A1-F6EECF244321}">
                <p14:modId xmlns:p14="http://schemas.microsoft.com/office/powerpoint/2010/main" val="1510365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09917866"/>
                    </a:ext>
                  </a:extLst>
                </a:gridCol>
                <a:gridCol w="987552">
                  <a:extLst>
                    <a:ext uri="{9D8B030D-6E8A-4147-A177-3AD203B41FA5}">
                      <a16:colId xmlns:a16="http://schemas.microsoft.com/office/drawing/2014/main" val="2589710588"/>
                    </a:ext>
                  </a:extLst>
                </a:gridCol>
                <a:gridCol w="658368">
                  <a:extLst>
                    <a:ext uri="{9D8B030D-6E8A-4147-A177-3AD203B41FA5}">
                      <a16:colId xmlns:a16="http://schemas.microsoft.com/office/drawing/2014/main" val="980786471"/>
                    </a:ext>
                  </a:extLst>
                </a:gridCol>
                <a:gridCol w="329184">
                  <a:extLst>
                    <a:ext uri="{9D8B030D-6E8A-4147-A177-3AD203B41FA5}">
                      <a16:colId xmlns:a16="http://schemas.microsoft.com/office/drawing/2014/main" val="2739803243"/>
                    </a:ext>
                  </a:extLst>
                </a:gridCol>
                <a:gridCol w="329184">
                  <a:extLst>
                    <a:ext uri="{9D8B030D-6E8A-4147-A177-3AD203B41FA5}">
                      <a16:colId xmlns:a16="http://schemas.microsoft.com/office/drawing/2014/main" val="1991387255"/>
                    </a:ext>
                  </a:extLst>
                </a:gridCol>
                <a:gridCol w="329184">
                  <a:extLst>
                    <a:ext uri="{9D8B030D-6E8A-4147-A177-3AD203B41FA5}">
                      <a16:colId xmlns:a16="http://schemas.microsoft.com/office/drawing/2014/main" val="3089542154"/>
                    </a:ext>
                  </a:extLst>
                </a:gridCol>
                <a:gridCol w="329184">
                  <a:extLst>
                    <a:ext uri="{9D8B030D-6E8A-4147-A177-3AD203B41FA5}">
                      <a16:colId xmlns:a16="http://schemas.microsoft.com/office/drawing/2014/main" val="1001783677"/>
                    </a:ext>
                  </a:extLst>
                </a:gridCol>
                <a:gridCol w="329184">
                  <a:extLst>
                    <a:ext uri="{9D8B030D-6E8A-4147-A177-3AD203B41FA5}">
                      <a16:colId xmlns:a16="http://schemas.microsoft.com/office/drawing/2014/main" val="132612605"/>
                    </a:ext>
                  </a:extLst>
                </a:gridCol>
                <a:gridCol w="329184">
                  <a:extLst>
                    <a:ext uri="{9D8B030D-6E8A-4147-A177-3AD203B41FA5}">
                      <a16:colId xmlns:a16="http://schemas.microsoft.com/office/drawing/2014/main" val="1122758782"/>
                    </a:ext>
                  </a:extLst>
                </a:gridCol>
                <a:gridCol w="329184">
                  <a:extLst>
                    <a:ext uri="{9D8B030D-6E8A-4147-A177-3AD203B41FA5}">
                      <a16:colId xmlns:a16="http://schemas.microsoft.com/office/drawing/2014/main" val="3641360811"/>
                    </a:ext>
                  </a:extLst>
                </a:gridCol>
                <a:gridCol w="329184">
                  <a:extLst>
                    <a:ext uri="{9D8B030D-6E8A-4147-A177-3AD203B41FA5}">
                      <a16:colId xmlns:a16="http://schemas.microsoft.com/office/drawing/2014/main" val="1257521611"/>
                    </a:ext>
                  </a:extLst>
                </a:gridCol>
                <a:gridCol w="329184">
                  <a:extLst>
                    <a:ext uri="{9D8B030D-6E8A-4147-A177-3AD203B41FA5}">
                      <a16:colId xmlns:a16="http://schemas.microsoft.com/office/drawing/2014/main" val="932914435"/>
                    </a:ext>
                  </a:extLst>
                </a:gridCol>
                <a:gridCol w="329184">
                  <a:extLst>
                    <a:ext uri="{9D8B030D-6E8A-4147-A177-3AD203B41FA5}">
                      <a16:colId xmlns:a16="http://schemas.microsoft.com/office/drawing/2014/main" val="4117154003"/>
                    </a:ext>
                  </a:extLst>
                </a:gridCol>
                <a:gridCol w="329184">
                  <a:extLst>
                    <a:ext uri="{9D8B030D-6E8A-4147-A177-3AD203B41FA5}">
                      <a16:colId xmlns:a16="http://schemas.microsoft.com/office/drawing/2014/main" val="3925158676"/>
                    </a:ext>
                  </a:extLst>
                </a:gridCol>
                <a:gridCol w="329184">
                  <a:extLst>
                    <a:ext uri="{9D8B030D-6E8A-4147-A177-3AD203B41FA5}">
                      <a16:colId xmlns:a16="http://schemas.microsoft.com/office/drawing/2014/main" val="2934678443"/>
                    </a:ext>
                  </a:extLst>
                </a:gridCol>
                <a:gridCol w="329184">
                  <a:extLst>
                    <a:ext uri="{9D8B030D-6E8A-4147-A177-3AD203B41FA5}">
                      <a16:colId xmlns:a16="http://schemas.microsoft.com/office/drawing/2014/main" val="1348624398"/>
                    </a:ext>
                  </a:extLst>
                </a:gridCol>
                <a:gridCol w="329184">
                  <a:extLst>
                    <a:ext uri="{9D8B030D-6E8A-4147-A177-3AD203B41FA5}">
                      <a16:colId xmlns:a16="http://schemas.microsoft.com/office/drawing/2014/main" val="2866871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8484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Backmomente.de - 2020-02-14 09:15:00</a:t>
                      </a:r>
                      <a:r>
                        <a:rPr kumimoji="0" lang="de-DE" sz="1000" b="0" i="0" u="none" strike="noStrike" kern="1200" cap="none" spc="0" normalizeH="0" baseline="0" noProof="0">
                          <a:ln>
                            <a:noFill/>
                          </a:ln>
                          <a:solidFill>
                            <a:prstClr val="black"/>
                          </a:solidFill>
                          <a:effectLst/>
                          <a:uLnTx/>
                          <a:uFillTx/>
                          <a:latin typeface="+mn-lt"/>
                          <a:ea typeface="+mn-ea"/>
                          <a:cs typeface="+mn-cs"/>
                        </a:rPr>
                        <a:t>
 Liebe geht eben durch den Magen. Wir wünschen euch einen schönen Valentinstag!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83725586_2791482670940036_3358445094377095168_o.png?_nc_cat=101&amp;_nc_sid=8024bb&amp;_nc_oc=AQlYtCiHTN_2JMSFsli9OEbpfFOMr0Ha-evKjENy8vT1fj_Iiv3QO3k_d3TGzRFejXY&amp;_nc_ht=scontent.xx&amp;oh=1e003c0f07132982957dc8fe2dc1ecc4&amp;oe=5E92AF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03/06/2020 07:22:01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8586089"/>
                  </a:ext>
                </a:extLst>
              </a:tr>
            </a:tbl>
          </a:graphicData>
        </a:graphic>
      </p:graphicFrame>
      <p:sp>
        <p:nvSpPr>
          <p:cNvPr id="4" name="Text Placeholder 3">
            <a:extLst>
              <a:ext uri="{FF2B5EF4-FFF2-40B4-BE49-F238E27FC236}">
                <a16:creationId xmlns:a16="http://schemas.microsoft.com/office/drawing/2014/main" id="{117E413E-4B1A-42C5-8438-1720A403F041}"/>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747464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467C1-F03E-4943-85BF-575FA8A5B71D}"/>
              </a:ext>
            </a:extLst>
          </p:cNvPr>
          <p:cNvSpPr>
            <a:spLocks noGrp="1"/>
          </p:cNvSpPr>
          <p:nvPr>
            <p:ph type="title"/>
          </p:nvPr>
        </p:nvSpPr>
        <p:spPr/>
        <p:txBody>
          <a:bodyPr/>
          <a:lstStyle/>
          <a:p>
            <a:r>
              <a:rPr lang="en-US"/>
              <a:t>Facebook Own Posts Table | All Pages - 24 of 25</a:t>
            </a:r>
          </a:p>
        </p:txBody>
      </p:sp>
      <p:graphicFrame>
        <p:nvGraphicFramePr>
          <p:cNvPr id="5" name="Table Placeholder 4">
            <a:extLst>
              <a:ext uri="{FF2B5EF4-FFF2-40B4-BE49-F238E27FC236}">
                <a16:creationId xmlns:a16="http://schemas.microsoft.com/office/drawing/2014/main" id="{044B17D0-DB97-4D80-B206-4BFA016075CF}"/>
              </a:ext>
            </a:extLst>
          </p:cNvPr>
          <p:cNvGraphicFramePr>
            <a:graphicFrameLocks noGrp="1"/>
          </p:cNvGraphicFramePr>
          <p:nvPr>
            <p:ph type="tbl" sz="quarter" idx="13"/>
            <p:extLst>
              <p:ext uri="{D42A27DB-BD31-4B8C-83A1-F6EECF244321}">
                <p14:modId xmlns:p14="http://schemas.microsoft.com/office/powerpoint/2010/main" val="178942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09395259"/>
                    </a:ext>
                  </a:extLst>
                </a:gridCol>
                <a:gridCol w="987552">
                  <a:extLst>
                    <a:ext uri="{9D8B030D-6E8A-4147-A177-3AD203B41FA5}">
                      <a16:colId xmlns:a16="http://schemas.microsoft.com/office/drawing/2014/main" val="3228277248"/>
                    </a:ext>
                  </a:extLst>
                </a:gridCol>
                <a:gridCol w="658368">
                  <a:extLst>
                    <a:ext uri="{9D8B030D-6E8A-4147-A177-3AD203B41FA5}">
                      <a16:colId xmlns:a16="http://schemas.microsoft.com/office/drawing/2014/main" val="95692344"/>
                    </a:ext>
                  </a:extLst>
                </a:gridCol>
                <a:gridCol w="329184">
                  <a:extLst>
                    <a:ext uri="{9D8B030D-6E8A-4147-A177-3AD203B41FA5}">
                      <a16:colId xmlns:a16="http://schemas.microsoft.com/office/drawing/2014/main" val="2054002813"/>
                    </a:ext>
                  </a:extLst>
                </a:gridCol>
                <a:gridCol w="329184">
                  <a:extLst>
                    <a:ext uri="{9D8B030D-6E8A-4147-A177-3AD203B41FA5}">
                      <a16:colId xmlns:a16="http://schemas.microsoft.com/office/drawing/2014/main" val="3093863322"/>
                    </a:ext>
                  </a:extLst>
                </a:gridCol>
                <a:gridCol w="329184">
                  <a:extLst>
                    <a:ext uri="{9D8B030D-6E8A-4147-A177-3AD203B41FA5}">
                      <a16:colId xmlns:a16="http://schemas.microsoft.com/office/drawing/2014/main" val="2612681606"/>
                    </a:ext>
                  </a:extLst>
                </a:gridCol>
                <a:gridCol w="329184">
                  <a:extLst>
                    <a:ext uri="{9D8B030D-6E8A-4147-A177-3AD203B41FA5}">
                      <a16:colId xmlns:a16="http://schemas.microsoft.com/office/drawing/2014/main" val="3217129296"/>
                    </a:ext>
                  </a:extLst>
                </a:gridCol>
                <a:gridCol w="329184">
                  <a:extLst>
                    <a:ext uri="{9D8B030D-6E8A-4147-A177-3AD203B41FA5}">
                      <a16:colId xmlns:a16="http://schemas.microsoft.com/office/drawing/2014/main" val="2619041758"/>
                    </a:ext>
                  </a:extLst>
                </a:gridCol>
                <a:gridCol w="329184">
                  <a:extLst>
                    <a:ext uri="{9D8B030D-6E8A-4147-A177-3AD203B41FA5}">
                      <a16:colId xmlns:a16="http://schemas.microsoft.com/office/drawing/2014/main" val="1317511386"/>
                    </a:ext>
                  </a:extLst>
                </a:gridCol>
                <a:gridCol w="329184">
                  <a:extLst>
                    <a:ext uri="{9D8B030D-6E8A-4147-A177-3AD203B41FA5}">
                      <a16:colId xmlns:a16="http://schemas.microsoft.com/office/drawing/2014/main" val="711472136"/>
                    </a:ext>
                  </a:extLst>
                </a:gridCol>
                <a:gridCol w="329184">
                  <a:extLst>
                    <a:ext uri="{9D8B030D-6E8A-4147-A177-3AD203B41FA5}">
                      <a16:colId xmlns:a16="http://schemas.microsoft.com/office/drawing/2014/main" val="3616162367"/>
                    </a:ext>
                  </a:extLst>
                </a:gridCol>
                <a:gridCol w="329184">
                  <a:extLst>
                    <a:ext uri="{9D8B030D-6E8A-4147-A177-3AD203B41FA5}">
                      <a16:colId xmlns:a16="http://schemas.microsoft.com/office/drawing/2014/main" val="3157170924"/>
                    </a:ext>
                  </a:extLst>
                </a:gridCol>
                <a:gridCol w="329184">
                  <a:extLst>
                    <a:ext uri="{9D8B030D-6E8A-4147-A177-3AD203B41FA5}">
                      <a16:colId xmlns:a16="http://schemas.microsoft.com/office/drawing/2014/main" val="2141842302"/>
                    </a:ext>
                  </a:extLst>
                </a:gridCol>
                <a:gridCol w="329184">
                  <a:extLst>
                    <a:ext uri="{9D8B030D-6E8A-4147-A177-3AD203B41FA5}">
                      <a16:colId xmlns:a16="http://schemas.microsoft.com/office/drawing/2014/main" val="1291449771"/>
                    </a:ext>
                  </a:extLst>
                </a:gridCol>
                <a:gridCol w="329184">
                  <a:extLst>
                    <a:ext uri="{9D8B030D-6E8A-4147-A177-3AD203B41FA5}">
                      <a16:colId xmlns:a16="http://schemas.microsoft.com/office/drawing/2014/main" val="1919040589"/>
                    </a:ext>
                  </a:extLst>
                </a:gridCol>
                <a:gridCol w="329184">
                  <a:extLst>
                    <a:ext uri="{9D8B030D-6E8A-4147-A177-3AD203B41FA5}">
                      <a16:colId xmlns:a16="http://schemas.microsoft.com/office/drawing/2014/main" val="3111827595"/>
                    </a:ext>
                  </a:extLst>
                </a:gridCol>
                <a:gridCol w="329184">
                  <a:extLst>
                    <a:ext uri="{9D8B030D-6E8A-4147-A177-3AD203B41FA5}">
                      <a16:colId xmlns:a16="http://schemas.microsoft.com/office/drawing/2014/main" val="1818419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0805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frei öl - 2020-02-14 08:00:00</a:t>
                      </a:r>
                      <a:r>
                        <a:rPr kumimoji="0" lang="de-DE" sz="1000" b="0" i="0" u="none" strike="noStrike" kern="1200" cap="none" spc="0" normalizeH="0" baseline="0" noProof="0">
                          <a:ln>
                            <a:noFill/>
                          </a:ln>
                          <a:solidFill>
                            <a:prstClr val="black"/>
                          </a:solidFill>
                          <a:effectLst/>
                          <a:uLnTx/>
                          <a:uFillTx/>
                          <a:latin typeface="+mn-lt"/>
                          <a:ea typeface="+mn-ea"/>
                          <a:cs typeface="+mn-cs"/>
                        </a:rPr>
                        <a:t>
 Warum auf Blumen warten? Tut euch selbst etwas Gutes: Die frei öl® PflegeÖl RED EDITION duftet mit Noten von Jasmin, Veilchen und Rose mindestens genauso gut – aber länger anhaltend. Erhältlich in teilnehmenden Apotheken und online. Wir wünschen euch einen schönen Valentinstag!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https://scontent.xx.fbcdn.net/v/t1.0-9/p720x720/83946952_2625480557558526_5579210049907064832_o.jpg?_nc_cat=103&amp;_nc_sid=8024bb&amp;_nc_ohc=wcPARnQ7R-QAX-rLlrM&amp;_nc_ht=scontent.xx&amp;_nc_tp=6&amp;oh=2935d3a4c21c5e6c7295a2f9fd01560f&amp;oe=5EF7185B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19:04:35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07721218"/>
                  </a:ext>
                </a:extLst>
              </a:tr>
            </a:tbl>
          </a:graphicData>
        </a:graphic>
      </p:graphicFrame>
      <p:sp>
        <p:nvSpPr>
          <p:cNvPr id="4" name="Text Placeholder 3">
            <a:extLst>
              <a:ext uri="{FF2B5EF4-FFF2-40B4-BE49-F238E27FC236}">
                <a16:creationId xmlns:a16="http://schemas.microsoft.com/office/drawing/2014/main" id="{261472E4-7AD1-4B21-BF4D-89019C55E019}"/>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2031440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DB2C6-3C00-4C31-B614-817251E641E6}"/>
              </a:ext>
            </a:extLst>
          </p:cNvPr>
          <p:cNvSpPr>
            <a:spLocks noGrp="1"/>
          </p:cNvSpPr>
          <p:nvPr>
            <p:ph type="title"/>
          </p:nvPr>
        </p:nvSpPr>
        <p:spPr/>
        <p:txBody>
          <a:bodyPr/>
          <a:lstStyle/>
          <a:p>
            <a:r>
              <a:rPr lang="en-US"/>
              <a:t>Facebook Own Posts Table | All Pages - 25 of 25</a:t>
            </a:r>
          </a:p>
        </p:txBody>
      </p:sp>
      <p:graphicFrame>
        <p:nvGraphicFramePr>
          <p:cNvPr id="5" name="Table Placeholder 4">
            <a:extLst>
              <a:ext uri="{FF2B5EF4-FFF2-40B4-BE49-F238E27FC236}">
                <a16:creationId xmlns:a16="http://schemas.microsoft.com/office/drawing/2014/main" id="{0A738682-E8FD-48D9-8CA8-9E4247B1D11E}"/>
              </a:ext>
            </a:extLst>
          </p:cNvPr>
          <p:cNvGraphicFramePr>
            <a:graphicFrameLocks noGrp="1"/>
          </p:cNvGraphicFramePr>
          <p:nvPr>
            <p:ph type="tbl" sz="quarter" idx="13"/>
            <p:extLst>
              <p:ext uri="{D42A27DB-BD31-4B8C-83A1-F6EECF244321}">
                <p14:modId xmlns:p14="http://schemas.microsoft.com/office/powerpoint/2010/main" val="132322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12323415"/>
                    </a:ext>
                  </a:extLst>
                </a:gridCol>
                <a:gridCol w="987552">
                  <a:extLst>
                    <a:ext uri="{9D8B030D-6E8A-4147-A177-3AD203B41FA5}">
                      <a16:colId xmlns:a16="http://schemas.microsoft.com/office/drawing/2014/main" val="2787594080"/>
                    </a:ext>
                  </a:extLst>
                </a:gridCol>
                <a:gridCol w="658368">
                  <a:extLst>
                    <a:ext uri="{9D8B030D-6E8A-4147-A177-3AD203B41FA5}">
                      <a16:colId xmlns:a16="http://schemas.microsoft.com/office/drawing/2014/main" val="2405662281"/>
                    </a:ext>
                  </a:extLst>
                </a:gridCol>
                <a:gridCol w="329184">
                  <a:extLst>
                    <a:ext uri="{9D8B030D-6E8A-4147-A177-3AD203B41FA5}">
                      <a16:colId xmlns:a16="http://schemas.microsoft.com/office/drawing/2014/main" val="3894093547"/>
                    </a:ext>
                  </a:extLst>
                </a:gridCol>
                <a:gridCol w="329184">
                  <a:extLst>
                    <a:ext uri="{9D8B030D-6E8A-4147-A177-3AD203B41FA5}">
                      <a16:colId xmlns:a16="http://schemas.microsoft.com/office/drawing/2014/main" val="3790899820"/>
                    </a:ext>
                  </a:extLst>
                </a:gridCol>
                <a:gridCol w="329184">
                  <a:extLst>
                    <a:ext uri="{9D8B030D-6E8A-4147-A177-3AD203B41FA5}">
                      <a16:colId xmlns:a16="http://schemas.microsoft.com/office/drawing/2014/main" val="322137034"/>
                    </a:ext>
                  </a:extLst>
                </a:gridCol>
                <a:gridCol w="329184">
                  <a:extLst>
                    <a:ext uri="{9D8B030D-6E8A-4147-A177-3AD203B41FA5}">
                      <a16:colId xmlns:a16="http://schemas.microsoft.com/office/drawing/2014/main" val="3649337925"/>
                    </a:ext>
                  </a:extLst>
                </a:gridCol>
                <a:gridCol w="329184">
                  <a:extLst>
                    <a:ext uri="{9D8B030D-6E8A-4147-A177-3AD203B41FA5}">
                      <a16:colId xmlns:a16="http://schemas.microsoft.com/office/drawing/2014/main" val="567841886"/>
                    </a:ext>
                  </a:extLst>
                </a:gridCol>
                <a:gridCol w="329184">
                  <a:extLst>
                    <a:ext uri="{9D8B030D-6E8A-4147-A177-3AD203B41FA5}">
                      <a16:colId xmlns:a16="http://schemas.microsoft.com/office/drawing/2014/main" val="2407640926"/>
                    </a:ext>
                  </a:extLst>
                </a:gridCol>
                <a:gridCol w="329184">
                  <a:extLst>
                    <a:ext uri="{9D8B030D-6E8A-4147-A177-3AD203B41FA5}">
                      <a16:colId xmlns:a16="http://schemas.microsoft.com/office/drawing/2014/main" val="1770818250"/>
                    </a:ext>
                  </a:extLst>
                </a:gridCol>
                <a:gridCol w="329184">
                  <a:extLst>
                    <a:ext uri="{9D8B030D-6E8A-4147-A177-3AD203B41FA5}">
                      <a16:colId xmlns:a16="http://schemas.microsoft.com/office/drawing/2014/main" val="3320059330"/>
                    </a:ext>
                  </a:extLst>
                </a:gridCol>
                <a:gridCol w="329184">
                  <a:extLst>
                    <a:ext uri="{9D8B030D-6E8A-4147-A177-3AD203B41FA5}">
                      <a16:colId xmlns:a16="http://schemas.microsoft.com/office/drawing/2014/main" val="473345082"/>
                    </a:ext>
                  </a:extLst>
                </a:gridCol>
                <a:gridCol w="329184">
                  <a:extLst>
                    <a:ext uri="{9D8B030D-6E8A-4147-A177-3AD203B41FA5}">
                      <a16:colId xmlns:a16="http://schemas.microsoft.com/office/drawing/2014/main" val="473946320"/>
                    </a:ext>
                  </a:extLst>
                </a:gridCol>
                <a:gridCol w="329184">
                  <a:extLst>
                    <a:ext uri="{9D8B030D-6E8A-4147-A177-3AD203B41FA5}">
                      <a16:colId xmlns:a16="http://schemas.microsoft.com/office/drawing/2014/main" val="2575440850"/>
                    </a:ext>
                  </a:extLst>
                </a:gridCol>
                <a:gridCol w="329184">
                  <a:extLst>
                    <a:ext uri="{9D8B030D-6E8A-4147-A177-3AD203B41FA5}">
                      <a16:colId xmlns:a16="http://schemas.microsoft.com/office/drawing/2014/main" val="4236382801"/>
                    </a:ext>
                  </a:extLst>
                </a:gridCol>
                <a:gridCol w="329184">
                  <a:extLst>
                    <a:ext uri="{9D8B030D-6E8A-4147-A177-3AD203B41FA5}">
                      <a16:colId xmlns:a16="http://schemas.microsoft.com/office/drawing/2014/main" val="237431654"/>
                    </a:ext>
                  </a:extLst>
                </a:gridCol>
                <a:gridCol w="329184">
                  <a:extLst>
                    <a:ext uri="{9D8B030D-6E8A-4147-A177-3AD203B41FA5}">
                      <a16:colId xmlns:a16="http://schemas.microsoft.com/office/drawing/2014/main" val="2589054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4760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kinder Schokolade - 2020-02-14 07:10:47</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schönen Valentinstag!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https://scontent.xx.fbcdn.net/v/t1.0-9/p720x720/83295142_2432477023731550_8750895990430498816_o.png?_nc_cat=106&amp;_nc_sid=a61e81&amp;_nc_ohc=fHRdOt0eNw8AX_LymjB&amp;_nc_ht=scontent.xx&amp;oh=c250bd64c11cb0aec719e7619d4094c1&amp;oe=5EEA2BF4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02/27/2020 13:09:16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08473200"/>
                  </a:ext>
                </a:extLst>
              </a:tr>
            </a:tbl>
          </a:graphicData>
        </a:graphic>
      </p:graphicFrame>
      <p:sp>
        <p:nvSpPr>
          <p:cNvPr id="4" name="Text Placeholder 3">
            <a:extLst>
              <a:ext uri="{FF2B5EF4-FFF2-40B4-BE49-F238E27FC236}">
                <a16:creationId xmlns:a16="http://schemas.microsoft.com/office/drawing/2014/main" id="{76218980-6399-43B3-9B29-78FD0A186B59}"/>
              </a:ext>
            </a:extLst>
          </p:cNvPr>
          <p:cNvSpPr>
            <a:spLocks noGrp="1"/>
          </p:cNvSpPr>
          <p:nvPr>
            <p:ph type="body" sz="quarter" idx="14"/>
          </p:nvPr>
        </p:nvSpPr>
        <p:spPr/>
        <p:txBody>
          <a:bodyPr/>
          <a:lstStyle/>
          <a:p>
            <a:r>
              <a:rPr lang="en-US"/>
              <a:t>02/05/2020 - 03/05/2020</a:t>
            </a:r>
          </a:p>
        </p:txBody>
      </p:sp>
    </p:spTree>
    <p:extLst>
      <p:ext uri="{BB962C8B-B14F-4D97-AF65-F5344CB8AC3E}">
        <p14:creationId xmlns:p14="http://schemas.microsoft.com/office/powerpoint/2010/main" val="3655636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27AC1-185A-4B67-9388-C4DD01411681}"/>
              </a:ext>
            </a:extLst>
          </p:cNvPr>
          <p:cNvSpPr>
            <a:spLocks noGrp="1"/>
          </p:cNvSpPr>
          <p:nvPr>
            <p:ph type="title"/>
          </p:nvPr>
        </p:nvSpPr>
        <p:spPr/>
        <p:txBody>
          <a:bodyPr/>
          <a:lstStyle/>
          <a:p>
            <a:r>
              <a:rPr lang="en-US"/>
              <a:t>Facebook Own Posts App Usage | All Pages</a:t>
            </a:r>
          </a:p>
        </p:txBody>
      </p:sp>
      <p:graphicFrame>
        <p:nvGraphicFramePr>
          <p:cNvPr id="6" name="Chart Placeholder 5">
            <a:extLst>
              <a:ext uri="{FF2B5EF4-FFF2-40B4-BE49-F238E27FC236}">
                <a16:creationId xmlns:a16="http://schemas.microsoft.com/office/drawing/2014/main" id="{780F1AD2-6F10-4D95-91B7-6D94EB977652}"/>
              </a:ext>
            </a:extLst>
          </p:cNvPr>
          <p:cNvGraphicFramePr>
            <a:graphicFrameLocks noGrp="1"/>
          </p:cNvGraphicFramePr>
          <p:nvPr>
            <p:ph type="chart" sz="quarter" idx="13"/>
            <p:extLst>
              <p:ext uri="{D42A27DB-BD31-4B8C-83A1-F6EECF244321}">
                <p14:modId xmlns:p14="http://schemas.microsoft.com/office/powerpoint/2010/main" val="2644994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56394F-CA96-414B-A809-23D57251D7E5}"/>
              </a:ext>
            </a:extLst>
          </p:cNvPr>
          <p:cNvSpPr>
            <a:spLocks noGrp="1"/>
          </p:cNvSpPr>
          <p:nvPr>
            <p:ph type="body" sz="quarter" idx="14"/>
          </p:nvPr>
        </p:nvSpPr>
        <p:spPr/>
        <p:txBody>
          <a:bodyPr/>
          <a:lstStyle/>
          <a:p>
            <a:r>
              <a:rPr lang="en-US"/>
              <a:t>02/05/2020 - 03/05/2020</a:t>
            </a:r>
          </a:p>
        </p:txBody>
      </p:sp>
      <p:sp>
        <p:nvSpPr>
          <p:cNvPr id="5" name="Footer Placeholder 4">
            <a:extLst>
              <a:ext uri="{FF2B5EF4-FFF2-40B4-BE49-F238E27FC236}">
                <a16:creationId xmlns:a16="http://schemas.microsoft.com/office/drawing/2014/main" id="{A1DCDCBB-8111-44E1-BD3C-8BD454126D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04948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2915</Words>
  <Application>Microsoft Office PowerPoint</Application>
  <PresentationFormat>On-screen Show (4:3)</PresentationFormat>
  <Paragraphs>911</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Content Optimization Benchmark</vt:lpstr>
      <vt:lpstr>Facebook Own Posts | All Pages</vt:lpstr>
      <vt:lpstr>Facebook Interaction Rate By Post Type | All Pages</vt:lpstr>
      <vt:lpstr>Facebook Own Posts Table | All Pages - 1 of 25</vt:lpstr>
      <vt:lpstr>Facebook Own Posts Table | All Pages - 2 of 25</vt:lpstr>
      <vt:lpstr>Facebook Own Posts Table | All Pages - 3 of 25</vt:lpstr>
      <vt:lpstr>Facebook Own Posts Table | All Pages - 4 of 25</vt:lpstr>
      <vt:lpstr>Facebook Own Posts Table | All Pages - 5 of 25</vt:lpstr>
      <vt:lpstr>Facebook Own Posts Table | All Pages - 6 of 25</vt:lpstr>
      <vt:lpstr>Facebook Own Posts Table | All Pages - 7 of 25</vt:lpstr>
      <vt:lpstr>Facebook Own Posts Table | All Pages - 8 of 25</vt:lpstr>
      <vt:lpstr>Facebook Own Posts Table | All Pages - 9 of 25</vt:lpstr>
      <vt:lpstr>Facebook Own Posts Table | All Pages - 10 of 25</vt:lpstr>
      <vt:lpstr>Facebook Own Posts Table | All Pages - 11 of 25</vt:lpstr>
      <vt:lpstr>Facebook Own Posts Table | All Pages - 12 of 25</vt:lpstr>
      <vt:lpstr>Facebook Own Posts Table | All Pages - 13 of 25</vt:lpstr>
      <vt:lpstr>Facebook Own Posts Table | All Pages - 14 of 25</vt:lpstr>
      <vt:lpstr>Facebook Own Posts Table | All Pages - 15 of 25</vt:lpstr>
      <vt:lpstr>Facebook Own Posts Table | All Pages - 16 of 25</vt:lpstr>
      <vt:lpstr>Facebook Own Posts Table | All Pages - 17 of 25</vt:lpstr>
      <vt:lpstr>Facebook Own Posts Table | All Pages - 18 of 25</vt:lpstr>
      <vt:lpstr>Facebook Own Posts Table | All Pages - 19 of 25</vt:lpstr>
      <vt:lpstr>Facebook Own Posts Table | All Pages - 20 of 25</vt:lpstr>
      <vt:lpstr>Facebook Own Posts Table | All Pages - 21 of 25</vt:lpstr>
      <vt:lpstr>Facebook Own Posts Table | All Pages - 22 of 25</vt:lpstr>
      <vt:lpstr>Facebook Own Posts Table | All Pages - 23 of 25</vt:lpstr>
      <vt:lpstr>Facebook Own Posts Table | All Pages - 24 of 25</vt:lpstr>
      <vt:lpstr>Facebook Own Posts Table | All Pages - 25 of 25</vt:lpstr>
      <vt:lpstr>Facebook Own Posts App Usage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2020-03-06T13:33:38Z</dcterms:created>
  <dcterms:modified xsi:type="dcterms:W3CDTF">2020-03-06T13:34:38Z</dcterms:modified>
</cp:coreProperties>
</file>