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Sheet1!$A$2:$A$397</c:f>
            </c:multiLvlStrRef>
          </c:cat>
          <c:val>
            <c:numRef>
              <c:f>Sheet1!$B$2:$B$397</c:f>
            </c:numRef>
          </c:val>
          <c:smooth val="0"/>
          <c:extLst>
            <c:ext xmlns:c16="http://schemas.microsoft.com/office/drawing/2014/chart" uri="{C3380CC4-5D6E-409C-BE32-E72D297353CC}">
              <c16:uniqueId val="{00000000-5425-4D92-8DE3-21C8CFE3F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78984"/>
        <c:axId val="306882592"/>
      </c:lineChart>
      <c:catAx>
        <c:axId val="30687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82592"/>
        <c:crosses val="autoZero"/>
        <c:auto val="1"/>
        <c:lblAlgn val="ctr"/>
        <c:lblOffset val="100"/>
        <c:noMultiLvlLbl val="0"/>
      </c:catAx>
      <c:valAx>
        <c:axId val="30688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7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B8EF1-4C67-4E5F-AB0D-9352A9DED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AG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E43514-DEDD-4762-A2E1-6B194B688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822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D1D78-9F3F-4B88-8C1C-F32D982DD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F68E4-4BEF-4B99-B34C-A481728D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66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AG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AG Insurance</dc:title>
  <dc:creator>Frederik Peiniger</dc:creator>
  <cp:lastModifiedBy>Frederik Peiniger</cp:lastModifiedBy>
  <cp:revision>1</cp:revision>
  <dcterms:created xsi:type="dcterms:W3CDTF">2020-05-06T12:58:24Z</dcterms:created>
  <dcterms:modified xsi:type="dcterms:W3CDTF">2020-05-06T12:58:29Z</dcterms:modified>
</cp:coreProperties>
</file>