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Sheet1!$A$2:$A$4034</c:f>
            </c:multiLvlStrRef>
          </c:cat>
          <c:val>
            <c:numRef>
              <c:f>Sheet1!$B$2:$B$4034</c:f>
            </c:numRef>
          </c:val>
          <c:smooth val="0"/>
          <c:extLst>
            <c:ext xmlns:c16="http://schemas.microsoft.com/office/drawing/2014/chart" uri="{C3380CC4-5D6E-409C-BE32-E72D297353CC}">
              <c16:uniqueId val="{00000000-345E-4F56-8609-D86B68B30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70304"/>
        <c:axId val="279168992"/>
      </c:lineChart>
      <c:catAx>
        <c:axId val="27917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68992"/>
        <c:crosses val="autoZero"/>
        <c:auto val="1"/>
        <c:lblAlgn val="ctr"/>
        <c:lblOffset val="100"/>
        <c:noMultiLvlLbl val="0"/>
      </c:catAx>
      <c:valAx>
        <c:axId val="27916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7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E3E2-209A-4630-B0CD-B6564BD86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94E96-4238-4904-BB48-E7657E2083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048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3A66-91EA-4DB4-A22E-954F7DCE5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01/01/2009 - 01/16/2020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1B0DC-B854-4116-BD5A-5C8616155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43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Private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 Views | All Pages</dc:title>
  <dc:creator>Frederik Peiniger</dc:creator>
  <cp:lastModifiedBy>Frederik Peiniger</cp:lastModifiedBy>
  <cp:revision>1</cp:revision>
  <dcterms:created xsi:type="dcterms:W3CDTF">2020-01-17T13:53:29Z</dcterms:created>
  <dcterms:modified xsi:type="dcterms:W3CDTF">2020-01-17T13:53:35Z</dcterms:modified>
</cp:coreProperties>
</file>