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0ED6-4523-AC1A-2744A8F0A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819200"/>
        <c:axId val="256820184"/>
      </c:barChart>
      <c:catAx>
        <c:axId val="25681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20184"/>
        <c:crosses val="autoZero"/>
        <c:auto val="1"/>
        <c:lblAlgn val="ctr"/>
        <c:lblOffset val="100"/>
        <c:noMultiLvlLbl val="0"/>
      </c:catAx>
      <c:valAx>
        <c:axId val="25682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1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82C55-B91B-428D-B400-59860FB8F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CLIF Bar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E3616F-E80C-40D5-908B-CAB99B0D71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0110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E4464-D48F-4FCD-8C67-E9F71A837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10/12/2019 - 12/11/2019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A3868-F7A3-4FFF-8E2C-C7768ED32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9424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By Weekday | CLIF Bar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Weekday | CLIF Bar</dc:title>
  <dc:creator>Frederik Peiniger</dc:creator>
  <cp:lastModifiedBy>Frederik Peiniger</cp:lastModifiedBy>
  <cp:revision>1</cp:revision>
  <dcterms:created xsi:type="dcterms:W3CDTF">2019-12-12T09:22:43Z</dcterms:created>
  <dcterms:modified xsi:type="dcterms:W3CDTF">2019-12-12T09:22:50Z</dcterms:modified>
</cp:coreProperties>
</file>