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F756C-CF38-4082-A67A-2B454D23A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A470A7-0C63-4219-B14C-42E89C6365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865917"/>
              </p:ext>
            </p:extLst>
          </p:nvPr>
        </p:nvGraphicFramePr>
        <p:xfrm>
          <a:off x="457200" y="1731963"/>
          <a:ext cx="7735824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652065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76584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896270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240889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79645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89771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2450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40508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241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- 2020-07-29 16:53:49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Grundlage für die #Gigabit-Geschwindigkeiten im Glasfaser-Kabelnetz von @vodafone_de ist die Turbotechnik #DOCSIS. Was sich hinter der Technologie verbirgt, was sie an Tempo liefert und welche Generation schon in den Startlöchern steht? Erklären wir hier: 👇🏻 https://t.co/vgLjVIxNLq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08/13/2020 14:09:52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14.1732 %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4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- 2020-07-13 11:37:20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#5G gibt's jetzt auch im @KreisCoesfeld. Für viele Dülmener heißt das: mit dem Smartphone noch schneller surfen. @TobiasDirking, hast Du sicher längst entdeckt - schau doch mal vorbei 🚀 @DZ_Duelmen @DlmMarketing https://t.co/GRyoXcka29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07/25/2020 20:08:39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782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694FF-9853-4EFD-AAC6-A97C4CB2C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88723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46ACE-664C-4B5F-A3BA-BEC4177AA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FC19DA-E674-4024-8E30-C0CA2E975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319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37055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63218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705801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84021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667645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588065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709063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71297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28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- 2020-07-07 13:20:38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Kreis #Höxter geht‘s voran: Der Kreis, die kreisangehörigen Städte, @vodafone_de und weitere Betreiber werden in den nächsten 12 Monaten 35 Bauprojekte umsetzen. So bringen wir bessere #Mobilfunk-Abdeckung und mehr Bandbreite für die Region. Daumen hoch! 👍🏻 🚀 @a_pinkwart https://t.co/67lMcc2yv3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07/12/2020 20:10:38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53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13277-3C4D-448B-B1D7-41245690F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06016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29F53-9AAF-4FD6-8BCA-C6D8FBA5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1511AF-79EA-4D37-BCE6-5D652278DA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8096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02705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61927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555992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463620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410533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627813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375124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53680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873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- 2020-07-09 16:23:52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mit Minister @AndiScheuer, Ministerpräsident @MPKretschmer und Oberbürgermeister Dirk Hilbert den #Glasfaser-Ausbau für unterversorgte Haushalte in #Dresden beschlossen. Ein guter Tag für die Digitalisierung der Stadt! https://t.co/3pNqLuDXe0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07/26/2020 08:07:38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74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- 2020-07-24 08:43:44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lief das erste Quartal des Geschäftsjahres 2020/2021 von @vodafone_de? So viel sei verraten: Trotz der #Coronakrise ist der Jahresstart stark verlaufen. Mehr dazu im 📽️ und hier 👇🏻: https://t.co/HZV9cJrPHh https://t.co/lDjYXzECHu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07/28/2020 02:09:13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032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B1620-6FE4-42DD-8E25-2307F0FC4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275004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979F3-5715-4077-96CE-C449B5410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1BE739-E57C-4244-A163-2FE41AF56A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1603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111697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59567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064285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593615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906663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436521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068681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49018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27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- 2020-07-30 11:28:46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🏖 Wir waren gestern mit @H_Ametsreiter
&amp;amp; Minister Christian Pegel am Strand von @wmnde. Gemeinsam haben wir die ersten #WLAN-Strandkörbe ans Netz gebracht. Empfangen schnelles #LTE &amp;amp; bringen schnelles #WiFi 🏖
https://t.co/qaq4aYxIBc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07/31/2020 02:11:13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139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27218-0A14-4F0D-A207-BCF766B5C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061054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4CCD6-B337-4B4E-9F39-4CD0054AC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514A68-40F3-4DB4-AB50-66CD4DF472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7948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17521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88674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880531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058241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354403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550558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939062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57067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929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- 2020-07-06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#PrideMonth? Klar! @vodafone_de bekennt Farbe für die Rechte aller Menschen, jeglicher sexueller Identität &amp;amp; Orientierung - in #Corona Zeiten dank digitaler Alternativen. Heute mit Pride-Webinar, bald virtuell beim @csdberlin &amp;amp; @csdstuttgart. Jeden Tag! https://t.co/zUf1ADEivz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08/05/2020 02:09:45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340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36177-8EFA-46FA-AE7C-E37A5F37E8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173898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AED45-4A0D-4A15-B31D-3157ED11E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1B6B74-F78E-4214-9004-E6EDB77A49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9141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55349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74616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338434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927315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620498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162404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88353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85399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34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- 2020-07-10 17:13:31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 ins #Wochenende, ab in den Sommerurlaub - aber welche #COVID__19-Bestimmungen gibt es im Reiseland? Ab sofort schickt @vodafone_de seinen Kunden bei Einreise eine Service-SMS mit weiterführenden Infos. 👇🏻 #StaySafe https://t.co/nLPkPVr3PV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14:10:08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653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3A5F1-A782-4A98-B7B2-C58A144857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949181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0C06A-7AEE-44FE-A145-F60C86749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7B567D-EC76-46B1-BF6C-5CDE3C473A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3267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96482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58118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909575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476114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57734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23180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991035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68506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70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- 2020-07-24 12:03:20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#Gleichberechtigung ist heute leider noch keine Selbstverständlichkeit. Wir bei @vodafone_de setzen uns als Sponsor des #CSD und auch täglich ein, damit #Wertschätzung #Akzeptanz #Respekt nicht nur leere Worthülsen bleiben. #thefutureiscolorful https://t.co/y2Lorkd16N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08/06/2020 20:09:10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209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6BFC6-DEFB-4431-BB2E-F07A78986E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362921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9354A-417F-443A-A57B-7CCB8E2D7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9632B8-1587-4783-B2B4-57D09BB08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549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45023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65362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733039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787725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594613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732410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411496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32389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20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- 2020-07-02 10:24:54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schon getwittert, eine #WhatsApp verschickt oder #YouTube gecheckt? Mit unseren Smartphones ist das selbstverständlich📲 Wurde aber erst mit #UMTS möglich. @G_Weissbrich erklärt die 3G-Technik &amp;amp; warum wir sie 2021 in den Ruhestand verabschieden👉https://t.co/cDSYyVU8Xn https://t.co/xWbEdytnOK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20:06:36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828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A20BA-83E0-4C36-8A99-FA9AD6E34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849972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ACCCA-B8F4-4B7C-8A43-9915DB4B1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D3AB64-9846-4F8D-9570-585A01E38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9467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74755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97473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936715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121372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335171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791307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175096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41508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34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- 2020-07-16 11:31:52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letzte Woche vereinbart wurde 🤝, wird heute mit Tinte besiegelt ✍️. Wir bringen das #Glasfaser nach #Dresden - und zwar dorthin, wo es am dringendsten gebraucht wird. Wir freuen uns drauf! https://t.co/eaoI3EOUrg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07/29/2020 08:09:48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2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- 2020-07-08 12:26:32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Automobiler, Logistiker &amp;amp; Co. von #5G sprechen, fällt immer wieder das Buzzword #CampusNetze. Also: Lokale 5G-Netze, die wir für unsere Industrie-Partner bauen. Welche Technik dahinter steckt? @G_Weissbrich verrät es in #TechnikEinfachErklärt 🎬 @vodafone_de @Vodafone_B2B https://t.co/1ScOKMZ2fx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07/18/2020 20:09:39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89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25A02-CB57-4B02-A44F-EC9559AA30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163296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0E750-E752-4AE7-9B72-574AC82A7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- 10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D7D2E3-F2E0-4E93-AE23-5FC5991AB7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5338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538920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75852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470291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21250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02199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281931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976447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22937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471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- 2020-07-17 16:02:48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in der Harzstadt-Hauptstadt #Wernigerode: @vodafone_de schließt die Fachwerk-Stadt ans #Gigabit-Netz. 🏎 Mit dabei: Der Vodafone Gigabit-Router. Symbolisch überreicht vom Regionalleiter Immobilienwirtschaft im Beisein von @HeikeBrehmerMdB an den Bürgermeister Peter Gaffert. https://t.co/CGEX0073kZ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07/19/2020 02:09:24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521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9DFCB-B5FD-4E4A-A1C9-D1F1AC9EB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549232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20EB4-5BB3-4636-8E29-0BA8D3D9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- 11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C10F1D-5C6C-4927-8D08-3D09243AF5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1450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718747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3210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489284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474542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301658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2846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890106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93417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568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- 2020-07-22 13:28:26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Bequem, sicher, schnell, von überall: Mit unserem #eID-Service können sich nun #Prepaid wie auch Vertragskunden von @vodafone_de #Digital identifizieren. Gemeinsam mit unseren Partnern @DeutschePostDHL @WebID_Solutions @AUTHADA_GmbH machen wir #Digitalisierung im Alltag erlebbar. https://t.co/1twoKxtxG9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07/23/2020 14:07:52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348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4C87F-A4CE-458B-A8B7-A734CD2E1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662605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94C7D-A281-4704-B31D-A53378312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- 12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0B273F-5501-4140-A2AF-198D120E3C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043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53029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58052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125171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45278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266097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395815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633102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25410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45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- 2020-07-22 08:14:16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schon unterwegs gewesen &amp;amp; dabei telefoniert? Beim Joggen oder im Bus? In den meisten Fällen hält das Gespräch auch wenn wir uns bewegen. Technisch ist das verdammt komplex. Der #Handover macht's möglich. @G_Weissbrich verrät in #TechnikEinfachErklärt, was dahinter steckt🎬 https://t.co/5kYVr43KxL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07/24/2020 14:09:18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090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4DCE4-174C-47F4-9EE6-38C6796EF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216570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7F4D6-9642-4287-B839-B544DE511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- 13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9DEAC5-007A-46EF-A0D9-03EFF6226C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460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42927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53886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761649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439617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39080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718525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689611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85625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441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- 2020-07-24 10:00:07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geben wir gerne weiter: Danke an alle Kundinnen &amp;amp; Kunden sowie Kolleginnen &amp;amp; Kollegen für den starken Start ins neue Geschäftsjahr! 🙌🏻 @H_Ametsreiter  
https://t.co/HZV9cJrPHh https://t.co/kKefXrK9TC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07/25/2020 14:09:58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527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93ABB-2607-4AB1-B6C2-251FF98CE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376212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6844-F52C-4EEE-9E49-FBF3A500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- 14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6F1CA9-1D28-4C19-942E-62EE9DE10E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4835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3699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13781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110590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165824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740398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760552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025836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71982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80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- 2020-07-01 10:00:01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Festivalsommer fällt aus? Nicht mit uns! @vodafone_de bringt beim #UncanceledFestival drei Tage lang Acts wie @fkalkbrenner &amp;amp; Jan Blomqvist von der #thepioneerone Festivalbühne per Stream zu euch &amp;amp; hilft KünstlerInnen durch die Krise. Streamst Du mit?
https://t.co/bG6czspw8o https://t.co/xw19lHRuii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07/08/2020 14:10:17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762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4B3A2-D139-437F-B8BA-7CC354822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107886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926ED-AE7A-49D1-9F69-87B0F50F6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- 15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CCCCBB-095F-4351-9F56-EF0C14CB4A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6731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65526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68228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946228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177749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40242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95756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111591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52380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14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- 2020-07-31 14:12:55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Typisch Frau oder doch nicht? Der Vereinbarkeit von Beruf und Kind in Führungspositionen geht @Toedtmann in der aktuellen Ausgabe der @wiwo auf den Grund und stellt weibliche Führungskräfte in Deutschland vor. Das Ergebnis überrascht! Mit dabei: @vodafone_de #CFO Anna Dimitrova. https://t.co/JfamP6JKiX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08/03/2020 02:11:24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91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4FC6E-29C0-4B7A-89E2-F826A0AA62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733981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0D1BB-B4CC-49C9-8AB3-69F2B5809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- 16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AA1C49-BAB1-4549-BA9D-6B978ECB05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011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130664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79022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38144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06266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361381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24005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683176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44836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6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- 2020-07-01 09:45:24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Digitale Pflaster &amp;amp; virtuelle Infos für Ärzte im OP gibt's bald in der @UniklinikDUS. In @Duesseldorf entsteht die erste #5G-Klinik Europas. Unsere Techniker bauen ein eigenes Campusnetz für die Mediziner.
@antenne @BILD_Digital @BILDDuesseldorf 🚀👉
https://t.co/GbpQw8c2tq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07/09/2020 14:09:42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82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- 2020-07-13 17:07:34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Schon gewusst? 💡 Alle Daten und Fakten rund um das @vodafone_de-Netz unter der Erde und in der Luft gibt’s in unserer interaktiven Deutschlandkarte. Für jedes Bundesland. Hier entlang 👉🏻: https://t.co/Emds0KFzol https://t.co/p8R4cjlGKc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07/15/2020 14:07:25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543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2E4C9-71FA-4F7A-96CC-377D05C18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206279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BCE54-7C22-484F-A247-46A75811A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- 17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115AFE-4CE1-4F01-B4D8-4AE11A29D0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0850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9177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73692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746099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672552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32126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810893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985591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44073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66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- 2020-07-15 13:50:36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🚘spricht mit🚦
🚲warnt den🚚
🛵kommuniziert mit🚒
Klingt nach #sciencefiction. Ist aber real. Mit #V2X kommunizieren sämtliche Verkehrsteilnehmer &amp;amp; warnen sich gegenseitig vor Gefahren. @G_Weissbrich in #TechnikEinfachErklärt zum Netz, das Autos, LKW &amp;amp; Radfahrer vernetzt 🎬 https://t.co/1iTsGF9rQY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02:10:16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064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26B28-6082-4B2E-8EF8-3A47A6A415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002093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B1F57-D19F-410D-9D8B-2D77CFA7B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- 18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6AB491-73B1-4150-AA53-1E75B2D55F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1735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50578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45613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752808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540508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146663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830052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685971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20880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16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- 2020-07-29 12:39:49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Schon gewusst? Der #Gigabit-Turbo DOCSIS 3.1 ist der Haupttreiber für 🇩🇪 künftige Spitzenposition in der #EU bei den Gigabit-Anschlüssen. Das ist das Ergebnis einer Studie von @Goldmedia, die unsere Kollegen vom @vf_Institut in Auftrag gegeben haben. 👇🏻
https://t.co/wKahjo5ES5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08/02/2020 14:09:20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387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- 2020-07-29 10:22:36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Rund 1,7 Millionen zusätzliche Kabelanschlüsse bieten ab sofort #Gigabit-Geschwindigkeiten. Mit dem heutigen Ausbauschritt überschreitet @vodafone_de schneller als geplant die Grenze von 20 Millionen Gigabit-Haushalten. 💪🏻Mehr dazu: https://t.co/fteS8kxYHA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07/30/2020 14:09:26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028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E8233-F8C7-4286-AA55-29839074D3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220365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1BA79-7D20-4F68-843F-BBC735A89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- 19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2E825D-AD94-4CD4-960F-97E3671BFC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9603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57419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42950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542732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536114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514140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72395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82062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32400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10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@vodafone_medien - 2020-07-17 09:08:34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100% Grünstrom für alle europäischen Netze bis Juli 2021 und gemeinsam mit Geschäftskunden weltweit 350 Millionen Tonnen CO2 bis 2030 einsparen: Die @VodafoneGroup macht Tempo beim #Umweltschutz. Und @vodafone_de zieht mit! 🌍
https://t.co/Fr9rJZUxFQ https://t.co/MP5ZYgvV9e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07/18/2020 14:10:13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38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E26C1-731D-43C4-AA25-9100AFD432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832121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BA4C1-9037-4FEE-8EE8-10C78ECC0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Telecommunication - 20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8B183C-13E0-44C6-A4B9-4756D507B5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2613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8142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06046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045083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436367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462033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9067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29825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6229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143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@telefonica_de - 2020-07-27 15:04:46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Trotz #Corona-bedingter Verzögerungen beim #LTE-Ausbau konnten wir in den vergangenen Wochen mit 250 neuen Stationen pro Woche wieder aufholen. Mit leichter Verspätung wurde der 1. Meilenstein zur Erfüllung der Versorgungsauflage erreicht, ein Zwangsgeld der @bnetza entfällt. https://t.co/J4CGxTHDoM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08/11/2020 02:07:32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078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048C6-A2FA-462B-88B9-CC8C45DE29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0177389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917</Words>
  <Application>Microsoft Office PowerPoint</Application>
  <PresentationFormat>On-screen Show (4:3)</PresentationFormat>
  <Paragraphs>398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Twitter Own and Retweeted Tweets Table | Telecommunication - 1 of 20</vt:lpstr>
      <vt:lpstr>Twitter Own and Retweeted Tweets Table | Telecommunication - 2 of 20</vt:lpstr>
      <vt:lpstr>Twitter Own and Retweeted Tweets Table | Telecommunication - 3 of 20</vt:lpstr>
      <vt:lpstr>Twitter Own and Retweeted Tweets Table | Telecommunication - 4 of 20</vt:lpstr>
      <vt:lpstr>Twitter Own and Retweeted Tweets Table | Telecommunication - 5 of 20</vt:lpstr>
      <vt:lpstr>Twitter Own and Retweeted Tweets Table | Telecommunication - 6 of 20</vt:lpstr>
      <vt:lpstr>Twitter Own and Retweeted Tweets Table | Telecommunication - 7 of 20</vt:lpstr>
      <vt:lpstr>Twitter Own and Retweeted Tweets Table | Telecommunication - 8 of 20</vt:lpstr>
      <vt:lpstr>Twitter Own and Retweeted Tweets Table | Telecommunication - 9 of 20</vt:lpstr>
      <vt:lpstr>Twitter Own and Retweeted Tweets Table | Telecommunication - 10 of 20</vt:lpstr>
      <vt:lpstr>Twitter Own and Retweeted Tweets Table | Telecommunication - 11 of 20</vt:lpstr>
      <vt:lpstr>Twitter Own and Retweeted Tweets Table | Telecommunication - 12 of 20</vt:lpstr>
      <vt:lpstr>Twitter Own and Retweeted Tweets Table | Telecommunication - 13 of 20</vt:lpstr>
      <vt:lpstr>Twitter Own and Retweeted Tweets Table | Telecommunication - 14 of 20</vt:lpstr>
      <vt:lpstr>Twitter Own and Retweeted Tweets Table | Telecommunication - 15 of 20</vt:lpstr>
      <vt:lpstr>Twitter Own and Retweeted Tweets Table | Telecommunication - 16 of 20</vt:lpstr>
      <vt:lpstr>Twitter Own and Retweeted Tweets Table | Telecommunication - 17 of 20</vt:lpstr>
      <vt:lpstr>Twitter Own and Retweeted Tweets Table | Telecommunication - 18 of 20</vt:lpstr>
      <vt:lpstr>Twitter Own and Retweeted Tweets Table | Telecommunication - 19 of 20</vt:lpstr>
      <vt:lpstr>Twitter Own and Retweeted Tweets Table | Telecommunication - 20 of 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Telecommunication - 1 of 20</dc:title>
  <dc:creator>Frederik Peiniger</dc:creator>
  <cp:lastModifiedBy>Frederik Peiniger</cp:lastModifiedBy>
  <cp:revision>1</cp:revision>
  <dcterms:created xsi:type="dcterms:W3CDTF">2020-08-14T08:13:50Z</dcterms:created>
  <dcterms:modified xsi:type="dcterms:W3CDTF">2020-08-14T08:16:20Z</dcterms:modified>
</cp:coreProperties>
</file>