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Telefónica Germany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11.9666</c:v>
                </c:pt>
                <c:pt idx="1">
                  <c:v>60.317500000000003</c:v>
                </c:pt>
                <c:pt idx="2">
                  <c:v>0</c:v>
                </c:pt>
                <c:pt idx="3">
                  <c:v>100</c:v>
                </c:pt>
                <c:pt idx="4">
                  <c:v>5.5133999999999999</c:v>
                </c:pt>
                <c:pt idx="5">
                  <c:v>26.1981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50-44DA-BB2A-73808F2255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99.115799999999993</c:v>
                </c:pt>
                <c:pt idx="1">
                  <c:v>100</c:v>
                </c:pt>
                <c:pt idx="2">
                  <c:v>100</c:v>
                </c:pt>
                <c:pt idx="3">
                  <c:v>5.5274000000000001</c:v>
                </c:pt>
                <c:pt idx="4">
                  <c:v>100</c:v>
                </c:pt>
                <c:pt idx="5">
                  <c:v>14.6965</c:v>
                </c:pt>
                <c:pt idx="6">
                  <c:v>95.754900000000006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50-44DA-BB2A-73808F2255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Deutsche Telekom AG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49.206299999999999</c:v>
                </c:pt>
                <c:pt idx="2">
                  <c:v>55.642699999999998</c:v>
                </c:pt>
                <c:pt idx="3">
                  <c:v>37.606200000000001</c:v>
                </c:pt>
                <c:pt idx="4">
                  <c:v>76.779499999999999</c:v>
                </c:pt>
                <c:pt idx="5">
                  <c:v>100</c:v>
                </c:pt>
                <c:pt idx="6">
                  <c:v>50.890799999999999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50-44DA-BB2A-73808F225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884256"/>
        <c:axId val="291889832"/>
      </c:radarChart>
      <c:catAx>
        <c:axId val="29188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89832"/>
        <c:crosses val="autoZero"/>
        <c:auto val="1"/>
        <c:lblAlgn val="ctr"/>
        <c:lblOffset val="100"/>
        <c:noMultiLvlLbl val="0"/>
      </c:catAx>
      <c:valAx>
        <c:axId val="2918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8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03796-2F24-4AA1-BB75-E915D2688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Telecommunication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ADC2C-DE06-491A-AD39-693FC4C37C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2483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6B296-5E0F-437A-A7A7-E7C311E47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01/07/2020 - 02/05/2020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8717F-B4A9-44FC-ADE8-2B05C0A2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963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Telecommunication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Telecommunication</dc:title>
  <dc:creator>Frederik Peiniger</dc:creator>
  <cp:lastModifiedBy>Frederik Peiniger</cp:lastModifiedBy>
  <cp:revision>1</cp:revision>
  <dcterms:created xsi:type="dcterms:W3CDTF">2020-02-06T15:29:13Z</dcterms:created>
  <dcterms:modified xsi:type="dcterms:W3CDTF">2020-02-06T15:29:18Z</dcterms:modified>
</cp:coreProperties>
</file>