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5-42C7-B549-1B20DC66F5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49.122799999999998</c:v>
                </c:pt>
                <c:pt idx="2">
                  <c:v>7.3832000000000004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05-42C7-B549-1B20DC66F5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45.226100000000002</c:v>
                </c:pt>
                <c:pt idx="1">
                  <c:v>49.122799999999998</c:v>
                </c:pt>
                <c:pt idx="2">
                  <c:v>54.083399999999997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05-42C7-B549-1B20DC66F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932064"/>
        <c:axId val="330928128"/>
      </c:radarChart>
      <c:catAx>
        <c:axId val="33093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8128"/>
        <c:crosses val="autoZero"/>
        <c:auto val="1"/>
        <c:lblAlgn val="ctr"/>
        <c:lblOffset val="100"/>
        <c:noMultiLvlLbl val="0"/>
      </c:catAx>
      <c:valAx>
        <c:axId val="33092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3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A-4F3C-9A7B-0CFFEE7BEC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199</c:v>
                </c:pt>
                <c:pt idx="1">
                  <c:v>199</c:v>
                </c:pt>
                <c:pt idx="2">
                  <c:v>199</c:v>
                </c:pt>
                <c:pt idx="3">
                  <c:v>199</c:v>
                </c:pt>
                <c:pt idx="4">
                  <c:v>199</c:v>
                </c:pt>
                <c:pt idx="5">
                  <c:v>199</c:v>
                </c:pt>
                <c:pt idx="6">
                  <c:v>199</c:v>
                </c:pt>
                <c:pt idx="7">
                  <c:v>199</c:v>
                </c:pt>
                <c:pt idx="8">
                  <c:v>199</c:v>
                </c:pt>
                <c:pt idx="9">
                  <c:v>199</c:v>
                </c:pt>
                <c:pt idx="10">
                  <c:v>199</c:v>
                </c:pt>
                <c:pt idx="11">
                  <c:v>199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  <c:pt idx="15">
                  <c:v>200</c:v>
                </c:pt>
                <c:pt idx="16">
                  <c:v>199</c:v>
                </c:pt>
                <c:pt idx="17">
                  <c:v>199</c:v>
                </c:pt>
                <c:pt idx="18">
                  <c:v>200</c:v>
                </c:pt>
                <c:pt idx="19">
                  <c:v>200</c:v>
                </c:pt>
                <c:pt idx="20">
                  <c:v>199</c:v>
                </c:pt>
                <c:pt idx="21">
                  <c:v>199</c:v>
                </c:pt>
                <c:pt idx="22">
                  <c:v>199</c:v>
                </c:pt>
                <c:pt idx="23">
                  <c:v>199</c:v>
                </c:pt>
                <c:pt idx="24">
                  <c:v>199</c:v>
                </c:pt>
                <c:pt idx="25">
                  <c:v>199</c:v>
                </c:pt>
                <c:pt idx="26">
                  <c:v>199</c:v>
                </c:pt>
                <c:pt idx="27">
                  <c:v>199</c:v>
                </c:pt>
                <c:pt idx="28">
                  <c:v>199</c:v>
                </c:pt>
                <c:pt idx="29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4A-4F3C-9A7B-0CFFEE7BEC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90</c:v>
                </c:pt>
                <c:pt idx="28">
                  <c:v>90</c:v>
                </c:pt>
                <c:pt idx="2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4A-4F3C-9A7B-0CFFEE7BE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210696"/>
        <c:axId val="180210040"/>
      </c:lineChart>
      <c:dateAx>
        <c:axId val="18021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210040"/>
        <c:crosses val="autoZero"/>
        <c:auto val="1"/>
        <c:lblOffset val="100"/>
        <c:baseTimeUnit val="days"/>
      </c:dateAx>
      <c:valAx>
        <c:axId val="18021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21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  <c:pt idx="15">
                  <c:v>56</c:v>
                </c:pt>
                <c:pt idx="16">
                  <c:v>56</c:v>
                </c:pt>
                <c:pt idx="17">
                  <c:v>56</c:v>
                </c:pt>
                <c:pt idx="18">
                  <c:v>56</c:v>
                </c:pt>
                <c:pt idx="19">
                  <c:v>57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F-4D16-B59B-7C918A1A90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</c:v>
                </c:pt>
                <c:pt idx="1">
                  <c:v>28</c:v>
                </c:pt>
                <c:pt idx="2">
                  <c:v>28</c:v>
                </c:pt>
                <c:pt idx="3">
                  <c:v>28</c:v>
                </c:pt>
                <c:pt idx="4">
                  <c:v>28</c:v>
                </c:pt>
                <c:pt idx="5">
                  <c:v>28</c:v>
                </c:pt>
                <c:pt idx="6">
                  <c:v>28</c:v>
                </c:pt>
                <c:pt idx="7">
                  <c:v>28</c:v>
                </c:pt>
                <c:pt idx="8">
                  <c:v>28</c:v>
                </c:pt>
                <c:pt idx="9">
                  <c:v>28</c:v>
                </c:pt>
                <c:pt idx="10">
                  <c:v>28</c:v>
                </c:pt>
                <c:pt idx="11">
                  <c:v>28</c:v>
                </c:pt>
                <c:pt idx="12">
                  <c:v>28</c:v>
                </c:pt>
                <c:pt idx="13">
                  <c:v>28</c:v>
                </c:pt>
                <c:pt idx="14">
                  <c:v>28</c:v>
                </c:pt>
                <c:pt idx="15">
                  <c:v>28</c:v>
                </c:pt>
                <c:pt idx="16">
                  <c:v>28</c:v>
                </c:pt>
                <c:pt idx="17">
                  <c:v>28</c:v>
                </c:pt>
                <c:pt idx="18">
                  <c:v>28</c:v>
                </c:pt>
                <c:pt idx="19">
                  <c:v>28</c:v>
                </c:pt>
                <c:pt idx="20">
                  <c:v>28</c:v>
                </c:pt>
                <c:pt idx="21">
                  <c:v>28</c:v>
                </c:pt>
                <c:pt idx="22">
                  <c:v>28</c:v>
                </c:pt>
                <c:pt idx="23">
                  <c:v>28</c:v>
                </c:pt>
                <c:pt idx="24">
                  <c:v>28</c:v>
                </c:pt>
                <c:pt idx="25">
                  <c:v>28</c:v>
                </c:pt>
                <c:pt idx="26">
                  <c:v>28</c:v>
                </c:pt>
                <c:pt idx="27">
                  <c:v>28</c:v>
                </c:pt>
                <c:pt idx="28">
                  <c:v>28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CF-4D16-B59B-7C918A1A90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28</c:v>
                </c:pt>
                <c:pt idx="28">
                  <c:v>28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CF-4D16-B59B-7C918A1A9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88416"/>
        <c:axId val="333784808"/>
      </c:lineChart>
      <c:dateAx>
        <c:axId val="33378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84808"/>
        <c:crosses val="autoZero"/>
        <c:auto val="1"/>
        <c:lblOffset val="100"/>
        <c:baseTimeUnit val="days"/>
      </c:dateAx>
      <c:valAx>
        <c:axId val="33378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339011</c:v>
                </c:pt>
                <c:pt idx="1">
                  <c:v>339128</c:v>
                </c:pt>
                <c:pt idx="2">
                  <c:v>339202</c:v>
                </c:pt>
                <c:pt idx="3">
                  <c:v>339292</c:v>
                </c:pt>
                <c:pt idx="4">
                  <c:v>339385</c:v>
                </c:pt>
                <c:pt idx="5">
                  <c:v>339484</c:v>
                </c:pt>
                <c:pt idx="6">
                  <c:v>339584</c:v>
                </c:pt>
                <c:pt idx="7">
                  <c:v>339682</c:v>
                </c:pt>
                <c:pt idx="8">
                  <c:v>339766</c:v>
                </c:pt>
                <c:pt idx="9">
                  <c:v>339846</c:v>
                </c:pt>
                <c:pt idx="10">
                  <c:v>339930</c:v>
                </c:pt>
                <c:pt idx="11">
                  <c:v>339987</c:v>
                </c:pt>
                <c:pt idx="12">
                  <c:v>340080</c:v>
                </c:pt>
                <c:pt idx="13">
                  <c:v>340176</c:v>
                </c:pt>
                <c:pt idx="14">
                  <c:v>340251</c:v>
                </c:pt>
                <c:pt idx="15">
                  <c:v>340345</c:v>
                </c:pt>
                <c:pt idx="16">
                  <c:v>340456</c:v>
                </c:pt>
                <c:pt idx="17">
                  <c:v>340545</c:v>
                </c:pt>
                <c:pt idx="18">
                  <c:v>340636</c:v>
                </c:pt>
                <c:pt idx="19">
                  <c:v>340755</c:v>
                </c:pt>
                <c:pt idx="20">
                  <c:v>340856</c:v>
                </c:pt>
                <c:pt idx="21">
                  <c:v>340947</c:v>
                </c:pt>
                <c:pt idx="22">
                  <c:v>341042</c:v>
                </c:pt>
                <c:pt idx="23">
                  <c:v>341165</c:v>
                </c:pt>
                <c:pt idx="24">
                  <c:v>341279</c:v>
                </c:pt>
                <c:pt idx="25">
                  <c:v>341369</c:v>
                </c:pt>
                <c:pt idx="26">
                  <c:v>341455</c:v>
                </c:pt>
                <c:pt idx="27">
                  <c:v>341535</c:v>
                </c:pt>
                <c:pt idx="28">
                  <c:v>341621</c:v>
                </c:pt>
                <c:pt idx="29">
                  <c:v>341750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B5-4F3F-8C14-35BF3D9F4E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25028</c:v>
                </c:pt>
                <c:pt idx="1">
                  <c:v>25037</c:v>
                </c:pt>
                <c:pt idx="2">
                  <c:v>25042</c:v>
                </c:pt>
                <c:pt idx="3">
                  <c:v>25052</c:v>
                </c:pt>
                <c:pt idx="4">
                  <c:v>25057</c:v>
                </c:pt>
                <c:pt idx="5">
                  <c:v>25061</c:v>
                </c:pt>
                <c:pt idx="6">
                  <c:v>25063</c:v>
                </c:pt>
                <c:pt idx="7">
                  <c:v>25070</c:v>
                </c:pt>
                <c:pt idx="8">
                  <c:v>25078</c:v>
                </c:pt>
                <c:pt idx="9">
                  <c:v>25083</c:v>
                </c:pt>
                <c:pt idx="10">
                  <c:v>25090</c:v>
                </c:pt>
                <c:pt idx="11">
                  <c:v>25095</c:v>
                </c:pt>
                <c:pt idx="12">
                  <c:v>25109</c:v>
                </c:pt>
                <c:pt idx="13">
                  <c:v>25118</c:v>
                </c:pt>
                <c:pt idx="14">
                  <c:v>25129</c:v>
                </c:pt>
                <c:pt idx="15">
                  <c:v>25139</c:v>
                </c:pt>
                <c:pt idx="16">
                  <c:v>25143</c:v>
                </c:pt>
                <c:pt idx="17">
                  <c:v>25150</c:v>
                </c:pt>
                <c:pt idx="18">
                  <c:v>25151</c:v>
                </c:pt>
                <c:pt idx="19">
                  <c:v>25153</c:v>
                </c:pt>
                <c:pt idx="20">
                  <c:v>25158</c:v>
                </c:pt>
                <c:pt idx="21">
                  <c:v>25175</c:v>
                </c:pt>
                <c:pt idx="22">
                  <c:v>25182</c:v>
                </c:pt>
                <c:pt idx="23">
                  <c:v>25188</c:v>
                </c:pt>
                <c:pt idx="24">
                  <c:v>25199</c:v>
                </c:pt>
                <c:pt idx="25">
                  <c:v>25205</c:v>
                </c:pt>
                <c:pt idx="26">
                  <c:v>25207</c:v>
                </c:pt>
                <c:pt idx="27">
                  <c:v>25210</c:v>
                </c:pt>
                <c:pt idx="28">
                  <c:v>25214</c:v>
                </c:pt>
                <c:pt idx="29">
                  <c:v>25232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B5-4F3F-8C14-35BF3D9F4E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184673</c:v>
                </c:pt>
                <c:pt idx="28">
                  <c:v>184753</c:v>
                </c:pt>
                <c:pt idx="29">
                  <c:v>184830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B5-4F3F-8C14-35BF3D9F4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784480"/>
        <c:axId val="333789400"/>
      </c:lineChart>
      <c:dateAx>
        <c:axId val="33378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89400"/>
        <c:crosses val="autoZero"/>
        <c:auto val="1"/>
        <c:lblOffset val="100"/>
        <c:baseTimeUnit val="days"/>
      </c:dateAx>
      <c:valAx>
        <c:axId val="33378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8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22A8-05AF-4226-AFFA-72DB9B84D2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20C38-4883-4036-A3E8-35863BEEAD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Maritim Hotels</a:t>
            </a:r>
          </a:p>
        </p:txBody>
      </p:sp>
    </p:spTree>
    <p:extLst>
      <p:ext uri="{BB962C8B-B14F-4D97-AF65-F5344CB8AC3E}">
        <p14:creationId xmlns:p14="http://schemas.microsoft.com/office/powerpoint/2010/main" val="362150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229C-E213-48D1-BC31-55CD9C1A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FC721-C67B-4859-B2B4-BB314654F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6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12327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7037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20656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81802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2798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29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Steigenberger Hotels &amp; 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77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Lindner Hotels &amp; 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99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28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0683C-AC39-47E6-A604-1D2F7D562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380146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14D9-5406-4BD9-92DF-6FBF4FA9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7C042-5105-41E6-8BD6-5B5CCEBAC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0110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78E16-AD61-4D84-9873-CCC098C6D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68DB-3EE3-47F9-B02E-CE0453533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32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C71CB-92A2-47E2-842B-CE47E7C41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7AEEEE-6FD6-4520-A998-382994CAC7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753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D7D28-9150-4494-B8EC-77370448D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3098C-8C2A-41A4-8865-0D2E6A9E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2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2A8B-4CD1-4270-BBA3-0A7F895A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3687D-AEB4-4C7A-9122-EA747FFA98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34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0FE73-B5AB-4C76-9277-91B695224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2A75B-F147-48DD-BA10-D8730CD3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47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EF3A7-CD07-40E9-9D13-227BCB2B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4F7BFE-2863-4E3B-B67B-668283D46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848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04668-4980-4AFD-9550-4C643C61E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6A493-770D-496B-B456-47368DF12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615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C2C2-C876-48EE-884A-6CCD9EC7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3A983-920D-49CA-A8BF-F9581E471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653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0756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114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34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049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661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215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78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4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Lindner Hotels &amp; Resorts - 2020-01-14 15:59:55</a:t>
                      </a:r>
                      <a:r>
                        <a:rPr lang="de-DE" sz="1000"/>
                        <a:t>
 Denkquartier im Lindner Congress Hotel Düsseldorf - Tagungen &amp; Veranstaltungen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01/17/2020 19:12:18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Lindner Hotels &amp; Resorts - 2020-01-13 09:34:43</a:t>
                      </a:r>
                      <a:r>
                        <a:rPr lang="en-US" sz="1000"/>
                        <a:t>
 Radfahren auf Mallorca - Lindner Hotels Golf Resort Portals 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01/19/2020 19:09:24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4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- 2020-01-09 09:05:30</a:t>
                      </a:r>
                      <a:r>
                        <a:rPr lang="de-DE" sz="1000"/>
                        <a:t>
 Farblichtdusche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01/20/2020 01:09:10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0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Lindner Hotels &amp; Resorts - 2020-01-07 11:43:20</a:t>
                      </a:r>
                      <a:r>
                        <a:rPr lang="en-US" sz="1000"/>
                        <a:t>
 WTC Antwerp - virtueller 3D-Rundgang -  Lobby im Lindner WTC Hotel &amp; City Lounge Antwerp in Belgien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01/20/2020 01:11:49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858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5A54E-5871-4D0E-95AB-AA08E8F1B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171728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170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Overview</vt:lpstr>
      <vt:lpstr>Youtube Key Metrics Table | All Pages</vt:lpstr>
      <vt:lpstr>Youtube Key Metrics Radar | All Pages</vt:lpstr>
      <vt:lpstr>Youtube Subscribers | All Pages</vt:lpstr>
      <vt:lpstr>Youtube Total Videos | All Pages</vt:lpstr>
      <vt:lpstr>Youtube Total Video Views | All Pages</vt:lpstr>
      <vt:lpstr>Youtube Videos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2020-01-20T08:57:43Z</dcterms:created>
  <dcterms:modified xsi:type="dcterms:W3CDTF">2020-01-20T08:57:59Z</dcterms:modified>
</cp:coreProperties>
</file>