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Maritim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02-44F5-A6EF-3530966FE9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Steigenberger Hotels &amp; Resorts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100</c:v>
                </c:pt>
                <c:pt idx="1">
                  <c:v>49.122799999999998</c:v>
                </c:pt>
                <c:pt idx="2">
                  <c:v>7.3832000000000004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02-44F5-A6EF-3530966FE9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Lindner Hotels &amp; Resorts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45.226100000000002</c:v>
                </c:pt>
                <c:pt idx="1">
                  <c:v>49.122799999999998</c:v>
                </c:pt>
                <c:pt idx="2">
                  <c:v>54.083399999999997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02-44F5-A6EF-3530966FE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757120"/>
        <c:axId val="330732328"/>
      </c:radarChart>
      <c:catAx>
        <c:axId val="32675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32328"/>
        <c:crosses val="autoZero"/>
        <c:auto val="1"/>
        <c:lblAlgn val="ctr"/>
        <c:lblOffset val="100"/>
        <c:noMultiLvlLbl val="0"/>
      </c:catAx>
      <c:valAx>
        <c:axId val="33073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5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Maritim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54-4011-B742-9136926CDB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Steigenberger Hotels &amp; Resorts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199</c:v>
                </c:pt>
                <c:pt idx="1">
                  <c:v>199</c:v>
                </c:pt>
                <c:pt idx="2">
                  <c:v>199</c:v>
                </c:pt>
                <c:pt idx="3">
                  <c:v>199</c:v>
                </c:pt>
                <c:pt idx="4">
                  <c:v>199</c:v>
                </c:pt>
                <c:pt idx="5">
                  <c:v>199</c:v>
                </c:pt>
                <c:pt idx="6">
                  <c:v>199</c:v>
                </c:pt>
                <c:pt idx="7">
                  <c:v>199</c:v>
                </c:pt>
                <c:pt idx="8">
                  <c:v>199</c:v>
                </c:pt>
                <c:pt idx="9">
                  <c:v>199</c:v>
                </c:pt>
                <c:pt idx="10">
                  <c:v>199</c:v>
                </c:pt>
                <c:pt idx="11">
                  <c:v>199</c:v>
                </c:pt>
                <c:pt idx="12">
                  <c:v>200</c:v>
                </c:pt>
                <c:pt idx="13">
                  <c:v>200</c:v>
                </c:pt>
                <c:pt idx="14">
                  <c:v>200</c:v>
                </c:pt>
                <c:pt idx="15">
                  <c:v>200</c:v>
                </c:pt>
                <c:pt idx="16">
                  <c:v>199</c:v>
                </c:pt>
                <c:pt idx="17">
                  <c:v>199</c:v>
                </c:pt>
                <c:pt idx="18">
                  <c:v>200</c:v>
                </c:pt>
                <c:pt idx="19">
                  <c:v>200</c:v>
                </c:pt>
                <c:pt idx="20">
                  <c:v>199</c:v>
                </c:pt>
                <c:pt idx="21">
                  <c:v>199</c:v>
                </c:pt>
                <c:pt idx="22">
                  <c:v>199</c:v>
                </c:pt>
                <c:pt idx="23">
                  <c:v>199</c:v>
                </c:pt>
                <c:pt idx="24">
                  <c:v>199</c:v>
                </c:pt>
                <c:pt idx="25">
                  <c:v>199</c:v>
                </c:pt>
                <c:pt idx="26">
                  <c:v>199</c:v>
                </c:pt>
                <c:pt idx="27">
                  <c:v>199</c:v>
                </c:pt>
                <c:pt idx="28">
                  <c:v>199</c:v>
                </c:pt>
                <c:pt idx="29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54-4011-B742-9136926CDB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Lindner Hotels &amp; Resorts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27">
                  <c:v>90</c:v>
                </c:pt>
                <c:pt idx="28">
                  <c:v>90</c:v>
                </c:pt>
                <c:pt idx="29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54-4011-B742-9136926CD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806696"/>
        <c:axId val="331807024"/>
      </c:lineChart>
      <c:dateAx>
        <c:axId val="331806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07024"/>
        <c:crosses val="autoZero"/>
        <c:auto val="1"/>
        <c:lblOffset val="100"/>
        <c:baseTimeUnit val="days"/>
      </c:dateAx>
      <c:valAx>
        <c:axId val="33180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0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Maritim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56</c:v>
                </c:pt>
                <c:pt idx="1">
                  <c:v>56</c:v>
                </c:pt>
                <c:pt idx="2">
                  <c:v>56</c:v>
                </c:pt>
                <c:pt idx="3">
                  <c:v>56</c:v>
                </c:pt>
                <c:pt idx="4">
                  <c:v>56</c:v>
                </c:pt>
                <c:pt idx="5">
                  <c:v>56</c:v>
                </c:pt>
                <c:pt idx="6">
                  <c:v>56</c:v>
                </c:pt>
                <c:pt idx="7">
                  <c:v>56</c:v>
                </c:pt>
                <c:pt idx="8">
                  <c:v>56</c:v>
                </c:pt>
                <c:pt idx="9">
                  <c:v>56</c:v>
                </c:pt>
                <c:pt idx="10">
                  <c:v>56</c:v>
                </c:pt>
                <c:pt idx="11">
                  <c:v>56</c:v>
                </c:pt>
                <c:pt idx="12">
                  <c:v>56</c:v>
                </c:pt>
                <c:pt idx="13">
                  <c:v>56</c:v>
                </c:pt>
                <c:pt idx="14">
                  <c:v>56</c:v>
                </c:pt>
                <c:pt idx="15">
                  <c:v>56</c:v>
                </c:pt>
                <c:pt idx="16">
                  <c:v>56</c:v>
                </c:pt>
                <c:pt idx="17">
                  <c:v>56</c:v>
                </c:pt>
                <c:pt idx="18">
                  <c:v>56</c:v>
                </c:pt>
                <c:pt idx="19">
                  <c:v>57</c:v>
                </c:pt>
                <c:pt idx="20">
                  <c:v>57</c:v>
                </c:pt>
                <c:pt idx="21">
                  <c:v>57</c:v>
                </c:pt>
                <c:pt idx="22">
                  <c:v>57</c:v>
                </c:pt>
                <c:pt idx="23">
                  <c:v>57</c:v>
                </c:pt>
                <c:pt idx="24">
                  <c:v>57</c:v>
                </c:pt>
                <c:pt idx="25">
                  <c:v>57</c:v>
                </c:pt>
                <c:pt idx="26">
                  <c:v>57</c:v>
                </c:pt>
                <c:pt idx="27">
                  <c:v>57</c:v>
                </c:pt>
                <c:pt idx="28">
                  <c:v>57</c:v>
                </c:pt>
                <c:pt idx="29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F2-46A8-A04E-15F7855CFB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Steigenberger Hotels &amp; Resorts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28</c:v>
                </c:pt>
                <c:pt idx="1">
                  <c:v>28</c:v>
                </c:pt>
                <c:pt idx="2">
                  <c:v>28</c:v>
                </c:pt>
                <c:pt idx="3">
                  <c:v>28</c:v>
                </c:pt>
                <c:pt idx="4">
                  <c:v>28</c:v>
                </c:pt>
                <c:pt idx="5">
                  <c:v>28</c:v>
                </c:pt>
                <c:pt idx="6">
                  <c:v>28</c:v>
                </c:pt>
                <c:pt idx="7">
                  <c:v>28</c:v>
                </c:pt>
                <c:pt idx="8">
                  <c:v>28</c:v>
                </c:pt>
                <c:pt idx="9">
                  <c:v>28</c:v>
                </c:pt>
                <c:pt idx="10">
                  <c:v>28</c:v>
                </c:pt>
                <c:pt idx="11">
                  <c:v>28</c:v>
                </c:pt>
                <c:pt idx="12">
                  <c:v>28</c:v>
                </c:pt>
                <c:pt idx="13">
                  <c:v>28</c:v>
                </c:pt>
                <c:pt idx="14">
                  <c:v>28</c:v>
                </c:pt>
                <c:pt idx="15">
                  <c:v>28</c:v>
                </c:pt>
                <c:pt idx="16">
                  <c:v>28</c:v>
                </c:pt>
                <c:pt idx="17">
                  <c:v>28</c:v>
                </c:pt>
                <c:pt idx="18">
                  <c:v>28</c:v>
                </c:pt>
                <c:pt idx="19">
                  <c:v>28</c:v>
                </c:pt>
                <c:pt idx="20">
                  <c:v>28</c:v>
                </c:pt>
                <c:pt idx="21">
                  <c:v>28</c:v>
                </c:pt>
                <c:pt idx="22">
                  <c:v>28</c:v>
                </c:pt>
                <c:pt idx="23">
                  <c:v>28</c:v>
                </c:pt>
                <c:pt idx="24">
                  <c:v>28</c:v>
                </c:pt>
                <c:pt idx="25">
                  <c:v>28</c:v>
                </c:pt>
                <c:pt idx="26">
                  <c:v>28</c:v>
                </c:pt>
                <c:pt idx="27">
                  <c:v>28</c:v>
                </c:pt>
                <c:pt idx="28">
                  <c:v>28</c:v>
                </c:pt>
                <c:pt idx="29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F2-46A8-A04E-15F7855CFB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Lindner Hotels &amp; Resorts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27">
                  <c:v>28</c:v>
                </c:pt>
                <c:pt idx="28">
                  <c:v>28</c:v>
                </c:pt>
                <c:pt idx="29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F2-46A8-A04E-15F7855CF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726096"/>
        <c:axId val="330732000"/>
      </c:lineChart>
      <c:dateAx>
        <c:axId val="330726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32000"/>
        <c:crosses val="autoZero"/>
        <c:auto val="1"/>
        <c:lblOffset val="100"/>
        <c:baseTimeUnit val="days"/>
      </c:dateAx>
      <c:valAx>
        <c:axId val="33073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2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Maritim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339011</c:v>
                </c:pt>
                <c:pt idx="1">
                  <c:v>339128</c:v>
                </c:pt>
                <c:pt idx="2">
                  <c:v>339202</c:v>
                </c:pt>
                <c:pt idx="3">
                  <c:v>339292</c:v>
                </c:pt>
                <c:pt idx="4">
                  <c:v>339385</c:v>
                </c:pt>
                <c:pt idx="5">
                  <c:v>339484</c:v>
                </c:pt>
                <c:pt idx="6">
                  <c:v>339584</c:v>
                </c:pt>
                <c:pt idx="7">
                  <c:v>339682</c:v>
                </c:pt>
                <c:pt idx="8">
                  <c:v>339766</c:v>
                </c:pt>
                <c:pt idx="9">
                  <c:v>339846</c:v>
                </c:pt>
                <c:pt idx="10">
                  <c:v>339930</c:v>
                </c:pt>
                <c:pt idx="11">
                  <c:v>339987</c:v>
                </c:pt>
                <c:pt idx="12">
                  <c:v>340080</c:v>
                </c:pt>
                <c:pt idx="13">
                  <c:v>340176</c:v>
                </c:pt>
                <c:pt idx="14">
                  <c:v>340251</c:v>
                </c:pt>
                <c:pt idx="15">
                  <c:v>340345</c:v>
                </c:pt>
                <c:pt idx="16">
                  <c:v>340456</c:v>
                </c:pt>
                <c:pt idx="17">
                  <c:v>340545</c:v>
                </c:pt>
                <c:pt idx="18">
                  <c:v>340636</c:v>
                </c:pt>
                <c:pt idx="19">
                  <c:v>340755</c:v>
                </c:pt>
                <c:pt idx="20">
                  <c:v>340856</c:v>
                </c:pt>
                <c:pt idx="21">
                  <c:v>340947</c:v>
                </c:pt>
                <c:pt idx="22">
                  <c:v>341042</c:v>
                </c:pt>
                <c:pt idx="23">
                  <c:v>341165</c:v>
                </c:pt>
                <c:pt idx="24">
                  <c:v>341279</c:v>
                </c:pt>
                <c:pt idx="25">
                  <c:v>341369</c:v>
                </c:pt>
                <c:pt idx="26">
                  <c:v>341455</c:v>
                </c:pt>
                <c:pt idx="27">
                  <c:v>341535</c:v>
                </c:pt>
                <c:pt idx="28">
                  <c:v>341621</c:v>
                </c:pt>
                <c:pt idx="29">
                  <c:v>341750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BB-4CDA-B33C-8D467EEAFE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Steigenberger Hotels &amp; Resorts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25028</c:v>
                </c:pt>
                <c:pt idx="1">
                  <c:v>25037</c:v>
                </c:pt>
                <c:pt idx="2">
                  <c:v>25042</c:v>
                </c:pt>
                <c:pt idx="3">
                  <c:v>25052</c:v>
                </c:pt>
                <c:pt idx="4">
                  <c:v>25057</c:v>
                </c:pt>
                <c:pt idx="5">
                  <c:v>25061</c:v>
                </c:pt>
                <c:pt idx="6">
                  <c:v>25063</c:v>
                </c:pt>
                <c:pt idx="7">
                  <c:v>25070</c:v>
                </c:pt>
                <c:pt idx="8">
                  <c:v>25078</c:v>
                </c:pt>
                <c:pt idx="9">
                  <c:v>25083</c:v>
                </c:pt>
                <c:pt idx="10">
                  <c:v>25090</c:v>
                </c:pt>
                <c:pt idx="11">
                  <c:v>25095</c:v>
                </c:pt>
                <c:pt idx="12">
                  <c:v>25109</c:v>
                </c:pt>
                <c:pt idx="13">
                  <c:v>25118</c:v>
                </c:pt>
                <c:pt idx="14">
                  <c:v>25129</c:v>
                </c:pt>
                <c:pt idx="15">
                  <c:v>25139</c:v>
                </c:pt>
                <c:pt idx="16">
                  <c:v>25143</c:v>
                </c:pt>
                <c:pt idx="17">
                  <c:v>25150</c:v>
                </c:pt>
                <c:pt idx="18">
                  <c:v>25151</c:v>
                </c:pt>
                <c:pt idx="19">
                  <c:v>25153</c:v>
                </c:pt>
                <c:pt idx="20">
                  <c:v>25158</c:v>
                </c:pt>
                <c:pt idx="21">
                  <c:v>25175</c:v>
                </c:pt>
                <c:pt idx="22">
                  <c:v>25182</c:v>
                </c:pt>
                <c:pt idx="23">
                  <c:v>25188</c:v>
                </c:pt>
                <c:pt idx="24">
                  <c:v>25199</c:v>
                </c:pt>
                <c:pt idx="25">
                  <c:v>25205</c:v>
                </c:pt>
                <c:pt idx="26">
                  <c:v>25207</c:v>
                </c:pt>
                <c:pt idx="27">
                  <c:v>25210</c:v>
                </c:pt>
                <c:pt idx="28">
                  <c:v>25214</c:v>
                </c:pt>
                <c:pt idx="29">
                  <c:v>25232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BB-4CDA-B33C-8D467EEAFE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Lindner Hotels &amp; Resorts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27">
                  <c:v>184673</c:v>
                </c:pt>
                <c:pt idx="28">
                  <c:v>184753</c:v>
                </c:pt>
                <c:pt idx="29">
                  <c:v>184830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BB-4CDA-B33C-8D467EEAFE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410016"/>
        <c:axId val="325406080"/>
      </c:lineChart>
      <c:dateAx>
        <c:axId val="325410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06080"/>
        <c:crosses val="autoZero"/>
        <c:auto val="1"/>
        <c:lblOffset val="100"/>
        <c:baseTimeUnit val="days"/>
      </c:dateAx>
      <c:valAx>
        <c:axId val="32540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1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F5C2B-288F-43EC-8A1C-8C4D8BC354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5F471D-C189-49A6-9CAD-2229F79DC8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Maritim Hotels</a:t>
            </a:r>
          </a:p>
        </p:txBody>
      </p:sp>
    </p:spTree>
    <p:extLst>
      <p:ext uri="{BB962C8B-B14F-4D97-AF65-F5344CB8AC3E}">
        <p14:creationId xmlns:p14="http://schemas.microsoft.com/office/powerpoint/2010/main" val="1341870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00894-944E-4D39-8416-8523DE022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998DDA-0B28-4723-8CC0-77A1C4216D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313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819038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971556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456770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674541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42059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25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Steigenberger Hotels &amp; 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23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Lindner Hotels &amp; Resorts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64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483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3B9BA-4EE6-4966-B914-24CD6631E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3499231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96BF1-098A-4013-BD32-2070F291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0AD5FC-0F15-4B36-B5C3-F4E9E7086E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3764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79B48-AEF8-4CC4-A927-1DF45B233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EF19C-94CE-4E24-AEF9-A2B403BEC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170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DB043-3167-4F71-804A-7B105DFB1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20DE6A-02BA-4C6C-B9FC-7DA5B563F5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2139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A46F7-7917-4BB5-A594-E40EA1C27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FEAC2-1B14-492C-B797-5894C2D8A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442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33EE0-CAE4-43AA-B1E4-45675B816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5E53A4-589C-4283-96C1-242C39A593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2634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1E179-C5FD-426E-91DC-614F4DD84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86163-946B-4CFC-B971-B4D384D24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248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0D15A-721A-4AD4-A8B7-098C297D5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B97E74-C7D8-4D5E-82A2-B66CC04D19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6214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88342-B4ED-446E-A128-427B10284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1BD0B-3E02-4CE7-ACCE-50A5903E0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90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AA398-B49A-4CFC-AB6C-91CE80ECA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1D7F84-5679-4292-A752-D94975612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4213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64942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819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000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7695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1575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7337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014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57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Lindner Hotels &amp; Resorts - 2020-01-14 15:59:55</a:t>
                      </a:r>
                      <a:r>
                        <a:rPr lang="de-DE" sz="1000"/>
                        <a:t>
 Denkquartier im Lindner Congress Hotel Düsseldorf - Tagungen &amp; Veranstaltungen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01/17/2020 19:12:18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Lindner Hotels &amp; Resorts - 2020-01-13 09:34:43</a:t>
                      </a:r>
                      <a:r>
                        <a:rPr lang="en-US" sz="1000"/>
                        <a:t>
 Radfahren auf Mallorca - Lindner Hotels Golf Resort Portals 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01/19/2020 19:09:24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25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Maritim Hotels - 2020-01-09 09:05:30</a:t>
                      </a:r>
                      <a:r>
                        <a:rPr lang="de-DE" sz="1000"/>
                        <a:t>
 Farblichtdusche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01/20/2020 01:09:10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26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Lindner Hotels &amp; Resorts - 2020-01-07 11:43:20</a:t>
                      </a:r>
                      <a:r>
                        <a:rPr lang="en-US" sz="1000"/>
                        <a:t>
 WTC Antwerp - virtueller 3D-Rundgang -  Lobby im Lindner WTC Hotel &amp; City Lounge Antwerp in Belgien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01/20/2020 01:11:49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199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C9328-7722-411D-B016-78395B81F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1163339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170</Words>
  <Application>Microsoft Office PowerPoint</Application>
  <PresentationFormat>On-screen Show (4:3)</PresentationFormat>
  <Paragraphs>73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Overview</vt:lpstr>
      <vt:lpstr>Youtube Key Metrics Table | All Pages</vt:lpstr>
      <vt:lpstr>Youtube Key Metrics Radar | All Pages</vt:lpstr>
      <vt:lpstr>Youtube Subscribers | All Pages</vt:lpstr>
      <vt:lpstr>Youtube Total Videos | All Pages</vt:lpstr>
      <vt:lpstr>Youtube Total Video Views | All Pages</vt:lpstr>
      <vt:lpstr>Youtube Videos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2020-01-20T08:53:38Z</dcterms:created>
  <dcterms:modified xsi:type="dcterms:W3CDTF">2020-01-20T08:53:49Z</dcterms:modified>
</cp:coreProperties>
</file>