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Maritim Hotels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43820</c:v>
                </c:pt>
                <c:pt idx="1">
                  <c:v>43821</c:v>
                </c:pt>
                <c:pt idx="2">
                  <c:v>43822</c:v>
                </c:pt>
                <c:pt idx="3">
                  <c:v>43823</c:v>
                </c:pt>
                <c:pt idx="4">
                  <c:v>43824</c:v>
                </c:pt>
                <c:pt idx="5">
                  <c:v>43825</c:v>
                </c:pt>
                <c:pt idx="6">
                  <c:v>43826</c:v>
                </c:pt>
                <c:pt idx="7">
                  <c:v>43827</c:v>
                </c:pt>
                <c:pt idx="8">
                  <c:v>43828</c:v>
                </c:pt>
                <c:pt idx="9">
                  <c:v>43829</c:v>
                </c:pt>
                <c:pt idx="10">
                  <c:v>43830</c:v>
                </c:pt>
                <c:pt idx="11">
                  <c:v>43831</c:v>
                </c:pt>
                <c:pt idx="12">
                  <c:v>43832</c:v>
                </c:pt>
                <c:pt idx="13">
                  <c:v>43833</c:v>
                </c:pt>
                <c:pt idx="14">
                  <c:v>43834</c:v>
                </c:pt>
                <c:pt idx="15">
                  <c:v>43835</c:v>
                </c:pt>
                <c:pt idx="16">
                  <c:v>43836</c:v>
                </c:pt>
                <c:pt idx="17">
                  <c:v>43837</c:v>
                </c:pt>
                <c:pt idx="18">
                  <c:v>43838</c:v>
                </c:pt>
                <c:pt idx="19">
                  <c:v>43839</c:v>
                </c:pt>
                <c:pt idx="20">
                  <c:v>43840</c:v>
                </c:pt>
                <c:pt idx="21">
                  <c:v>43841</c:v>
                </c:pt>
                <c:pt idx="22">
                  <c:v>43842</c:v>
                </c:pt>
                <c:pt idx="23">
                  <c:v>43843</c:v>
                </c:pt>
                <c:pt idx="24">
                  <c:v>43844</c:v>
                </c:pt>
                <c:pt idx="25">
                  <c:v>43845</c:v>
                </c:pt>
                <c:pt idx="26">
                  <c:v>43846</c:v>
                </c:pt>
                <c:pt idx="27">
                  <c:v>43847</c:v>
                </c:pt>
                <c:pt idx="28">
                  <c:v>43848</c:v>
                </c:pt>
                <c:pt idx="29">
                  <c:v>43849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84</c:v>
                </c:pt>
                <c:pt idx="1">
                  <c:v>95</c:v>
                </c:pt>
                <c:pt idx="2">
                  <c:v>85</c:v>
                </c:pt>
                <c:pt idx="3">
                  <c:v>89</c:v>
                </c:pt>
                <c:pt idx="4">
                  <c:v>108</c:v>
                </c:pt>
                <c:pt idx="5">
                  <c:v>108</c:v>
                </c:pt>
                <c:pt idx="6">
                  <c:v>74</c:v>
                </c:pt>
                <c:pt idx="7">
                  <c:v>97</c:v>
                </c:pt>
                <c:pt idx="8">
                  <c:v>89</c:v>
                </c:pt>
                <c:pt idx="9">
                  <c:v>91</c:v>
                </c:pt>
                <c:pt idx="10">
                  <c:v>57</c:v>
                </c:pt>
                <c:pt idx="11">
                  <c:v>84</c:v>
                </c:pt>
                <c:pt idx="12">
                  <c:v>85</c:v>
                </c:pt>
                <c:pt idx="13">
                  <c:v>92</c:v>
                </c:pt>
                <c:pt idx="14">
                  <c:v>78</c:v>
                </c:pt>
                <c:pt idx="15">
                  <c:v>111</c:v>
                </c:pt>
                <c:pt idx="16">
                  <c:v>95</c:v>
                </c:pt>
                <c:pt idx="17">
                  <c:v>96</c:v>
                </c:pt>
                <c:pt idx="18">
                  <c:v>108</c:v>
                </c:pt>
                <c:pt idx="19">
                  <c:v>106</c:v>
                </c:pt>
                <c:pt idx="20">
                  <c:v>100</c:v>
                </c:pt>
                <c:pt idx="21">
                  <c:v>103</c:v>
                </c:pt>
                <c:pt idx="22">
                  <c:v>108</c:v>
                </c:pt>
                <c:pt idx="23">
                  <c:v>106</c:v>
                </c:pt>
                <c:pt idx="24">
                  <c:v>106</c:v>
                </c:pt>
                <c:pt idx="25">
                  <c:v>87</c:v>
                </c:pt>
                <c:pt idx="26">
                  <c:v>92</c:v>
                </c:pt>
                <c:pt idx="27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F8-44EF-B3F4-B5B0089CF8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592912"/>
        <c:axId val="335022112"/>
      </c:lineChart>
      <c:dateAx>
        <c:axId val="337592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022112"/>
        <c:crosses val="autoZero"/>
        <c:auto val="1"/>
        <c:lblOffset val="100"/>
        <c:baseTimeUnit val="days"/>
      </c:dateAx>
      <c:valAx>
        <c:axId val="335022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59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DEC71-48B1-4013-9A94-39CA48D487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7C04FA-B3D3-4ADB-B7A9-4EAEE7DE939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Maritim Hotels</a:t>
            </a:r>
          </a:p>
        </p:txBody>
      </p:sp>
    </p:spTree>
    <p:extLst>
      <p:ext uri="{BB962C8B-B14F-4D97-AF65-F5344CB8AC3E}">
        <p14:creationId xmlns:p14="http://schemas.microsoft.com/office/powerpoint/2010/main" val="2929004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50C7F-5B4E-40DD-A35D-E98B98003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49BD76-7D99-4C86-A266-7E55B0F9AE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152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126503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9385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1788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218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624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9494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0065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21942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304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618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9311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90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7348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2F6BF-AE91-455B-8E41-FE22795469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4075228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C741E-9D82-4BD1-B1B3-63DA2AEAA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4FFDB0-1D99-46D0-AACB-6362230974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7626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C89C9-F110-431D-85BD-9A0E96DCE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18074-0B6B-42FE-BE1B-C1D3E9997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9752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F7DC3-A338-4241-810E-A14155F99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254F03-F4B7-4C01-A6AD-DB7DEBBB5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6206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47302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9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4432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26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1769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7367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5716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307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52550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4779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2800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88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659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Maritim Hotels - 2020-01-09 09:05:30</a:t>
                      </a:r>
                      <a:r>
                        <a:rPr lang="de-DE" sz="1000"/>
                        <a:t>
 Farblichtdusche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8694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F018A7-2A85-4FDA-8E45-E76D1056A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4016289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30724-F2F5-484C-B95C-8B47576CA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Pages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EE4EA9-862B-446B-9B2B-F37AE4BC9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5231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46699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740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80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1413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8112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665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26666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1319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55020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40587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10113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630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60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- 2013-09-11 16:30:05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Seehotel Timmendorfer Strand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016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- 2014-01-16 14:30:00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Maritim Hotelgesellschaft Imagefilm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67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- 2012-08-31 11:42:21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Travemünde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98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- 2019-12-03 10:49:47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tranchiere ich eine Gans?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9540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- 2010-03-23 12:15:12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Dresden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27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76184-FA5F-45FA-82BD-3C28F22E3F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15273230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D206A-D06A-4D3C-AC73-112B742F9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Pages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399779-8DA9-4C0F-BF98-24B7144C15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7682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59448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7060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380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33631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044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7322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062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4800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5890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0408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967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6038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62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- 2017-08-10 15:52:18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Kaiserhof Heringsdorf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1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- 2011-11-30 14:21:53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Köln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258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- 2012-06-29 15:07:56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München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644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- 2018-08-06 10:26:51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Starten Sie Ihre Karriere in den Maritim Hotels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339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C5DE14-27FB-4FE4-9E86-786EA1D132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8061818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7121-29F6-47F9-88BB-19479A30B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Pages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A712FB-1598-4003-A8F1-5FC62E8DD9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763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1533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4629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402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5952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3193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51050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0287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4183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9242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7283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730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220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1200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- 2013-09-02 10:03:40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Bad Wildungen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94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- 2018-03-07 14:52:57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Königswinter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978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- 2018-09-03 08:29:05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Ausbildung bei Maritim. Jetzt bewerben!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1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- 2011-11-30 14:02:41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Berlin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665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FE027B-A4F9-41AC-9472-8076779286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2763721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8D48A-A58F-421F-A0B1-A224D4A1B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Pages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2FF384-ECD0-4A66-A8D6-B6FF47E2CC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5003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28933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5159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6049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9166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230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841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1831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716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159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786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373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6141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096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- 2011-12-16 12:11:33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Mauritius - englisch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09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- 2014-10-21 10:26:11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Kaiserhof Heringsdorf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760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- 2014-10-16 08:06:00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proArte Hotel Berlin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89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- 2016-06-27 09:15:36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Würzburg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807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565EAE-03A2-4E1A-BBA4-66601D4A4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200852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99894-FE25-4BCA-ADAC-4236988F2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Pages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7C039-5C39-4EE1-A80E-D93E20E3A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3774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88519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213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4023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3816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7780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501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668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7750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358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782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6461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716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722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- 2012-08-31 11:45:25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Magdeburg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89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- 2020-01-09 09:05:30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Farblichtdusche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96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- 2012-08-31 11:43:58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Nürnberg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270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- 2011-11-30 14:14:28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Frankfurt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11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- 2011-11-30 14:06:55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Bremen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115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ADC82B-5972-4335-8E32-EAD32A3B9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4168242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51702-11A2-42E1-98C4-B46C1CD4C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All Pages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907A90-78AF-4535-AAE0-0A647B6D1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4220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761948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6282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5776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3734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78166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9815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8727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7482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2191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3318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969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23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17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- 2018-03-19 16:37:59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Düsseldorf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09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- 2013-09-02 10:03:07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Hotel Bad Homburg - deutsch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99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Maritim Hotels - 2013-09-02 10:02:50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Imagefilm des Maritim Clubhotel Timmendorfer Strand - englisch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9477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C97750-DD68-4A57-8E09-B00D363CBB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1155924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0E524-6ADA-4108-BB75-1D853A598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Country Metrics by Channel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247A86-E115-436F-AF31-04B46D8750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853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88776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2800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7629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39763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0909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14951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9201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9028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97487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86037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5649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1127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785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53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5130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02682E-12CD-463C-8795-1A233D210B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3921758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66DCB3-E031-42B7-BABC-64DC82A8B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371F85-E0D3-42B4-8870-6588C8A9AA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3875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313013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527793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7551834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863562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0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01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35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864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838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447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18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7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972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297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828305-8AA6-42D5-87E6-4D1CCA39E9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1731472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1AF87-26F5-4B88-970F-133026CC2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Playlists Table by Channel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7C84CF-2523-42AA-A209-0EF346ADA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84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758330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11502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444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8276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0606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503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5379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3167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Playlist 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per Playlist 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Time in Playlist [min]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0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Maritim Hotels - 2019-12-02 12:28:21</a:t>
                      </a:r>
                      <a:r>
                        <a:rPr lang="en-US" sz="1000"/>
                        <a:t>
 Mach's Maritim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1.0322580645161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042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/>
                        <a:t>Maritim Hotels - 2016-02-09 12:21:20</a:t>
                      </a:r>
                      <a:r>
                        <a:rPr lang="de-DE" sz="1000"/>
                        <a:t>
 Unsere Maritim 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5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/>
                        <a:t>Maritim Hotels - 2020-01-06 09:48:47</a:t>
                      </a:r>
                      <a:r>
                        <a:rPr lang="de-DE" sz="1000"/>
                        <a:t>
 Neu &amp; Besonders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38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Maritim Hotels - 2017-05-15 15:59:39</a:t>
                      </a:r>
                      <a:r>
                        <a:rPr lang="en-US" sz="1000"/>
                        <a:t>
 Karriere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001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Maritim Hotels - 2020-01-20 08:54:50</a:t>
                      </a:r>
                      <a:r>
                        <a:rPr lang="en-US" sz="1000"/>
                        <a:t>
 Fun Facts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052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/>
                        <a:t>Maritim Hotels - 2018-11-16 11:45:39</a:t>
                      </a:r>
                      <a:r>
                        <a:rPr lang="de-DE" sz="1000"/>
                        <a:t>
 Sehenswürdigkeiten rund um die Maritim Hotels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9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 b="1"/>
                        <a:t>Maritim Hotels - 2017-03-22 10:38:22</a:t>
                      </a:r>
                      <a:r>
                        <a:rPr lang="de-DE" sz="1000"/>
                        <a:t>
 Nachhaltigkeit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13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585AF7-8362-40BD-8655-FF6EE0227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35791587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185D7-2500-47FC-9EE9-C98493DB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Playback Locations by Channel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960570-2D1B-4956-851C-0CBD076813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0763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5237935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1432670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6870626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418246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047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13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33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71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4C189-F12D-469C-94DC-A77487315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4129302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1E851-31B3-48E3-8212-3313ACA19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61B7A-363D-413E-90E5-A4523C704E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0193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600337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6644818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4870058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289978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54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86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14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736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1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Maritim Hotels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6938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50B14-41B1-4F1A-808D-19658F563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12/21/2019 - 01/19/2020</a:t>
            </a:r>
          </a:p>
        </p:txBody>
      </p:sp>
    </p:spTree>
    <p:extLst>
      <p:ext uri="{BB962C8B-B14F-4D97-AF65-F5344CB8AC3E}">
        <p14:creationId xmlns:p14="http://schemas.microsoft.com/office/powerpoint/2010/main" val="82968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1161</Words>
  <Application>Microsoft Office PowerPoint</Application>
  <PresentationFormat>On-screen Show (4:3)</PresentationFormat>
  <Paragraphs>629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Deep Insights</vt:lpstr>
      <vt:lpstr>Youtube Private Key Metrics Table | All Pages</vt:lpstr>
      <vt:lpstr>Youtube Private Video Views | All Pages</vt:lpstr>
      <vt:lpstr>Youtube Private Videos Table | All Pages</vt:lpstr>
      <vt:lpstr>Youtube Private Top Videos Table | All Pages - 1 of 6</vt:lpstr>
      <vt:lpstr>Youtube Private Top Videos Table | All Pages - 2 of 6</vt:lpstr>
      <vt:lpstr>Youtube Private Top Videos Table | All Pages - 3 of 6</vt:lpstr>
      <vt:lpstr>Youtube Private Top Videos Table | All Pages - 4 of 6</vt:lpstr>
      <vt:lpstr>Youtube Private Top Videos Table | All Pages - 5 of 6</vt:lpstr>
      <vt:lpstr>Youtube Private Top Videos Table | All Pages - 6 of 6</vt:lpstr>
      <vt:lpstr>Youtube Private Country Metrics by Channel | All Pages</vt:lpstr>
      <vt:lpstr>Youtube Private Traffic Sources by Channel | All Pages</vt:lpstr>
      <vt:lpstr>Youtube Private Playlists Table by Channel | All Pages</vt:lpstr>
      <vt:lpstr>Youtube Private Playback Locations by Channel | All Pages</vt:lpstr>
      <vt:lpstr>Youtube Private Devices Table by Channel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2020-01-20T08:50:19Z</dcterms:created>
  <dcterms:modified xsi:type="dcterms:W3CDTF">2020-01-20T08:51:34Z</dcterms:modified>
</cp:coreProperties>
</file>