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BKK ProVita - Die Kasse fürs Leben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21">
                  <c:v>2913</c:v>
                </c:pt>
                <c:pt idx="22">
                  <c:v>2912</c:v>
                </c:pt>
                <c:pt idx="23">
                  <c:v>2916</c:v>
                </c:pt>
                <c:pt idx="24">
                  <c:v>2920</c:v>
                </c:pt>
                <c:pt idx="25">
                  <c:v>2920</c:v>
                </c:pt>
                <c:pt idx="26">
                  <c:v>2919</c:v>
                </c:pt>
                <c:pt idx="27">
                  <c:v>2921</c:v>
                </c:pt>
                <c:pt idx="28">
                  <c:v>2923</c:v>
                </c:pt>
                <c:pt idx="29">
                  <c:v>2925</c:v>
                </c:pt>
                <c:pt idx="30">
                  <c:v>2925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E5-41EB-A5B6-0DBBE5848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338944"/>
        <c:axId val="295337632"/>
      </c:lineChart>
      <c:catAx>
        <c:axId val="29533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37632"/>
        <c:crosses val="autoZero"/>
        <c:auto val="1"/>
        <c:lblAlgn val="ctr"/>
        <c:lblOffset val="100"/>
        <c:noMultiLvlLbl val="0"/>
      </c:catAx>
      <c:valAx>
        <c:axId val="29533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33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4C185-28F8-44C3-A316-361A72ED91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DEE221-9570-4A5C-8163-A866FC903B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BKK ProVita</a:t>
            </a:r>
          </a:p>
        </p:txBody>
      </p:sp>
    </p:spTree>
    <p:extLst>
      <p:ext uri="{BB962C8B-B14F-4D97-AF65-F5344CB8AC3E}">
        <p14:creationId xmlns:p14="http://schemas.microsoft.com/office/powerpoint/2010/main" val="3709668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5991A-531B-4119-B010-88A98BFAE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EA4B69-9F2C-4056-A772-C9D87421A4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0501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95E0A-15F4-4DFE-B85F-99E4225F2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7C0EE-9D42-4A17-932C-1317C2DE2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35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Test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</dc:title>
  <dc:creator>Frederik Peiniger</dc:creator>
  <cp:lastModifiedBy>Frederik Peiniger</cp:lastModifiedBy>
  <cp:revision>1</cp:revision>
  <dcterms:created xsi:type="dcterms:W3CDTF">2019-11-04T08:41:29Z</dcterms:created>
  <dcterms:modified xsi:type="dcterms:W3CDTF">2019-11-04T08:41:35Z</dcterms:modified>
</cp:coreProperties>
</file>