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0.152232746955345</c:v>
                </c:pt>
                <c:pt idx="1">
                  <c:v>0.29555818273940199</c:v>
                </c:pt>
                <c:pt idx="2">
                  <c:v>0.168392691757178</c:v>
                </c:pt>
                <c:pt idx="3">
                  <c:v>0.26897537194250698</c:v>
                </c:pt>
                <c:pt idx="4">
                  <c:v>0.176041579344455</c:v>
                </c:pt>
                <c:pt idx="5">
                  <c:v>0.20083682008368201</c:v>
                </c:pt>
                <c:pt idx="6">
                  <c:v>-3.3405712376816402E-2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1A-4F8E-A886-8230707F1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326104"/>
        <c:axId val="316323480"/>
      </c:lineChart>
      <c:dateAx>
        <c:axId val="31632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23480"/>
        <c:crosses val="autoZero"/>
        <c:auto val="1"/>
        <c:lblOffset val="100"/>
        <c:baseTimeUnit val="days"/>
      </c:dateAx>
      <c:valAx>
        <c:axId val="31632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2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11842</c:v>
                </c:pt>
                <c:pt idx="1">
                  <c:v>11877</c:v>
                </c:pt>
                <c:pt idx="2">
                  <c:v>11897</c:v>
                </c:pt>
                <c:pt idx="3">
                  <c:v>11929</c:v>
                </c:pt>
                <c:pt idx="4">
                  <c:v>11950</c:v>
                </c:pt>
                <c:pt idx="5">
                  <c:v>11974</c:v>
                </c:pt>
                <c:pt idx="6">
                  <c:v>11970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4D-4C65-ACF0-3F402E74A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324464"/>
        <c:axId val="317885696"/>
      </c:lineChart>
      <c:dateAx>
        <c:axId val="31632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5696"/>
        <c:crosses val="autoZero"/>
        <c:auto val="1"/>
        <c:lblOffset val="100"/>
        <c:baseTimeUnit val="days"/>
      </c:dateAx>
      <c:valAx>
        <c:axId val="31788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2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14989</c:v>
                </c:pt>
                <c:pt idx="1">
                  <c:v>12685</c:v>
                </c:pt>
                <c:pt idx="2">
                  <c:v>16360</c:v>
                </c:pt>
                <c:pt idx="3">
                  <c:v>2862</c:v>
                </c:pt>
                <c:pt idx="4">
                  <c:v>8751</c:v>
                </c:pt>
                <c:pt idx="5">
                  <c:v>9780</c:v>
                </c:pt>
                <c:pt idx="6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B1-47FC-9AEC-8D3442076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885368"/>
        <c:axId val="317882416"/>
      </c:lineChart>
      <c:dateAx>
        <c:axId val="31788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2416"/>
        <c:crosses val="autoZero"/>
        <c:auto val="1"/>
        <c:lblOffset val="100"/>
        <c:baseTimeUnit val="days"/>
      </c:dateAx>
      <c:valAx>
        <c:axId val="31788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3795</c:v>
                </c:pt>
                <c:pt idx="1">
                  <c:v>2304</c:v>
                </c:pt>
                <c:pt idx="2">
                  <c:v>4315</c:v>
                </c:pt>
                <c:pt idx="3">
                  <c:v>486</c:v>
                </c:pt>
                <c:pt idx="4">
                  <c:v>1229</c:v>
                </c:pt>
                <c:pt idx="5">
                  <c:v>1885</c:v>
                </c:pt>
                <c:pt idx="6">
                  <c:v>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A2-470B-9947-D614827C1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884056"/>
        <c:axId val="318514080"/>
      </c:lineChart>
      <c:dateAx>
        <c:axId val="31788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14080"/>
        <c:crosses val="autoZero"/>
        <c:auto val="1"/>
        <c:lblOffset val="100"/>
        <c:baseTimeUnit val="days"/>
      </c:dateAx>
      <c:valAx>
        <c:axId val="31851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81-46F7-A41E-D0148F26B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75992"/>
        <c:axId val="312478944"/>
      </c:lineChart>
      <c:dateAx>
        <c:axId val="31247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8944"/>
        <c:crosses val="autoZero"/>
        <c:auto val="1"/>
        <c:lblOffset val="100"/>
        <c:baseTimeUnit val="days"/>
      </c:dateAx>
      <c:valAx>
        <c:axId val="3124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Carousel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1.1231210944097001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E-475A-B65B-F5F10059F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72384"/>
        <c:axId val="312474352"/>
      </c:barChart>
      <c:catAx>
        <c:axId val="3124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4352"/>
        <c:crosses val="autoZero"/>
        <c:auto val="1"/>
        <c:lblAlgn val="ctr"/>
        <c:lblOffset val="100"/>
        <c:noMultiLvlLbl val="0"/>
      </c:catAx>
      <c:valAx>
        <c:axId val="31247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smartfitpy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44137</c:v>
                </c:pt>
                <c:pt idx="1">
                  <c:v>44138</c:v>
                </c:pt>
                <c:pt idx="2">
                  <c:v>44139</c:v>
                </c:pt>
                <c:pt idx="3">
                  <c:v>44140</c:v>
                </c:pt>
                <c:pt idx="4">
                  <c:v>44141</c:v>
                </c:pt>
                <c:pt idx="5">
                  <c:v>44142</c:v>
                </c:pt>
                <c:pt idx="6">
                  <c:v>44143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35</c:v>
                </c:pt>
                <c:pt idx="2">
                  <c:v>20</c:v>
                </c:pt>
                <c:pt idx="3">
                  <c:v>32</c:v>
                </c:pt>
                <c:pt idx="4">
                  <c:v>21</c:v>
                </c:pt>
                <c:pt idx="5">
                  <c:v>24</c:v>
                </c:pt>
                <c:pt idx="6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D9-4787-BC69-153E1BE0D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71072"/>
        <c:axId val="312484848"/>
      </c:lineChart>
      <c:dateAx>
        <c:axId val="31247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84848"/>
        <c:crosses val="autoZero"/>
        <c:auto val="1"/>
        <c:lblOffset val="100"/>
        <c:baseTimeUnit val="days"/>
      </c:dateAx>
      <c:valAx>
        <c:axId val="3124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619F7-F711-4A79-808D-E640C1817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E0BD97-2845-4ACB-872A-4C701519F8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Smart Fit Paraguay</a:t>
            </a:r>
          </a:p>
        </p:txBody>
      </p:sp>
    </p:spTree>
    <p:extLst>
      <p:ext uri="{BB962C8B-B14F-4D97-AF65-F5344CB8AC3E}">
        <p14:creationId xmlns:p14="http://schemas.microsoft.com/office/powerpoint/2010/main" val="220479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A07F-0FCE-42CF-8C31-933BB042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E7CA1-1A77-43F6-8F19-026AF73C0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86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3329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587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614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501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08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876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252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421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450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45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63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smartfitpy - 2020-11-02 21:37:55</a:t>
                      </a:r>
                      <a:r>
                        <a:rPr lang="es-ES" sz="1000"/>
                        <a:t>
 Conocé nuestros nuevos horarios en tu sede favorita 🙌🏻💃🏻✨ ¡Te esperamos! #SmartFit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11/10/2020 13:14:26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3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0E40A-424F-4374-8985-11FE9A95B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</p:spTree>
    <p:extLst>
      <p:ext uri="{BB962C8B-B14F-4D97-AF65-F5344CB8AC3E}">
        <p14:creationId xmlns:p14="http://schemas.microsoft.com/office/powerpoint/2010/main" val="364407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950A-5123-4AFD-A123-E974CB76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3F2319-D764-4221-8A63-C355873978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849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0E7B8-5FC6-4881-8C21-1DCB4F5A1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3EF51-2351-4786-B20F-2CD145E8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8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8AA5-698A-4539-A3DF-89A2F34E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5BE94-6369-45B5-B1CC-4B46E1069F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755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79DB2-9EBF-4656-B72C-28D4AB8F8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62E8A-8FB2-439E-8741-A03A27B8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49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0B635-F46F-4352-A4D5-372164AA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FE2CB-DC3B-4EC5-93B9-308D1040A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9766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C9D5A-A650-4BCF-B7AE-10E92B494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B63F4-ABAF-48C9-A80D-74E3AAD7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74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F28A-B20C-40BD-9B6F-20FADC97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8D1E68-AF5E-4974-9218-0F26226CF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716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7551-C59C-4524-8A9F-83357D4E8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E3C29-9C73-4DA9-A43E-0CADDBDC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77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A09A3-E5C7-48E3-A499-7CEBB90CE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B844AB-8980-4D1B-8E59-6B75D5FFB6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888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7FD74-1CB7-4AD7-8F4E-4F17E8EC1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C84D6-0C21-4868-9023-0D898B344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46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B89C-264E-4BC9-87B6-6883A264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EA979-49F1-40E7-BFB5-191E0FCCAF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756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4C3CD-041F-46CC-9EF8-2F77F7E75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8D63B-26B0-4BD6-914D-6D6B15AB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30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0433-09C4-4BD7-AD97-1DC19BD8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9F69F-EED4-40E5-8BD3-2829AEAEB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470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68158-3920-42F9-919D-49CDE3D34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A8CCA-E744-4E9D-AC1A-85DFB629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4C71-1910-455F-BB11-F5C223B9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A9DD7-49BB-47A1-832C-353CFD374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043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83287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1334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7425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1980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8896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3768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6096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6525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736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3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smartfitpy - 2020-11-04 21:30:51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11/05/2020 12:01:18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2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smartfitpy - 2020-11-04 17:52:39</a:t>
                      </a:r>
                      <a:r>
                        <a:rPr lang="es-ES" sz="1000"/>
                        <a:t>
 Quedan hoy suspendidas las clases de HIIT, fitdance y zumba en la sede MULTIPLAZA. 
Volvemos mañana 💪🏻💛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11/05/2020 17:31:37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11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smartfitpy - 2020-11-04 16:53:47</a:t>
                      </a:r>
                      <a:r>
                        <a:rPr lang="es-ES" sz="1000"/>
                        <a:t>
 Aviso a todo nuestros usuarios.
Las clases de hoy se encuentran suspendidas en
la sede Multiplaza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11/04/2020 17:31:30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05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smartfitpy - 2020-11-02 21:42:55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11/03/2020 21:31:45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7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smartfitpy - 2020-11-02 21:42:40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11/03/2020 21:31:45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0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smartfitpy - 2020-11-02 21:42:25</a:t>
                      </a:r>
                      <a:r>
                        <a:rPr lang="es-ES" sz="1000"/>
                        <a:t>
 A todos nuestros usuarios les contamos que tenemos nuevos horarios para las clases  habilitadas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11/03/2020 21:31:45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8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8AAB9-E70C-4628-9D74-3EF17D639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11/02/2020 - 11/08/2020</a:t>
            </a:r>
          </a:p>
        </p:txBody>
      </p:sp>
    </p:spTree>
    <p:extLst>
      <p:ext uri="{BB962C8B-B14F-4D97-AF65-F5344CB8AC3E}">
        <p14:creationId xmlns:p14="http://schemas.microsoft.com/office/powerpoint/2010/main" val="1910253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248</Words>
  <Application>Microsoft Office PowerPoint</Application>
  <PresentationFormat>On-screen Show (4:3)</PresentationFormat>
  <Paragraphs>110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Overview</vt:lpstr>
      <vt:lpstr>Instagram Posts Table | All Pages</vt:lpstr>
      <vt:lpstr>Instagram Followers Change Rate | All Pages</vt:lpstr>
      <vt:lpstr>Instagram Followers Total | All Pages</vt:lpstr>
      <vt:lpstr>Instagram Impressions  | All Pages</vt:lpstr>
      <vt:lpstr>Instagram Reach | All Pages</vt:lpstr>
      <vt:lpstr>Instagram Average Likes Per Post | All Pages</vt:lpstr>
      <vt:lpstr>Instagram Interaction Rate By Post Type | All Pages</vt:lpstr>
      <vt:lpstr>Instagram Followers Change | All Pages</vt:lpstr>
      <vt:lpstr>Instagram Stories Table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2020-11-10T12:56:02Z</dcterms:created>
  <dcterms:modified xsi:type="dcterms:W3CDTF">2020-11-10T12:56:16Z</dcterms:modified>
</cp:coreProperties>
</file>